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1FF74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1" autoAdjust="0"/>
    <p:restoredTop sz="94660"/>
  </p:normalViewPr>
  <p:slideViewPr>
    <p:cSldViewPr>
      <p:cViewPr varScale="1">
        <p:scale>
          <a:sx n="65" d="100"/>
          <a:sy n="65" d="100"/>
        </p:scale>
        <p:origin x="-74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3;&#1091;&#1096;&#1072;&#1085;&#1080;&#1077;\&#1044;.%20&#1050;&#1072;&#1073;&#1072;&#1083;&#1077;&#1074;&#1089;&#1082;&#1080;&#1081;%20-%20&#1050;&#1083;&#1086;&#1091;&#1085;&#1099;%20&#1089;&#1082;&#1088;&#1080;&#1087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3;&#1091;&#1096;&#1072;&#1085;&#1080;&#1077;\Pjotr_Ilich_CHajjkovskijj_-_Marsh_derevyannykh_soldatikov_Detskijj_albom_67125605.mp3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3;&#1091;&#1096;&#1072;&#1085;&#1080;&#1077;\&#1042;&#1072;&#1076;&#1080;&#1084;%20&#1057;&#1072;&#1083;&#1084;&#1072;&#1085;&#1086;&#1074;%20-%20&#1043;&#1086;&#1083;&#1086;&#1076;&#1085;&#1072;&#1103;%20&#1082;&#1086;&#1096;&#1082;&#1072;%20&#1080;%20&#1089;&#1099;&#1090;&#1099;&#1081;%20&#1082;&#1086;&#1090;%20(www.hotplayer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3;&#1091;&#1096;&#1072;&#1085;&#1080;&#1077;\&#1055;.&#1048;.&#1063;&#1072;&#1081;&#1082;&#1086;&#1074;&#1089;&#1082;&#1080;&#1081;%20-%20&#1055;&#1086;&#1083;&#1100;&#1082;&#1072;.%20&#1044;&#1077;&#1090;&#1089;&#1082;&#1080;&#1081;%20&#1072;&#1083;&#1100;&#1073;&#1086;&#1084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3;&#1091;&#1096;&#1072;&#1085;&#1080;&#1077;\&#1084;&#1091;&#1079;.%20&#1040;.%20&#1043;&#1077;&#1076;&#1080;&#1082;&#1077;%20-%20&#1053;&#1072;%20&#1089;&#1083;&#1086;&#1085;&#1072;&#1093;%20&#1074;%20&#1048;&#1085;&#1076;&#1080;&#1080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63;&#1072;&#1081;&#1082;&#1086;&#1074;&#1089;&#1082;&#1080;&#1081;%20-%20&#1057;&#1083;&#1072;&#1076;&#1082;&#1072;&#1103;%20&#1075;&#1088;&#1105;&#1079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3;&#1091;&#1096;&#1072;&#1085;&#1080;&#1077;\&#1051;&#1040;&#1044;&#1059;&#1064;&#1050;&#1048;%20-%2040.%20&#1052;&#1099;&#1096;&#1082;&#1080;,%20&#1040;.&#1046;&#1080;&#1083;&#1080;&#1085;&#1089;&#1082;&#1080;&#1081;%20(www.hotplayer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3;&#1091;&#1096;&#1072;&#1085;&#1080;&#1077;\&#1041;&#1086;&#1083;&#1077;&#1079;&#1085;&#1100;%20&#1082;&#1091;&#1082;&#1083;&#1099;%20-%20&#1044;&#1077;&#1090;&#1089;&#1082;&#1080;&#1081;%20&#1072;&#1083;&#1100;&#1073;&#1086;&#1084;,%20Op.39%20-%20&#1055;.&#1048;.&#1063;&#1072;&#1081;&#1082;&#1086;&#1074;&#1089;&#1082;&#1080;&#1081;%20(www.hotplayer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2844" y="1000108"/>
            <a:ext cx="90011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«Музыкальные</a:t>
            </a:r>
            <a:r>
              <a:rPr kumimoji="0" lang="ru-RU" sz="7200" b="1" i="1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картинки</a:t>
            </a: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72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72" y="4286256"/>
            <a:ext cx="6286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Шабловская</a:t>
            </a:r>
            <a:r>
              <a:rPr lang="ru-RU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Ирина Александровна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8" name="Picture 2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642918"/>
            <a:ext cx="8446841" cy="584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Д. Кабалевский - Клоуны скрип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44" y="5857892"/>
            <a:ext cx="785818" cy="785818"/>
          </a:xfrm>
          <a:prstGeom prst="rect">
            <a:avLst/>
          </a:prstGeom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731578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«Клоуны»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Д.Кабалевский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870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96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Picture background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1414"/>
            <a:ext cx="8524908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474345"/>
            <a:ext cx="85725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«Музыкальные картинки»</a:t>
            </a:r>
            <a:b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Цель: Закрепить пройденный материал по слушанию музыки.</a:t>
            </a:r>
            <a:b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Задачи: Закреплять умение детей узнавать музыкальное произведение по вступлению, или иллюстрации, высказываться о характере. Воспитывать эмоциональную отзывчивость на музыку разного характера.</a:t>
            </a:r>
            <a:b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Возраст детей: 5-6</a:t>
            </a:r>
            <a:b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Описание игры: На игровом поле расположены </a:t>
            </a:r>
            <a:r>
              <a:rPr lang="ru-RU" sz="2400" dirty="0" err="1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аудиофайлы</a:t>
            </a:r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музыкальных произведений по слушанию, которые дети изучают в 1 (2) полугодии, или иллюстрации, соответствующие пьесам. Игровая задача: прослушать  </a:t>
            </a:r>
            <a:r>
              <a:rPr lang="ru-RU" sz="2400" dirty="0" err="1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аудиофайл</a:t>
            </a:r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музыкального произведения или просмотреть иллюстрацию и угадать название и композитора.</a:t>
            </a:r>
            <a:b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Музыкальные произведения 1-го полугодия: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jotr_Ilich_CHajjkovskijj_-_Marsh_derevyannykh_soldatikov_Detskijj_albom_6712560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5715016"/>
            <a:ext cx="530228" cy="530228"/>
          </a:xfrm>
          <a:prstGeom prst="rect">
            <a:avLst/>
          </a:prstGeom>
        </p:spPr>
      </p:pic>
      <p:sp>
        <p:nvSpPr>
          <p:cNvPr id="512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2" name="Picture 12" descr="Picture backgrou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1214422"/>
            <a:ext cx="7572372" cy="5327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2171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«Марш деревянных солдатиков»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П. И. Чайковский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29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1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4"/>
          <a:srcRect b="11358"/>
          <a:stretch>
            <a:fillRect/>
          </a:stretch>
        </p:blipFill>
        <p:spPr bwMode="auto">
          <a:xfrm>
            <a:off x="571472" y="1142984"/>
            <a:ext cx="8037533" cy="527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«Голодная кошка и сытый кот»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 Салманов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Вадим Салманов - Голодная кошка и сытый кот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44" y="5857892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78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0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571480"/>
            <a:ext cx="7500990" cy="6072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14348" y="142852"/>
            <a:ext cx="6772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«Полька» П.И.Чайковский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П.И.Чайковский - Полька. Детский альб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5715016"/>
            <a:ext cx="642942" cy="6429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31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0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857232"/>
            <a:ext cx="8214843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муз. А. Гедике - На слонах в Инд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44" y="5786454"/>
            <a:ext cx="785818" cy="785818"/>
          </a:xfrm>
          <a:prstGeom prst="rect">
            <a:avLst/>
          </a:prstGeom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79745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«На слонах в Индии»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А.Гедике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41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0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4"/>
          <a:srcRect l="16715" t="17666" r="7845" b="4107"/>
          <a:stretch>
            <a:fillRect/>
          </a:stretch>
        </p:blipFill>
        <p:spPr bwMode="auto">
          <a:xfrm>
            <a:off x="714348" y="714356"/>
            <a:ext cx="808317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Чайковский - Сладкая грё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5775340"/>
            <a:ext cx="642942" cy="6429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5786" y="214290"/>
            <a:ext cx="77159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«Сладкая грёза» П.И.Чайковский</a:t>
            </a:r>
            <a:endParaRPr lang="ru-RU" sz="3600" b="1" dirty="0">
              <a:solidFill>
                <a:srgbClr val="CC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233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642918"/>
            <a:ext cx="7929618" cy="5953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ЛАДУШКИ - 40. Мышки, А.Жилинский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5786454"/>
            <a:ext cx="785818" cy="785818"/>
          </a:xfrm>
          <a:prstGeom prst="rect">
            <a:avLst/>
          </a:prstGeom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677621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«Мышки»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А.Жилинский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80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15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4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14290"/>
            <a:ext cx="6286544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Болезнь куклы - Детский альбом, Op.39 - П.И.Чайковский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24" y="5561026"/>
            <a:ext cx="785818" cy="785818"/>
          </a:xfrm>
          <a:prstGeom prst="rect">
            <a:avLst/>
          </a:prstGeom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522431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«Болезнь куклы»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П.И.Чайковский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270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253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60</Words>
  <PresentationFormat>Экран (4:3)</PresentationFormat>
  <Paragraphs>16</Paragraphs>
  <Slides>11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2025-01-15T09:03:18Z</dcterms:created>
  <dcterms:modified xsi:type="dcterms:W3CDTF">2025-01-21T11:24:17Z</dcterms:modified>
</cp:coreProperties>
</file>