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B0F57-467B-4619-A4A4-1DABABA05BBE}" type="datetimeFigureOut">
              <a:rPr lang="ru-RU" smtClean="0"/>
              <a:t>26.01.2020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00BC8-878F-4517-8937-6BDE32D9F6F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80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00BC8-878F-4517-8937-6BDE32D9F6F3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737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034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2932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061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30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382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110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33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94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27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539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167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DD1F2-8658-4516-ADBC-39D28B34932F}" type="datetimeFigureOut">
              <a:rPr lang="ru-RU" smtClean="0"/>
              <a:t>25.01.2020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25CD9-B59D-480C-9B7A-6F94714E6E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56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zaliya\Desktop\59175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9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«Спорт в жизни малышей»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83160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</a:t>
            </a:r>
          </a:p>
          <a:p>
            <a:endParaRPr lang="ru-RU" dirty="0"/>
          </a:p>
          <a:p>
            <a:r>
              <a:rPr lang="ru-RU" dirty="0" smtClean="0"/>
              <a:t>               </a:t>
            </a:r>
            <a:r>
              <a:rPr lang="ru-RU" sz="2600" dirty="0" smtClean="0"/>
              <a:t>Подготовила: </a:t>
            </a:r>
            <a:r>
              <a:rPr lang="ru-RU" sz="2600" dirty="0" smtClean="0"/>
              <a:t>Гималитдинова</a:t>
            </a:r>
            <a:r>
              <a:rPr lang="ru-RU" sz="2600" dirty="0" smtClean="0"/>
              <a:t> Р. М.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67724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Rozaliya\Desktop\5n6tll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7" y="-793607"/>
            <a:ext cx="9251504" cy="763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Rozaliya\Desktop\фото детей 2019г\IMG_20191129_0823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960440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ozaliya\Desktop\фото детей 2019г\IMG_20191129_0823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8641"/>
            <a:ext cx="3672408" cy="2664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01364" y="3624064"/>
            <a:ext cx="41944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Здоровье в порядке,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Спасибо зарядке!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57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Rozaliya\Desktop\98727355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678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Rozaliya\Desktop\фото детей 2019г\IMG_20200122_1058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3096344" cy="32473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Rozaliya\Desktop\фото детей 2019г\IMG_20200122_1106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814" y="620688"/>
            <a:ext cx="4248472" cy="2376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Rozaliya\Desktop\фото детей 2019г\IMG_20200122_1111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88047"/>
            <a:ext cx="2664296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2109" y="4231174"/>
            <a:ext cx="2705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Мы сильные, 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Смелые!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0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Rozaliya\Desktop\98727355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Rozaliya\Desktop\фото детей 2019г\IMG_20200122_1042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4966"/>
            <a:ext cx="3384376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ozaliya\Desktop\фото детей 2019г\IMG_20200122_1048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744" y="454639"/>
            <a:ext cx="3852936" cy="3699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Rozaliya\Desktop\фото детей 2019г\IMG_20200122_1045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99342"/>
            <a:ext cx="3096344" cy="26975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3" y="5148108"/>
            <a:ext cx="28046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Любим  бегать и скакать.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96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Rozaliya\Desktop\98727355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632" y="0"/>
            <a:ext cx="93422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Rozaliya\Desktop\фото детей 2019г\IMG_20200122_12201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17" r="32028" b="467"/>
          <a:stretch/>
        </p:blipFill>
        <p:spPr bwMode="auto">
          <a:xfrm>
            <a:off x="899592" y="1124744"/>
            <a:ext cx="2808312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Rozaliya\Desktop\фото детей 2019г\IMG_20200122_12201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65"/>
          <a:stretch/>
        </p:blipFill>
        <p:spPr bwMode="auto">
          <a:xfrm>
            <a:off x="5004047" y="908720"/>
            <a:ext cx="3014642" cy="37031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0800000" flipV="1">
            <a:off x="2411760" y="5247056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Ходим мы босиком,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63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Rozaliya\Desktop\98727355_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43304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Rozaliya\Desktop\фото детей 2019г\IMG_20200120_1049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001770" cy="3164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Rozaliya\Desktop\фото детей 2019г\IMG_20200120_1104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594" y="332656"/>
            <a:ext cx="2758870" cy="2924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Rozaliya\Desktop\фото детей 2019г\IMG_20200120_1101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298" y="1196752"/>
            <a:ext cx="2664296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5733256"/>
            <a:ext cx="3072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Погуляли здорово!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36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Rozaliya\Desktop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3" y="1700808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Спасибо за внимание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54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43</Words>
  <Application>Microsoft Office PowerPoint</Application>
  <PresentationFormat>Экран (4:3)</PresentationFormat>
  <Paragraphs>15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«Спорт в жизни малышей»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в жизни малышей</dc:title>
  <dc:creator>Windows User</dc:creator>
  <cp:lastModifiedBy>Windows User</cp:lastModifiedBy>
  <cp:revision>12</cp:revision>
  <cp:lastPrinted>2020-01-25T19:40:57Z</cp:lastPrinted>
  <dcterms:created xsi:type="dcterms:W3CDTF">2020-01-25T17:10:07Z</dcterms:created>
  <dcterms:modified xsi:type="dcterms:W3CDTF">2020-01-25T19:42:07Z</dcterms:modified>
</cp:coreProperties>
</file>