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0"/>
  </p:notesMasterIdLst>
  <p:sldIdLst>
    <p:sldId id="257" r:id="rId2"/>
    <p:sldId id="259" r:id="rId3"/>
    <p:sldId id="260" r:id="rId4"/>
    <p:sldId id="261" r:id="rId5"/>
    <p:sldId id="262" r:id="rId6"/>
    <p:sldId id="263" r:id="rId7"/>
    <p:sldId id="258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ABDC0-459D-4CCC-B4C2-F97ED264E935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F4189-D600-4DDB-B4BE-0080CDDA6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651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F4189-D600-4DDB-B4BE-0080CDDA641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446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F4189-D600-4DDB-B4BE-0080CDDA641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354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F4189-D600-4DDB-B4BE-0080CDDA641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534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19E1-4669-41E8-9D5A-BC08F9259939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1AEC1C-9D7C-45CC-AF46-3BF283F629C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19E1-4669-41E8-9D5A-BC08F9259939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AEC1C-9D7C-45CC-AF46-3BF283F62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19E1-4669-41E8-9D5A-BC08F9259939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AEC1C-9D7C-45CC-AF46-3BF283F62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F619E1-4669-41E8-9D5A-BC08F9259939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B1AEC1C-9D7C-45CC-AF46-3BF283F629C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19E1-4669-41E8-9D5A-BC08F9259939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AEC1C-9D7C-45CC-AF46-3BF283F629C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19E1-4669-41E8-9D5A-BC08F9259939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AEC1C-9D7C-45CC-AF46-3BF283F629C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AEC1C-9D7C-45CC-AF46-3BF283F629C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19E1-4669-41E8-9D5A-BC08F9259939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19E1-4669-41E8-9D5A-BC08F9259939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AEC1C-9D7C-45CC-AF46-3BF283F629C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19E1-4669-41E8-9D5A-BC08F9259939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AEC1C-9D7C-45CC-AF46-3BF283F62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F619E1-4669-41E8-9D5A-BC08F9259939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1AEC1C-9D7C-45CC-AF46-3BF283F629C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19E1-4669-41E8-9D5A-BC08F9259939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1AEC1C-9D7C-45CC-AF46-3BF283F629C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7F619E1-4669-41E8-9D5A-BC08F9259939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B1AEC1C-9D7C-45CC-AF46-3BF283F629C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05" y="764704"/>
            <a:ext cx="8164851" cy="5853608"/>
          </a:xfrm>
        </p:spPr>
      </p:pic>
    </p:spTree>
    <p:extLst>
      <p:ext uri="{BB962C8B-B14F-4D97-AF65-F5344CB8AC3E}">
        <p14:creationId xmlns:p14="http://schemas.microsoft.com/office/powerpoint/2010/main" val="1728578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ru-RU" dirty="0" smtClean="0"/>
              <a:t>1.Когда </a:t>
            </a:r>
            <a:r>
              <a:rPr lang="ru-RU" dirty="0"/>
              <a:t>началась Вов?	</a:t>
            </a:r>
            <a:endParaRPr lang="ru-RU" dirty="0" smtClean="0"/>
          </a:p>
          <a:p>
            <a:pPr marL="114300" indent="0">
              <a:buNone/>
            </a:pPr>
            <a:r>
              <a:rPr lang="ru-RU" dirty="0" smtClean="0"/>
              <a:t>Кто </a:t>
            </a:r>
            <a:r>
              <a:rPr lang="ru-RU" dirty="0"/>
              <a:t>стоял у руля нашей страны</a:t>
            </a:r>
            <a:r>
              <a:rPr lang="ru-RU" b="1" dirty="0"/>
              <a:t>? </a:t>
            </a:r>
            <a:endParaRPr lang="ru-RU" b="1" dirty="0" smtClean="0"/>
          </a:p>
          <a:p>
            <a:pPr marL="114300" indent="0">
              <a:buNone/>
            </a:pPr>
            <a:endParaRPr lang="ru-RU" b="1" dirty="0" smtClean="0"/>
          </a:p>
          <a:p>
            <a:pPr marL="11430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121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2.Почему война получила такое название Отечественная?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3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3.Сколько дней длилась </a:t>
            </a:r>
            <a:r>
              <a:rPr lang="ru-RU" dirty="0" smtClean="0"/>
              <a:t>война?</a:t>
            </a:r>
            <a:endParaRPr lang="ru-RU" b="1" dirty="0" smtClean="0"/>
          </a:p>
          <a:p>
            <a:endParaRPr lang="ru-RU" dirty="0"/>
          </a:p>
          <a:p>
            <a:r>
              <a:rPr lang="ru-RU" dirty="0"/>
              <a:t>4. Кто был предводителем немецких войск</a:t>
            </a:r>
            <a:r>
              <a:rPr lang="ru-RU" dirty="0" smtClean="0"/>
              <a:t>?</a:t>
            </a:r>
          </a:p>
          <a:p>
            <a:r>
              <a:rPr lang="ru-RU" dirty="0" smtClean="0"/>
              <a:t> </a:t>
            </a:r>
            <a:r>
              <a:rPr lang="ru-RU" dirty="0"/>
              <a:t>Что хотел Гитлер от </a:t>
            </a:r>
            <a:r>
              <a:rPr lang="ru-RU" dirty="0" smtClean="0"/>
              <a:t>войны</a:t>
            </a:r>
            <a:r>
              <a:rPr lang="ru-RU" dirty="0"/>
              <a:t>?</a:t>
            </a:r>
            <a:endParaRPr lang="ru-RU" dirty="0"/>
          </a:p>
          <a:p>
            <a:r>
              <a:rPr lang="ru-RU" dirty="0"/>
              <a:t>5.Получилось ли это у него</a:t>
            </a:r>
            <a:r>
              <a:rPr lang="ru-RU" dirty="0" smtClean="0"/>
              <a:t>?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516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6. Кто водрузил победное Красное  знамя СССР  в Берлине над Рейхстагом? Какого числа? </a:t>
            </a:r>
          </a:p>
          <a:p>
            <a:r>
              <a:rPr lang="ru-RU" dirty="0"/>
              <a:t>8. Когда и где прошел в Москве первый Парад  Победы? </a:t>
            </a:r>
            <a:endParaRPr lang="ru-RU" dirty="0" smtClean="0"/>
          </a:p>
          <a:p>
            <a:r>
              <a:rPr lang="ru-RU" dirty="0" smtClean="0"/>
              <a:t>9.Когда </a:t>
            </a:r>
            <a:r>
              <a:rPr lang="ru-RU" dirty="0"/>
              <a:t>мы отмечаем День Победы нашего народа в ВОВ</a:t>
            </a:r>
            <a:r>
              <a:rPr lang="ru-RU" b="1" dirty="0"/>
              <a:t>? </a:t>
            </a:r>
            <a:endParaRPr lang="ru-RU" dirty="0"/>
          </a:p>
          <a:p>
            <a:r>
              <a:rPr lang="ru-RU" dirty="0"/>
              <a:t>10. Что такое ПОДВИГ?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111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11.Как называют человека, совершившего подвиг</a:t>
            </a:r>
            <a:r>
              <a:rPr lang="ru-RU" dirty="0" smtClean="0"/>
              <a:t>?</a:t>
            </a:r>
            <a:endParaRPr lang="ru-RU" dirty="0"/>
          </a:p>
          <a:p>
            <a:r>
              <a:rPr lang="ru-RU" dirty="0"/>
              <a:t>12. Что значит могила Неизвестного Солдата? </a:t>
            </a:r>
          </a:p>
          <a:p>
            <a:r>
              <a:rPr lang="ru-RU" dirty="0"/>
              <a:t>13.За что мы должны быть благодарны ветеранам ВОВ? </a:t>
            </a:r>
          </a:p>
          <a:p>
            <a:r>
              <a:rPr lang="ru-RU" b="1" dirty="0"/>
              <a:t>14. </a:t>
            </a:r>
            <a:r>
              <a:rPr lang="ru-RU" dirty="0"/>
              <a:t>Какой город носил имя нашего вождя  в ВОВ? За этот город шли ожесточенные </a:t>
            </a:r>
            <a:r>
              <a:rPr lang="ru-RU" dirty="0"/>
              <a:t> </a:t>
            </a:r>
            <a:r>
              <a:rPr lang="ru-RU" dirty="0" smtClean="0"/>
              <a:t>бои.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54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936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728192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СПАСИБО ЗА ВНИМАНИЕ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04997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194</TotalTime>
  <Words>129</Words>
  <Application>Microsoft Office PowerPoint</Application>
  <PresentationFormat>Экран (4:3)</PresentationFormat>
  <Paragraphs>21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Альбина</dc:creator>
  <cp:lastModifiedBy>Альбина</cp:lastModifiedBy>
  <cp:revision>13</cp:revision>
  <dcterms:created xsi:type="dcterms:W3CDTF">2025-02-03T07:19:42Z</dcterms:created>
  <dcterms:modified xsi:type="dcterms:W3CDTF">2025-03-25T14:32:54Z</dcterms:modified>
</cp:coreProperties>
</file>