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7" r:id="rId2"/>
    <p:sldId id="276" r:id="rId3"/>
    <p:sldId id="271" r:id="rId4"/>
    <p:sldId id="272" r:id="rId5"/>
    <p:sldId id="273" r:id="rId6"/>
    <p:sldId id="274" r:id="rId7"/>
    <p:sldId id="275" r:id="rId8"/>
    <p:sldId id="27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226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61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59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002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3641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344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232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719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05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22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49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22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635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25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7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04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90743-7D2A-4F2A-9283-F1D716BFEFAD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F9F5E4-34D4-47AB-A282-9C870058A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4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5660" y="-1037229"/>
            <a:ext cx="1164154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70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Экономим </a:t>
            </a:r>
          </a:p>
          <a:p>
            <a:pPr algn="ctr"/>
            <a:r>
              <a:rPr lang="ru-RU" sz="7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электроэнергию- бережем планету</a:t>
            </a:r>
          </a:p>
          <a:p>
            <a:endParaRPr lang="ru-RU" sz="7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99093" y="4677095"/>
            <a:ext cx="20881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Составили:</a:t>
            </a:r>
          </a:p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Беспятова Е.В.</a:t>
            </a:r>
          </a:p>
          <a:p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Дехнич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54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8143"/>
            <a:ext cx="12192000" cy="713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31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1" t="16119" r="10696" b="1194"/>
          <a:stretch/>
        </p:blipFill>
        <p:spPr>
          <a:xfrm>
            <a:off x="0" y="956932"/>
            <a:ext cx="5609230" cy="57714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0" t="-1592" r="8458" b="22588"/>
          <a:stretch/>
        </p:blipFill>
        <p:spPr>
          <a:xfrm>
            <a:off x="6115687" y="2210987"/>
            <a:ext cx="6076313" cy="45174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891" y="139656"/>
            <a:ext cx="1438956" cy="195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64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0" b="18806"/>
          <a:stretch/>
        </p:blipFill>
        <p:spPr>
          <a:xfrm>
            <a:off x="0" y="518614"/>
            <a:ext cx="4680684" cy="59283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" t="16717" r="14356" b="21791"/>
          <a:stretch/>
        </p:blipFill>
        <p:spPr>
          <a:xfrm>
            <a:off x="6761584" y="785042"/>
            <a:ext cx="5430416" cy="53954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867" y="303070"/>
            <a:ext cx="1598533" cy="216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243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4" r="13295" b="17015"/>
          <a:stretch/>
        </p:blipFill>
        <p:spPr>
          <a:xfrm>
            <a:off x="0" y="479368"/>
            <a:ext cx="4558351" cy="63786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69" r="12499"/>
          <a:stretch/>
        </p:blipFill>
        <p:spPr>
          <a:xfrm>
            <a:off x="6448914" y="139466"/>
            <a:ext cx="5743086" cy="64524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619" y="479368"/>
            <a:ext cx="1431761" cy="194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239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6" t="995" r="18334" b="18607"/>
          <a:stretch/>
        </p:blipFill>
        <p:spPr>
          <a:xfrm>
            <a:off x="0" y="281666"/>
            <a:ext cx="4476465" cy="65763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7" r="13334" b="7256"/>
          <a:stretch/>
        </p:blipFill>
        <p:spPr>
          <a:xfrm>
            <a:off x="6896670" y="281666"/>
            <a:ext cx="5295330" cy="61701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689" y="498679"/>
            <a:ext cx="1683757" cy="228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46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4" r="15931" b="10656"/>
          <a:stretch/>
        </p:blipFill>
        <p:spPr>
          <a:xfrm>
            <a:off x="0" y="300858"/>
            <a:ext cx="4217159" cy="65571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92" t="199" r="1592" b="8922"/>
          <a:stretch/>
        </p:blipFill>
        <p:spPr>
          <a:xfrm>
            <a:off x="6651010" y="143848"/>
            <a:ext cx="5540990" cy="6714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428" y="467201"/>
            <a:ext cx="1605019" cy="217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83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25839" y="232012"/>
            <a:ext cx="8188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0"/>
            <a:ext cx="11914496" cy="617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саду каждый год проходит акция «Собери макулатуру!».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группа №5 «Подсолнушек» с огромным удовольствием активно участвует.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макулатуры является огромным вкладом в спасение богатства нашей планеты.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Вторичная переработка макулатуры позволяет сохранить от вырубки большое количество деревьев, уменьшить количество бытовых отходов, помогает в экономии воды, а также в экономии электроэнергии.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Переработка одной тонны макулатуры 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спасает 10 деревьев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тысячи киловатт электроэнергии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Экономит 20 тысяч литров запасов воды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854" y="3517341"/>
            <a:ext cx="2461146" cy="334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3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93</Words>
  <Application>Microsoft Office PowerPoint</Application>
  <PresentationFormat>Широкоэкранный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aleksey</dc:creator>
  <cp:lastModifiedBy>aleksey</cp:lastModifiedBy>
  <cp:revision>20</cp:revision>
  <dcterms:created xsi:type="dcterms:W3CDTF">2022-10-30T12:21:05Z</dcterms:created>
  <dcterms:modified xsi:type="dcterms:W3CDTF">2022-11-06T06:35:00Z</dcterms:modified>
</cp:coreProperties>
</file>