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Proxima Nova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roximaNova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ProximaNova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ProximaNova-italic.fntdata"/><Relationship Id="rId6" Type="http://schemas.openxmlformats.org/officeDocument/2006/relationships/slide" Target="slides/slide1.xml"/><Relationship Id="rId18" Type="http://schemas.openxmlformats.org/officeDocument/2006/relationships/font" Target="fonts/ProximaNova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SLIDES_API94385763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SLIDES_API94385763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SLIDES_API943857632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SLIDES_API943857632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SLIDES_API943857632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SLIDES_API943857632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SLIDES_API94385763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SLIDES_API94385763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SLIDES_API943857632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SLIDES_API943857632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SLIDES_API943857632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SLIDES_API943857632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SLIDES_API943857632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SLIDES_API943857632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SLIDES_API943857632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SLIDES_API943857632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SLIDES_API943857632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SLIDES_API943857632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SLIDES_API943857632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SLIDES_API943857632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SLIDES_API943857632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SLIDES_API943857632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5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Relationship Id="rId4" Type="http://schemas.openxmlformats.org/officeDocument/2006/relationships/image" Target="../media/image7.png"/><Relationship Id="rId5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6.png"/><Relationship Id="rId5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14.png"/><Relationship Id="rId5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Relationship Id="rId4" Type="http://schemas.openxmlformats.org/officeDocument/2006/relationships/image" Target="../media/image1.png"/><Relationship Id="rId5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Эффективные подходы к обучению учащихся с расстройствами аутистического спектра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текст на тему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Заключение</a:t>
            </a:r>
            <a:endParaRPr/>
          </a:p>
        </p:txBody>
      </p:sp>
      <p:sp>
        <p:nvSpPr>
          <p:cNvPr id="178" name="Google Shape;178;p22"/>
          <p:cNvSpPr txBox="1"/>
          <p:nvPr>
            <p:ph idx="1" type="body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Заключение подводит итоги исследования эффективных подходов к обучению учащихся с расстройствами аутистического спектра. Комплексный подход, включая визуальные, словесные методы, арт-терапию и информационные технологии, значительно улучшает понимание и социализацию. Важно применять адаптированные методы, сотрудничая с педагогами, родителями и специалистами. Успех обучения требует учета уникальных особенностей каждого ребенка, что создаст инклюзивную и поддерживающую среду.</a:t>
            </a:r>
            <a:endParaRPr/>
          </a:p>
        </p:txBody>
      </p:sp>
      <p:sp>
        <p:nvSpPr>
          <p:cNvPr id="179" name="Google Shape;179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Список литературы</a:t>
            </a:r>
            <a:endParaRPr/>
          </a:p>
        </p:txBody>
      </p:sp>
      <p:sp>
        <p:nvSpPr>
          <p:cNvPr id="185" name="Google Shape;185;p23"/>
          <p:cNvSpPr txBox="1"/>
          <p:nvPr>
            <p:ph idx="1" type="body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 Детский аутизм (синдром Каннера): причины, симптомы... // probolezny.ru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2. Аутизм. Признаки возникновения и симптомы... // newneuro.ru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3. Признаки аутизма у детей | Дефектология Проф // defectologiya.pro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4. Признаки аутизма и его симптомы у детей простыми словами // kdpmc.ru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5. Исключение аутизма у детей в раннем возрасте... // emcmos.ru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6. применение технологии визуальных поддержек // nsportal.ru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7. Методы визуальной поддержки // elar.uspu.ru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8. Визуальная поддержка | Аутизм ФРЦ // autism-frc.ru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9. Обзор современных исследований // psyjournals.ru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10. Арт-терапия как инструмент развития... // nasdr.ru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(и так далее перечисление всех источников) </a:t>
            </a:r>
            <a:endParaRPr/>
          </a:p>
        </p:txBody>
      </p:sp>
      <p:sp>
        <p:nvSpPr>
          <p:cNvPr id="186" name="Google Shape;186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Введение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В последние десятилетия возрастает интерес к обучению и социализации детей с расстройствами аутистического спектра (РАС). Эти расстройства влияют на социальное взаимодействие и поведение, что требует адаптации подходов к обучению. Понимание уникальности каждого ребенка с аутизмом помогает разработать эффективные стратегии. Визуальные, словесные методы обучения, арт-терапия и информационные технологии – ключевые инструменты для поддержки учебного процесса и развития навыков общения.</a:t>
            </a:r>
            <a:endParaRPr/>
          </a:p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Введение в расстройства аутистического спектра</a:t>
            </a:r>
            <a:endParaRPr/>
          </a:p>
        </p:txBody>
      </p:sp>
      <p:sp>
        <p:nvSpPr>
          <p:cNvPr id="73" name="Google Shape;7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Уникальные особенности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Учащиеся с РАС имеют особое восприятие мира, что требует корректных методик обучения.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Признаки РАС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Трудности в социальном взаимодействии и понимании окружающей среды.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Методы обучения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Смешанные стратегии, арт-терапия и технологии общения помогают детям с РАС адаптироваться.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Психологические аспекты обучения</a:t>
            </a:r>
            <a:endParaRPr/>
          </a:p>
        </p:txBody>
      </p:sp>
      <p:sp>
        <p:nvSpPr>
          <p:cNvPr id="88" name="Google Shape;88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9" name="Google Shape;8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Индивидуальные особенности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1" name="Google Shape;91;p16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Каждый ученик с РАС уникален. Учитывание индивидуальных способностей и стилей обучения влияет на успех в обучении.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92" name="Google Shape;9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6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Социальная поддержка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Создание безопасной и поддерживающей среды помогает развивать социокультурные навыки и уверенность.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95" name="Google Shape;95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6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Инклюзивные методы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Комбинация различных обучающих технологий повышает вовлеченность и адаптацию учеников с РАС к учебному процессу.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Визуальные методы обучения</a:t>
            </a:r>
            <a:endParaRPr/>
          </a:p>
        </p:txBody>
      </p:sp>
      <p:sp>
        <p:nvSpPr>
          <p:cNvPr id="103" name="Google Shape;103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4" name="Google Shape;10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7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Визуальные стимулы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6" name="Google Shape;106;p17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Помогают учащимся с РАc лучше воспринимать информацию через картинки, графики и надписи, что часто более эффективно, чем аудиальные методы.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07" name="Google Shape;10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7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Визуальные расписания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9" name="Google Shape;109;p17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Структурируют деятельность и создают четкое представление о последовательности действий, уменьшая тревожность и повышая самостоятельность.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10" name="Google Shape;110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7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Коммуникация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2" name="Google Shape;112;p17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Технологии визуальной поддержки улучшают интерпретацию намерений окружающих и помогают выражать мысли, что ведет к уверенности и комфортному взаимодействию.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Словесные методы обучения</a:t>
            </a:r>
            <a:endParaRPr/>
          </a:p>
        </p:txBody>
      </p:sp>
      <p:sp>
        <p:nvSpPr>
          <p:cNvPr id="118" name="Google Shape;11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9" name="Google Shape;11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8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Однословные ответы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1" name="Google Shape;121;p18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Начальный этап обучения включает освоение однословных ответов, что помогает развивать базовые коммуникативные навыки у детей с РАС.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22" name="Google Shape;12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8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Метод PRT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4" name="Google Shape;124;p18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Метод PRT вовлекает родителей, создавая поддержку для ребенка в комфорте домашней обстановки.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25" name="Google Shape;125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8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Визуальные технологии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7" name="Google Shape;127;p18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Использование карточек и визуальных схем улучшает понимание значений слов и стимулирует запоминание.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Арт-терапия как метод обучения</a:t>
            </a:r>
            <a:endParaRPr/>
          </a:p>
        </p:txBody>
      </p:sp>
      <p:sp>
        <p:nvSpPr>
          <p:cNvPr id="133" name="Google Shape;133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4" name="Google Shape;13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9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Выражение эмоций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6" name="Google Shape;136;p19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Арт-терапия помогает детям с аутизмом выражать мысли и чувства, преодолевая трудности в общении. Творчество создает атмосферу доверия.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37" name="Google Shape;13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9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Развитие навыков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9" name="Google Shape;139;p19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Метод способствует улучшению социальных навыков, эмоциональной регуляции и моторики через различные художественные формы.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40" name="Google Shape;140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9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Лечение тревожности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42" name="Google Shape;142;p19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Арт-терапия помогает обрабатывать травмы и внутренние конфликты. Творческий процесс служит способом для обсуждения сложных тем.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Информационные технологии в обучении</a:t>
            </a:r>
            <a:endParaRPr/>
          </a:p>
        </p:txBody>
      </p:sp>
      <p:sp>
        <p:nvSpPr>
          <p:cNvPr id="148" name="Google Shape;148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9" name="Google Shape;14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0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Индивидуализация обучения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1" name="Google Shape;151;p20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Информационные технологии позволяют учитывать уникальные особенности детей с РАС, создавая индивидуализированный подход в образовательном процессе.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52" name="Google Shape;15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0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Интерактивные курсы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4" name="Google Shape;154;p20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Проект 'Аутизм плюс плюс' предлагает инклюзивные IT-курсы, включая тестирование ПО, способствуя интеграции детей с РАС в цифровую среду.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55" name="Google Shape;155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524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0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Зарубежный опыт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7" name="Google Shape;157;p20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Многие IT-компании за границей трудоустраивают людей с РАС, что стимулирует развитие их навыков и уверенности в себе.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Метод PECS: Альтернативная система коммуникации</a:t>
            </a:r>
            <a:endParaRPr/>
          </a:p>
        </p:txBody>
      </p:sp>
      <p:sp>
        <p:nvSpPr>
          <p:cNvPr id="163" name="Google Shape;163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4" name="Google Shape;16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1"/>
          <p:cNvSpPr txBox="1"/>
          <p:nvPr/>
        </p:nvSpPr>
        <p:spPr>
          <a:xfrm>
            <a:off x="317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Что такое PECS?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6" name="Google Shape;166;p21"/>
          <p:cNvSpPr txBox="1"/>
          <p:nvPr/>
        </p:nvSpPr>
        <p:spPr>
          <a:xfrm>
            <a:off x="317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Метод PECS (Picture Exchange Communication System) помогает детям с расстройствами аутистического спектра общаться с помощью карточек с изображениями, выражая свои желания.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67" name="Google Shape;16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38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1"/>
          <p:cNvSpPr txBox="1"/>
          <p:nvPr/>
        </p:nvSpPr>
        <p:spPr>
          <a:xfrm>
            <a:off x="3111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Этапы обучения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9" name="Google Shape;169;p21"/>
          <p:cNvSpPr txBox="1"/>
          <p:nvPr/>
        </p:nvSpPr>
        <p:spPr>
          <a:xfrm>
            <a:off x="3111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PECS состоит из нескольких этапов, начиная с простого обмена карточками и заканчивая более сложными формами общения, что способствует развитию коммуникационных навыков.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70" name="Google Shape;170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2500" y="1651000"/>
            <a:ext cx="508000" cy="5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1"/>
          <p:cNvSpPr txBox="1"/>
          <p:nvPr/>
        </p:nvSpPr>
        <p:spPr>
          <a:xfrm>
            <a:off x="5905500" y="2159000"/>
            <a:ext cx="27939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Роль специалистов</a:t>
            </a:r>
            <a:endParaRPr sz="1800"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2" name="Google Shape;172;p21"/>
          <p:cNvSpPr txBox="1"/>
          <p:nvPr/>
        </p:nvSpPr>
        <p:spPr>
          <a:xfrm>
            <a:off x="5905500" y="2794000"/>
            <a:ext cx="2540100" cy="12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rPr>
              <a:t>Работа с PECS требует квалифицированного специалиста для индивидуальной адаптации обучения и поддержки в реальных ситуациях, что улучшает социализацию детей.</a:t>
            </a:r>
            <a:endParaRPr>
              <a:solidFill>
                <a:schemeClr val="accent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