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58" r:id="rId3"/>
    <p:sldId id="271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5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817A79-F315-4E72-8BC4-2A7AA8401BD0}" type="doc">
      <dgm:prSet loTypeId="urn:microsoft.com/office/officeart/2005/8/layout/venn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4DE4F7C-86B2-40AA-BE41-94A09DE0766A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трудолюбие</a:t>
          </a:r>
          <a:endParaRPr lang="ru-RU" sz="28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F624F24-9BB1-4A6C-A647-2E1F91738F08}" type="parTrans" cxnId="{979BD036-5F7D-419E-90B5-DDA51C864553}">
      <dgm:prSet/>
      <dgm:spPr/>
      <dgm:t>
        <a:bodyPr/>
        <a:lstStyle/>
        <a:p>
          <a:endParaRPr lang="ru-RU"/>
        </a:p>
      </dgm:t>
    </dgm:pt>
    <dgm:pt modelId="{80AA3815-9D3B-41CF-8C51-894CA6D7056A}" type="sibTrans" cxnId="{979BD036-5F7D-419E-90B5-DDA51C864553}">
      <dgm:prSet/>
      <dgm:spPr/>
      <dgm:t>
        <a:bodyPr/>
        <a:lstStyle/>
        <a:p>
          <a:endParaRPr lang="ru-RU"/>
        </a:p>
      </dgm:t>
    </dgm:pt>
    <dgm:pt modelId="{070621FC-013B-402C-893F-BDD6A26AC2CA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честность</a:t>
          </a:r>
          <a:endParaRPr lang="ru-RU" sz="28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A3E4DB-8EE8-4731-B055-5CCA45C098B1}" type="parTrans" cxnId="{0702EE58-8E64-4218-8972-0B16B33547BE}">
      <dgm:prSet/>
      <dgm:spPr/>
      <dgm:t>
        <a:bodyPr/>
        <a:lstStyle/>
        <a:p>
          <a:endParaRPr lang="ru-RU"/>
        </a:p>
      </dgm:t>
    </dgm:pt>
    <dgm:pt modelId="{E64B1E50-7050-4ABB-A783-E3199DEC5BE3}" type="sibTrans" cxnId="{0702EE58-8E64-4218-8972-0B16B33547BE}">
      <dgm:prSet/>
      <dgm:spPr/>
      <dgm:t>
        <a:bodyPr/>
        <a:lstStyle/>
        <a:p>
          <a:endParaRPr lang="ru-RU"/>
        </a:p>
      </dgm:t>
    </dgm:pt>
    <dgm:pt modelId="{C1E8220A-8624-4708-B16F-97DEFEE1003B}">
      <dgm:prSet phldrT="[Текст]" custT="1"/>
      <dgm:spPr/>
      <dgm:t>
        <a:bodyPr/>
        <a:lstStyle/>
        <a:p>
          <a:r>
            <a:rPr lang="ru-RU" sz="25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ответствен-ность</a:t>
          </a:r>
          <a:endParaRPr lang="ru-RU" sz="25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D377BC-5DDD-4217-9011-443883CCDA03}" type="parTrans" cxnId="{5986104A-1AD1-44EA-A8AE-1EB1A0ACE6F2}">
      <dgm:prSet/>
      <dgm:spPr/>
      <dgm:t>
        <a:bodyPr/>
        <a:lstStyle/>
        <a:p>
          <a:endParaRPr lang="ru-RU"/>
        </a:p>
      </dgm:t>
    </dgm:pt>
    <dgm:pt modelId="{B0608DE3-5855-4174-B0A7-ADE8C384E14C}" type="sibTrans" cxnId="{5986104A-1AD1-44EA-A8AE-1EB1A0ACE6F2}">
      <dgm:prSet/>
      <dgm:spPr/>
      <dgm:t>
        <a:bodyPr/>
        <a:lstStyle/>
        <a:p>
          <a:endParaRPr lang="ru-RU"/>
        </a:p>
      </dgm:t>
    </dgm:pt>
    <dgm:pt modelId="{545660F9-5722-4457-BDFD-A615954C003B}" type="pres">
      <dgm:prSet presAssocID="{45817A79-F315-4E72-8BC4-2A7AA8401B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AAFC5E-AD84-41EF-BD63-FBAEA6878784}" type="pres">
      <dgm:prSet presAssocID="{34DE4F7C-86B2-40AA-BE41-94A09DE0766A}" presName="Name5" presStyleLbl="vennNode1" presStyleIdx="0" presStyleCnt="3" custAng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AF5F2-A839-493F-9DA2-9449754527D5}" type="pres">
      <dgm:prSet presAssocID="{80AA3815-9D3B-41CF-8C51-894CA6D7056A}" presName="space" presStyleCnt="0"/>
      <dgm:spPr/>
    </dgm:pt>
    <dgm:pt modelId="{AE1665BF-9411-444B-9F22-DC4EB6F27062}" type="pres">
      <dgm:prSet presAssocID="{070621FC-013B-402C-893F-BDD6A26AC2CA}" presName="Name5" presStyleLbl="vennNode1" presStyleIdx="1" presStyleCnt="3" custAng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E5DD9-09EB-490F-967F-D1C6B33585C4}" type="pres">
      <dgm:prSet presAssocID="{E64B1E50-7050-4ABB-A783-E3199DEC5BE3}" presName="space" presStyleCnt="0"/>
      <dgm:spPr/>
    </dgm:pt>
    <dgm:pt modelId="{6D7A014E-3665-4204-95C1-11ECB6D5021A}" type="pres">
      <dgm:prSet presAssocID="{C1E8220A-8624-4708-B16F-97DEFEE1003B}" presName="Name5" presStyleLbl="vennNode1" presStyleIdx="2" presStyleCnt="3" custAng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2A3DC7-C5B4-437E-9FC6-A8138C7F3D97}" type="presOf" srcId="{34DE4F7C-86B2-40AA-BE41-94A09DE0766A}" destId="{A4AAFC5E-AD84-41EF-BD63-FBAEA6878784}" srcOrd="0" destOrd="0" presId="urn:microsoft.com/office/officeart/2005/8/layout/venn3"/>
    <dgm:cxn modelId="{0702EE58-8E64-4218-8972-0B16B33547BE}" srcId="{45817A79-F315-4E72-8BC4-2A7AA8401BD0}" destId="{070621FC-013B-402C-893F-BDD6A26AC2CA}" srcOrd="1" destOrd="0" parTransId="{61A3E4DB-8EE8-4731-B055-5CCA45C098B1}" sibTransId="{E64B1E50-7050-4ABB-A783-E3199DEC5BE3}"/>
    <dgm:cxn modelId="{EF5AACE4-8385-4342-AA3F-23678661E26D}" type="presOf" srcId="{45817A79-F315-4E72-8BC4-2A7AA8401BD0}" destId="{545660F9-5722-4457-BDFD-A615954C003B}" srcOrd="0" destOrd="0" presId="urn:microsoft.com/office/officeart/2005/8/layout/venn3"/>
    <dgm:cxn modelId="{6EC2CDE5-BD71-41B4-8E85-DF1DFDDA84EA}" type="presOf" srcId="{C1E8220A-8624-4708-B16F-97DEFEE1003B}" destId="{6D7A014E-3665-4204-95C1-11ECB6D5021A}" srcOrd="0" destOrd="0" presId="urn:microsoft.com/office/officeart/2005/8/layout/venn3"/>
    <dgm:cxn modelId="{5986104A-1AD1-44EA-A8AE-1EB1A0ACE6F2}" srcId="{45817A79-F315-4E72-8BC4-2A7AA8401BD0}" destId="{C1E8220A-8624-4708-B16F-97DEFEE1003B}" srcOrd="2" destOrd="0" parTransId="{3ED377BC-5DDD-4217-9011-443883CCDA03}" sibTransId="{B0608DE3-5855-4174-B0A7-ADE8C384E14C}"/>
    <dgm:cxn modelId="{979BD036-5F7D-419E-90B5-DDA51C864553}" srcId="{45817A79-F315-4E72-8BC4-2A7AA8401BD0}" destId="{34DE4F7C-86B2-40AA-BE41-94A09DE0766A}" srcOrd="0" destOrd="0" parTransId="{4F624F24-9BB1-4A6C-A647-2E1F91738F08}" sibTransId="{80AA3815-9D3B-41CF-8C51-894CA6D7056A}"/>
    <dgm:cxn modelId="{7CFF3C55-9C4A-4DC6-B622-38EAE590EDC5}" type="presOf" srcId="{070621FC-013B-402C-893F-BDD6A26AC2CA}" destId="{AE1665BF-9411-444B-9F22-DC4EB6F27062}" srcOrd="0" destOrd="0" presId="urn:microsoft.com/office/officeart/2005/8/layout/venn3"/>
    <dgm:cxn modelId="{132B48A3-CDC0-461A-9BD3-5C23FA4F933B}" type="presParOf" srcId="{545660F9-5722-4457-BDFD-A615954C003B}" destId="{A4AAFC5E-AD84-41EF-BD63-FBAEA6878784}" srcOrd="0" destOrd="0" presId="urn:microsoft.com/office/officeart/2005/8/layout/venn3"/>
    <dgm:cxn modelId="{26947ED5-B108-4D68-BFCF-A4B1D21A2F0D}" type="presParOf" srcId="{545660F9-5722-4457-BDFD-A615954C003B}" destId="{88DAF5F2-A839-493F-9DA2-9449754527D5}" srcOrd="1" destOrd="0" presId="urn:microsoft.com/office/officeart/2005/8/layout/venn3"/>
    <dgm:cxn modelId="{7216CA51-5ACE-49C3-8D03-4CCBF6606824}" type="presParOf" srcId="{545660F9-5722-4457-BDFD-A615954C003B}" destId="{AE1665BF-9411-444B-9F22-DC4EB6F27062}" srcOrd="2" destOrd="0" presId="urn:microsoft.com/office/officeart/2005/8/layout/venn3"/>
    <dgm:cxn modelId="{376C8C99-66FA-4DD3-BCAC-34910BD49AA0}" type="presParOf" srcId="{545660F9-5722-4457-BDFD-A615954C003B}" destId="{513E5DD9-09EB-490F-967F-D1C6B33585C4}" srcOrd="3" destOrd="0" presId="urn:microsoft.com/office/officeart/2005/8/layout/venn3"/>
    <dgm:cxn modelId="{4E9735B0-B305-4C91-84AE-CB7CD1D091D6}" type="presParOf" srcId="{545660F9-5722-4457-BDFD-A615954C003B}" destId="{6D7A014E-3665-4204-95C1-11ECB6D5021A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456763-B4D3-4AA1-8409-5ACA86E2F4DB}" type="doc">
      <dgm:prSet loTypeId="urn:microsoft.com/office/officeart/2005/8/layout/venn3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6D38C79-E1FA-4563-B9F8-C2345CAA7284}">
      <dgm:prSet phldrT="[Текст]"/>
      <dgm:spPr/>
      <dgm:t>
        <a:bodyPr/>
        <a:lstStyle/>
        <a:p>
          <a:r>
            <a:rPr lang="ru-RU" b="1" i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верность</a:t>
          </a:r>
          <a:endParaRPr lang="ru-RU" b="1" i="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30E7E3-8B0E-45FE-ADAE-810B7DB99DE7}" type="parTrans" cxnId="{2AC139F4-DF97-416B-A2A2-4D5BAD068A06}">
      <dgm:prSet/>
      <dgm:spPr/>
      <dgm:t>
        <a:bodyPr/>
        <a:lstStyle/>
        <a:p>
          <a:endParaRPr lang="ru-RU"/>
        </a:p>
      </dgm:t>
    </dgm:pt>
    <dgm:pt modelId="{639ECF91-5BA8-45E9-89F5-D83650979ECC}" type="sibTrans" cxnId="{2AC139F4-DF97-416B-A2A2-4D5BAD068A06}">
      <dgm:prSet/>
      <dgm:spPr/>
      <dgm:t>
        <a:bodyPr/>
        <a:lstStyle/>
        <a:p>
          <a:endParaRPr lang="ru-RU"/>
        </a:p>
      </dgm:t>
    </dgm:pt>
    <dgm:pt modelId="{AE15DBDA-8489-4A31-827F-52A5DEF2E5F9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трудолюбие</a:t>
          </a:r>
          <a:endParaRPr lang="ru-RU" b="1" dirty="0">
            <a:solidFill>
              <a:srgbClr val="FF0000"/>
            </a:solidFill>
          </a:endParaRPr>
        </a:p>
      </dgm:t>
    </dgm:pt>
    <dgm:pt modelId="{57B21CE7-E312-45E4-AE84-CE30BD515AB0}" type="parTrans" cxnId="{8FCC093D-3B99-4256-AD2D-835BDF36C180}">
      <dgm:prSet/>
      <dgm:spPr/>
      <dgm:t>
        <a:bodyPr/>
        <a:lstStyle/>
        <a:p>
          <a:endParaRPr lang="ru-RU"/>
        </a:p>
      </dgm:t>
    </dgm:pt>
    <dgm:pt modelId="{88BB499F-84E5-4B2A-8117-682F9859CF56}" type="sibTrans" cxnId="{8FCC093D-3B99-4256-AD2D-835BDF36C180}">
      <dgm:prSet/>
      <dgm:spPr/>
      <dgm:t>
        <a:bodyPr/>
        <a:lstStyle/>
        <a:p>
          <a:endParaRPr lang="ru-RU"/>
        </a:p>
      </dgm:t>
    </dgm:pt>
    <dgm:pt modelId="{DD462631-E0F5-4E51-9FC6-644CDEE552BA}">
      <dgm:prSet phldrT="[Текст]" custT="1"/>
      <dgm:spPr/>
      <dgm:t>
        <a:bodyPr/>
        <a:lstStyle/>
        <a:p>
          <a:r>
            <a:rPr lang="ru-RU" sz="2700" b="1" dirty="0" smtClean="0">
              <a:solidFill>
                <a:srgbClr val="FF0000"/>
              </a:solidFill>
            </a:rPr>
            <a:t>забота</a:t>
          </a:r>
          <a:endParaRPr lang="ru-RU" sz="2700" b="1" dirty="0">
            <a:solidFill>
              <a:srgbClr val="FF0000"/>
            </a:solidFill>
          </a:endParaRPr>
        </a:p>
      </dgm:t>
    </dgm:pt>
    <dgm:pt modelId="{E5D00991-2AF7-46DA-AE84-72B796BB184C}" type="parTrans" cxnId="{DE6D0682-088C-46BE-972C-8D432FCA0DC1}">
      <dgm:prSet/>
      <dgm:spPr/>
      <dgm:t>
        <a:bodyPr/>
        <a:lstStyle/>
        <a:p>
          <a:endParaRPr lang="ru-RU"/>
        </a:p>
      </dgm:t>
    </dgm:pt>
    <dgm:pt modelId="{9BE422B5-066C-4B88-A826-78473F97A371}" type="sibTrans" cxnId="{DE6D0682-088C-46BE-972C-8D432FCA0DC1}">
      <dgm:prSet/>
      <dgm:spPr/>
      <dgm:t>
        <a:bodyPr/>
        <a:lstStyle/>
        <a:p>
          <a:endParaRPr lang="ru-RU"/>
        </a:p>
      </dgm:t>
    </dgm:pt>
    <dgm:pt modelId="{4A255C16-BE49-42DE-809F-A653E1AC58A8}" type="pres">
      <dgm:prSet presAssocID="{66456763-B4D3-4AA1-8409-5ACA86E2F4D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CF8F54-0423-42A3-9D4E-782E69F9A060}" type="pres">
      <dgm:prSet presAssocID="{86D38C79-E1FA-4563-B9F8-C2345CAA7284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B9451-7F1C-418A-AF2C-3C2E9B286100}" type="pres">
      <dgm:prSet presAssocID="{639ECF91-5BA8-45E9-89F5-D83650979ECC}" presName="space" presStyleCnt="0"/>
      <dgm:spPr/>
    </dgm:pt>
    <dgm:pt modelId="{E4DB86B7-2404-4A2D-88C2-F122ADD668F2}" type="pres">
      <dgm:prSet presAssocID="{AE15DBDA-8489-4A31-827F-52A5DEF2E5F9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A96409-8DCC-48A8-B052-3CDDF107F7A1}" type="pres">
      <dgm:prSet presAssocID="{88BB499F-84E5-4B2A-8117-682F9859CF56}" presName="space" presStyleCnt="0"/>
      <dgm:spPr/>
    </dgm:pt>
    <dgm:pt modelId="{FCB16865-0922-4CC7-8260-051A7DFCB03A}" type="pres">
      <dgm:prSet presAssocID="{DD462631-E0F5-4E51-9FC6-644CDEE552BA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CC093D-3B99-4256-AD2D-835BDF36C180}" srcId="{66456763-B4D3-4AA1-8409-5ACA86E2F4DB}" destId="{AE15DBDA-8489-4A31-827F-52A5DEF2E5F9}" srcOrd="1" destOrd="0" parTransId="{57B21CE7-E312-45E4-AE84-CE30BD515AB0}" sibTransId="{88BB499F-84E5-4B2A-8117-682F9859CF56}"/>
    <dgm:cxn modelId="{57C44CB8-E6BB-45BF-B715-E9B9CF6513B8}" type="presOf" srcId="{66456763-B4D3-4AA1-8409-5ACA86E2F4DB}" destId="{4A255C16-BE49-42DE-809F-A653E1AC58A8}" srcOrd="0" destOrd="0" presId="urn:microsoft.com/office/officeart/2005/8/layout/venn3"/>
    <dgm:cxn modelId="{E9394233-697E-4810-91D3-444702FC7165}" type="presOf" srcId="{86D38C79-E1FA-4563-B9F8-C2345CAA7284}" destId="{0ECF8F54-0423-42A3-9D4E-782E69F9A060}" srcOrd="0" destOrd="0" presId="urn:microsoft.com/office/officeart/2005/8/layout/venn3"/>
    <dgm:cxn modelId="{440EE48B-88AF-4D62-B5C8-5A2C9F31D1A4}" type="presOf" srcId="{AE15DBDA-8489-4A31-827F-52A5DEF2E5F9}" destId="{E4DB86B7-2404-4A2D-88C2-F122ADD668F2}" srcOrd="0" destOrd="0" presId="urn:microsoft.com/office/officeart/2005/8/layout/venn3"/>
    <dgm:cxn modelId="{DE6D0682-088C-46BE-972C-8D432FCA0DC1}" srcId="{66456763-B4D3-4AA1-8409-5ACA86E2F4DB}" destId="{DD462631-E0F5-4E51-9FC6-644CDEE552BA}" srcOrd="2" destOrd="0" parTransId="{E5D00991-2AF7-46DA-AE84-72B796BB184C}" sibTransId="{9BE422B5-066C-4B88-A826-78473F97A371}"/>
    <dgm:cxn modelId="{C283EF7C-1DBF-4BC1-AA95-1E0EED18C1A6}" type="presOf" srcId="{DD462631-E0F5-4E51-9FC6-644CDEE552BA}" destId="{FCB16865-0922-4CC7-8260-051A7DFCB03A}" srcOrd="0" destOrd="0" presId="urn:microsoft.com/office/officeart/2005/8/layout/venn3"/>
    <dgm:cxn modelId="{2AC139F4-DF97-416B-A2A2-4D5BAD068A06}" srcId="{66456763-B4D3-4AA1-8409-5ACA86E2F4DB}" destId="{86D38C79-E1FA-4563-B9F8-C2345CAA7284}" srcOrd="0" destOrd="0" parTransId="{A030E7E3-8B0E-45FE-ADAE-810B7DB99DE7}" sibTransId="{639ECF91-5BA8-45E9-89F5-D83650979ECC}"/>
    <dgm:cxn modelId="{D50077AD-7D8C-4537-B9DB-F69F915B88AC}" type="presParOf" srcId="{4A255C16-BE49-42DE-809F-A653E1AC58A8}" destId="{0ECF8F54-0423-42A3-9D4E-782E69F9A060}" srcOrd="0" destOrd="0" presId="urn:microsoft.com/office/officeart/2005/8/layout/venn3"/>
    <dgm:cxn modelId="{4C1C643C-10D9-4498-8F0D-1309D7D0AA2B}" type="presParOf" srcId="{4A255C16-BE49-42DE-809F-A653E1AC58A8}" destId="{324B9451-7F1C-418A-AF2C-3C2E9B286100}" srcOrd="1" destOrd="0" presId="urn:microsoft.com/office/officeart/2005/8/layout/venn3"/>
    <dgm:cxn modelId="{679CDD31-6E78-4DF3-A867-4DB269292FEF}" type="presParOf" srcId="{4A255C16-BE49-42DE-809F-A653E1AC58A8}" destId="{E4DB86B7-2404-4A2D-88C2-F122ADD668F2}" srcOrd="2" destOrd="0" presId="urn:microsoft.com/office/officeart/2005/8/layout/venn3"/>
    <dgm:cxn modelId="{63F7BDF0-C662-40DE-9888-EA4C195C3B5F}" type="presParOf" srcId="{4A255C16-BE49-42DE-809F-A653E1AC58A8}" destId="{98A96409-8DCC-48A8-B052-3CDDF107F7A1}" srcOrd="3" destOrd="0" presId="urn:microsoft.com/office/officeart/2005/8/layout/venn3"/>
    <dgm:cxn modelId="{4F607DAA-40A3-4BF7-8458-094BB75D6DFB}" type="presParOf" srcId="{4A255C16-BE49-42DE-809F-A653E1AC58A8}" destId="{FCB16865-0922-4CC7-8260-051A7DFCB03A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525CF3-1B1B-46DB-8131-7733E56AFBD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9E6D2A-8CEB-48DE-BA71-C7C632E077C1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справедли-вость</a:t>
          </a:r>
          <a:endParaRPr lang="ru-RU" sz="24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AA19AF-38BC-4D3C-8C7F-B3C2EFD40C96}" type="parTrans" cxnId="{697387EA-B815-4A35-8F2D-6087F1FABD4D}">
      <dgm:prSet/>
      <dgm:spPr/>
      <dgm:t>
        <a:bodyPr/>
        <a:lstStyle/>
        <a:p>
          <a:endParaRPr lang="ru-RU"/>
        </a:p>
      </dgm:t>
    </dgm:pt>
    <dgm:pt modelId="{AA5BF198-F13F-41DB-8DC1-386F38C43843}" type="sibTrans" cxnId="{697387EA-B815-4A35-8F2D-6087F1FABD4D}">
      <dgm:prSet/>
      <dgm:spPr/>
      <dgm:t>
        <a:bodyPr/>
        <a:lstStyle/>
        <a:p>
          <a:endParaRPr lang="ru-RU"/>
        </a:p>
      </dgm:t>
    </dgm:pt>
    <dgm:pt modelId="{F8251B72-DE06-4EC9-8508-42A29C505C36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благородство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C8F829-C1ED-4620-A9EE-F0E696B76574}" type="parTrans" cxnId="{71EC0F8E-F90B-4CC1-8460-73ECD05B9EBE}">
      <dgm:prSet/>
      <dgm:spPr/>
      <dgm:t>
        <a:bodyPr/>
        <a:lstStyle/>
        <a:p>
          <a:endParaRPr lang="ru-RU"/>
        </a:p>
      </dgm:t>
    </dgm:pt>
    <dgm:pt modelId="{E6AEF01B-A17A-47E4-9682-9BEFD96939F4}" type="sibTrans" cxnId="{71EC0F8E-F90B-4CC1-8460-73ECD05B9EBE}">
      <dgm:prSet/>
      <dgm:spPr/>
      <dgm:t>
        <a:bodyPr/>
        <a:lstStyle/>
        <a:p>
          <a:endParaRPr lang="ru-RU"/>
        </a:p>
      </dgm:t>
    </dgm:pt>
    <dgm:pt modelId="{4368F73C-3D4A-4858-8870-14B02861BB84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милосердие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78EFDEA-BEF8-4290-99FC-161F302BBE12}" type="parTrans" cxnId="{602A61CF-3458-453A-A3A9-D489BDFE90FC}">
      <dgm:prSet/>
      <dgm:spPr/>
      <dgm:t>
        <a:bodyPr/>
        <a:lstStyle/>
        <a:p>
          <a:endParaRPr lang="ru-RU"/>
        </a:p>
      </dgm:t>
    </dgm:pt>
    <dgm:pt modelId="{F2A3214B-C1B9-486F-ACCC-46D867BF66E9}" type="sibTrans" cxnId="{602A61CF-3458-453A-A3A9-D489BDFE90FC}">
      <dgm:prSet/>
      <dgm:spPr/>
      <dgm:t>
        <a:bodyPr/>
        <a:lstStyle/>
        <a:p>
          <a:endParaRPr lang="ru-RU"/>
        </a:p>
      </dgm:t>
    </dgm:pt>
    <dgm:pt modelId="{91629CB1-00E7-4433-B643-A9FDBBB8E1FF}" type="pres">
      <dgm:prSet presAssocID="{EF525CF3-1B1B-46DB-8131-7733E56AFB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3CB4F8-E3B5-4FBE-A76C-5FABA4E57FC9}" type="pres">
      <dgm:prSet presAssocID="{D79E6D2A-8CEB-48DE-BA71-C7C632E077C1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5BDAB-BCA5-4077-BEF6-48B54CFB878E}" type="pres">
      <dgm:prSet presAssocID="{AA5BF198-F13F-41DB-8DC1-386F38C43843}" presName="space" presStyleCnt="0"/>
      <dgm:spPr/>
    </dgm:pt>
    <dgm:pt modelId="{32B1D22B-E42E-4B9F-AF01-7C0C498172A2}" type="pres">
      <dgm:prSet presAssocID="{F8251B72-DE06-4EC9-8508-42A29C505C36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0A238A-22E1-4B10-BE72-6940D82BD44A}" type="pres">
      <dgm:prSet presAssocID="{E6AEF01B-A17A-47E4-9682-9BEFD96939F4}" presName="space" presStyleCnt="0"/>
      <dgm:spPr/>
    </dgm:pt>
    <dgm:pt modelId="{55875CF2-CC48-4FFF-8AC5-FEDDB4236EE3}" type="pres">
      <dgm:prSet presAssocID="{4368F73C-3D4A-4858-8870-14B02861BB84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4E76F0-C0D2-4E21-995E-6A6C7AF15376}" type="presOf" srcId="{D79E6D2A-8CEB-48DE-BA71-C7C632E077C1}" destId="{C03CB4F8-E3B5-4FBE-A76C-5FABA4E57FC9}" srcOrd="0" destOrd="0" presId="urn:microsoft.com/office/officeart/2005/8/layout/venn3"/>
    <dgm:cxn modelId="{697387EA-B815-4A35-8F2D-6087F1FABD4D}" srcId="{EF525CF3-1B1B-46DB-8131-7733E56AFBD9}" destId="{D79E6D2A-8CEB-48DE-BA71-C7C632E077C1}" srcOrd="0" destOrd="0" parTransId="{3FAA19AF-38BC-4D3C-8C7F-B3C2EFD40C96}" sibTransId="{AA5BF198-F13F-41DB-8DC1-386F38C43843}"/>
    <dgm:cxn modelId="{AD718F0B-E04A-44B3-A1CA-76BE37E0B152}" type="presOf" srcId="{4368F73C-3D4A-4858-8870-14B02861BB84}" destId="{55875CF2-CC48-4FFF-8AC5-FEDDB4236EE3}" srcOrd="0" destOrd="0" presId="urn:microsoft.com/office/officeart/2005/8/layout/venn3"/>
    <dgm:cxn modelId="{71EC0F8E-F90B-4CC1-8460-73ECD05B9EBE}" srcId="{EF525CF3-1B1B-46DB-8131-7733E56AFBD9}" destId="{F8251B72-DE06-4EC9-8508-42A29C505C36}" srcOrd="1" destOrd="0" parTransId="{49C8F829-C1ED-4620-A9EE-F0E696B76574}" sibTransId="{E6AEF01B-A17A-47E4-9682-9BEFD96939F4}"/>
    <dgm:cxn modelId="{602A61CF-3458-453A-A3A9-D489BDFE90FC}" srcId="{EF525CF3-1B1B-46DB-8131-7733E56AFBD9}" destId="{4368F73C-3D4A-4858-8870-14B02861BB84}" srcOrd="2" destOrd="0" parTransId="{D78EFDEA-BEF8-4290-99FC-161F302BBE12}" sibTransId="{F2A3214B-C1B9-486F-ACCC-46D867BF66E9}"/>
    <dgm:cxn modelId="{E590CE7E-DF30-49D3-8AD1-9BA4781000BD}" type="presOf" srcId="{EF525CF3-1B1B-46DB-8131-7733E56AFBD9}" destId="{91629CB1-00E7-4433-B643-A9FDBBB8E1FF}" srcOrd="0" destOrd="0" presId="urn:microsoft.com/office/officeart/2005/8/layout/venn3"/>
    <dgm:cxn modelId="{0CE21F3F-6E90-4760-8AA6-1E8B2B6BF7BF}" type="presOf" srcId="{F8251B72-DE06-4EC9-8508-42A29C505C36}" destId="{32B1D22B-E42E-4B9F-AF01-7C0C498172A2}" srcOrd="0" destOrd="0" presId="urn:microsoft.com/office/officeart/2005/8/layout/venn3"/>
    <dgm:cxn modelId="{DF79DA27-1859-4951-A0D2-47D780F9E0CF}" type="presParOf" srcId="{91629CB1-00E7-4433-B643-A9FDBBB8E1FF}" destId="{C03CB4F8-E3B5-4FBE-A76C-5FABA4E57FC9}" srcOrd="0" destOrd="0" presId="urn:microsoft.com/office/officeart/2005/8/layout/venn3"/>
    <dgm:cxn modelId="{B6D33635-1E8E-4C93-9B7B-50BD8DA13E81}" type="presParOf" srcId="{91629CB1-00E7-4433-B643-A9FDBBB8E1FF}" destId="{FD35BDAB-BCA5-4077-BEF6-48B54CFB878E}" srcOrd="1" destOrd="0" presId="urn:microsoft.com/office/officeart/2005/8/layout/venn3"/>
    <dgm:cxn modelId="{B75474A7-44F6-444B-BE02-AD9025374259}" type="presParOf" srcId="{91629CB1-00E7-4433-B643-A9FDBBB8E1FF}" destId="{32B1D22B-E42E-4B9F-AF01-7C0C498172A2}" srcOrd="2" destOrd="0" presId="urn:microsoft.com/office/officeart/2005/8/layout/venn3"/>
    <dgm:cxn modelId="{26FB42F2-7781-4954-8BBF-FF2538FDC210}" type="presParOf" srcId="{91629CB1-00E7-4433-B643-A9FDBBB8E1FF}" destId="{220A238A-22E1-4B10-BE72-6940D82BD44A}" srcOrd="3" destOrd="0" presId="urn:microsoft.com/office/officeart/2005/8/layout/venn3"/>
    <dgm:cxn modelId="{E5C560B0-BFDB-4C86-B7EC-6FE55595734C}" type="presParOf" srcId="{91629CB1-00E7-4433-B643-A9FDBBB8E1FF}" destId="{55875CF2-CC48-4FFF-8AC5-FEDDB4236EE3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17A406-39DC-40EB-9298-C37F81AEBCA9}" type="doc">
      <dgm:prSet loTypeId="urn:microsoft.com/office/officeart/2005/8/layout/cycle2" loCatId="cycle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DDD6F2-C164-4069-8628-E29B99B2393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забота</a:t>
          </a:r>
          <a:endParaRPr lang="ru-RU" sz="1800" b="1" dirty="0">
            <a:solidFill>
              <a:srgbClr val="FF0000"/>
            </a:solidFill>
          </a:endParaRPr>
        </a:p>
      </dgm:t>
    </dgm:pt>
    <dgm:pt modelId="{9B6A0AC8-327C-48BA-A5D7-BAA00EB6A0B4}" type="parTrans" cxnId="{EB5CC33F-DF39-4537-A694-E922122D0D3B}">
      <dgm:prSet/>
      <dgm:spPr/>
      <dgm:t>
        <a:bodyPr/>
        <a:lstStyle/>
        <a:p>
          <a:endParaRPr lang="ru-RU"/>
        </a:p>
      </dgm:t>
    </dgm:pt>
    <dgm:pt modelId="{7C069BF0-C1A2-4C2E-BB00-2CDE198032E1}" type="sibTrans" cxnId="{EB5CC33F-DF39-4537-A694-E922122D0D3B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C8B7549-13A0-4262-9FDE-0F489511B0F7}">
      <dgm:prSet phldrT="[Текст]" custT="1"/>
      <dgm:spPr/>
      <dgm:t>
        <a:bodyPr/>
        <a:lstStyle/>
        <a:p>
          <a:r>
            <a:rPr lang="ru-RU" sz="1600" b="1" smtClean="0">
              <a:solidFill>
                <a:srgbClr val="FF0000"/>
              </a:solidFill>
            </a:rPr>
            <a:t>трудолюбие</a:t>
          </a:r>
          <a:endParaRPr lang="ru-RU" sz="1600" b="1" dirty="0">
            <a:solidFill>
              <a:srgbClr val="FF0000"/>
            </a:solidFill>
          </a:endParaRPr>
        </a:p>
      </dgm:t>
    </dgm:pt>
    <dgm:pt modelId="{7DB25647-7AB6-4C74-BF38-F989F444A84D}" type="parTrans" cxnId="{6B2ADD47-4A7B-48D9-A262-97A7310EAF62}">
      <dgm:prSet/>
      <dgm:spPr/>
      <dgm:t>
        <a:bodyPr/>
        <a:lstStyle/>
        <a:p>
          <a:endParaRPr lang="ru-RU"/>
        </a:p>
      </dgm:t>
    </dgm:pt>
    <dgm:pt modelId="{DB0881EE-0760-4024-8019-53D4D3F82689}" type="sibTrans" cxnId="{6B2ADD47-4A7B-48D9-A262-97A7310EAF62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2FDA7A2-E9A2-4760-98D9-FE16642F2833}">
      <dgm:prSet phldrT="[Текст]" custT="1"/>
      <dgm:spPr/>
      <dgm:t>
        <a:bodyPr/>
        <a:lstStyle/>
        <a:p>
          <a:r>
            <a:rPr lang="ru-RU" sz="1600" b="1" dirty="0" err="1" smtClean="0">
              <a:solidFill>
                <a:srgbClr val="FF0000"/>
              </a:solidFill>
            </a:rPr>
            <a:t>чест-ность</a:t>
          </a:r>
          <a:endParaRPr lang="ru-RU" sz="1600" b="1" dirty="0">
            <a:solidFill>
              <a:srgbClr val="FF0000"/>
            </a:solidFill>
          </a:endParaRPr>
        </a:p>
      </dgm:t>
    </dgm:pt>
    <dgm:pt modelId="{2A8D568C-B451-4EF1-A5C7-E25DEA72B30E}" type="parTrans" cxnId="{A53377E8-E6E1-4B04-9CDC-6A16939F31DA}">
      <dgm:prSet/>
      <dgm:spPr/>
      <dgm:t>
        <a:bodyPr/>
        <a:lstStyle/>
        <a:p>
          <a:endParaRPr lang="ru-RU"/>
        </a:p>
      </dgm:t>
    </dgm:pt>
    <dgm:pt modelId="{8234D671-9944-47D3-8D1A-D666351EB48C}" type="sibTrans" cxnId="{A53377E8-E6E1-4B04-9CDC-6A16939F31DA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90F585B-FBB2-498C-8262-9E104C89CB8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ответственность</a:t>
          </a:r>
          <a:endParaRPr lang="ru-RU" sz="1600" b="1" dirty="0">
            <a:solidFill>
              <a:srgbClr val="FF0000"/>
            </a:solidFill>
          </a:endParaRPr>
        </a:p>
      </dgm:t>
    </dgm:pt>
    <dgm:pt modelId="{947B33EE-B5E4-4D68-AB98-584C4A7A1CE9}" type="parTrans" cxnId="{F465791D-9B82-4350-87DF-F127FADEA664}">
      <dgm:prSet/>
      <dgm:spPr/>
      <dgm:t>
        <a:bodyPr/>
        <a:lstStyle/>
        <a:p>
          <a:endParaRPr lang="ru-RU"/>
        </a:p>
      </dgm:t>
    </dgm:pt>
    <dgm:pt modelId="{61A5F191-C85F-45B1-A2E5-077DBB6E4EC6}" type="sibTrans" cxnId="{F465791D-9B82-4350-87DF-F127FADEA664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7712D11-99F8-420C-A2A1-7681FF708FEE}">
      <dgm:prSet phldrT="[Текст]" custT="1"/>
      <dgm:spPr/>
      <dgm:t>
        <a:bodyPr/>
        <a:lstStyle/>
        <a:p>
          <a:r>
            <a:rPr lang="ru-RU" sz="1600" b="1" dirty="0" err="1" smtClean="0">
              <a:solidFill>
                <a:srgbClr val="FF0000"/>
              </a:solidFill>
            </a:rPr>
            <a:t>вер-ность</a:t>
          </a:r>
          <a:endParaRPr lang="ru-RU" sz="1600" b="1" dirty="0">
            <a:solidFill>
              <a:srgbClr val="FF0000"/>
            </a:solidFill>
          </a:endParaRPr>
        </a:p>
      </dgm:t>
    </dgm:pt>
    <dgm:pt modelId="{BA545291-0815-4270-B886-6247750C9A1A}" type="parTrans" cxnId="{A42561D0-DED4-40B6-A65B-C993CD9E3D42}">
      <dgm:prSet/>
      <dgm:spPr/>
      <dgm:t>
        <a:bodyPr/>
        <a:lstStyle/>
        <a:p>
          <a:endParaRPr lang="ru-RU"/>
        </a:p>
      </dgm:t>
    </dgm:pt>
    <dgm:pt modelId="{5FD85EBC-3B4A-419D-8812-7E225D801057}" type="sibTrans" cxnId="{A42561D0-DED4-40B6-A65B-C993CD9E3D42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3F47631-5045-4BB8-B50E-E3274B7E6204}">
      <dgm:prSet custT="1"/>
      <dgm:spPr/>
      <dgm:t>
        <a:bodyPr/>
        <a:lstStyle/>
        <a:p>
          <a:r>
            <a:rPr lang="ru-RU" sz="1400" b="1" dirty="0" err="1" smtClean="0">
              <a:solidFill>
                <a:srgbClr val="FF0000"/>
              </a:solidFill>
            </a:rPr>
            <a:t>спра-ведливость</a:t>
          </a:r>
          <a:endParaRPr lang="ru-RU" sz="1400" b="1" dirty="0">
            <a:solidFill>
              <a:srgbClr val="FF0000"/>
            </a:solidFill>
          </a:endParaRPr>
        </a:p>
      </dgm:t>
    </dgm:pt>
    <dgm:pt modelId="{5D7258EC-F713-4865-B283-5F5B5CE65881}" type="parTrans" cxnId="{1455A4B3-8559-46E1-8EE5-484482C71E75}">
      <dgm:prSet/>
      <dgm:spPr/>
      <dgm:t>
        <a:bodyPr/>
        <a:lstStyle/>
        <a:p>
          <a:endParaRPr lang="ru-RU"/>
        </a:p>
      </dgm:t>
    </dgm:pt>
    <dgm:pt modelId="{528A7A49-5020-4923-A7A5-4239F29DE321}" type="sibTrans" cxnId="{1455A4B3-8559-46E1-8EE5-484482C71E75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221619B-F20E-463E-9FBB-CF360206A2F8}">
      <dgm:prSet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благородство</a:t>
          </a:r>
          <a:endParaRPr lang="ru-RU" sz="1600" b="1" dirty="0">
            <a:solidFill>
              <a:srgbClr val="FF0000"/>
            </a:solidFill>
          </a:endParaRPr>
        </a:p>
      </dgm:t>
    </dgm:pt>
    <dgm:pt modelId="{531B2EBF-6D21-4885-9F98-2B21B7D5E01B}" type="parTrans" cxnId="{C5C2AC6B-95D5-4548-864E-1654064E92E9}">
      <dgm:prSet/>
      <dgm:spPr/>
      <dgm:t>
        <a:bodyPr/>
        <a:lstStyle/>
        <a:p>
          <a:endParaRPr lang="ru-RU"/>
        </a:p>
      </dgm:t>
    </dgm:pt>
    <dgm:pt modelId="{374FB780-945E-4097-B96D-4879E51F695E}" type="sibTrans" cxnId="{C5C2AC6B-95D5-4548-864E-1654064E92E9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B5EB741-4E75-441F-8B3E-F9894427129C}">
      <dgm:prSet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милосердие</a:t>
          </a:r>
          <a:endParaRPr lang="ru-RU" sz="1600" b="1" dirty="0">
            <a:solidFill>
              <a:srgbClr val="FF0000"/>
            </a:solidFill>
          </a:endParaRPr>
        </a:p>
      </dgm:t>
    </dgm:pt>
    <dgm:pt modelId="{15461E53-88C7-4BD5-9E5F-171C631161A4}" type="parTrans" cxnId="{50C22D10-1310-415A-9A0A-99C71E6B4D5C}">
      <dgm:prSet/>
      <dgm:spPr/>
      <dgm:t>
        <a:bodyPr/>
        <a:lstStyle/>
        <a:p>
          <a:endParaRPr lang="ru-RU"/>
        </a:p>
      </dgm:t>
    </dgm:pt>
    <dgm:pt modelId="{2B4A5286-1A82-4B52-ACAC-62FFA6CACDDE}" type="sibTrans" cxnId="{50C22D10-1310-415A-9A0A-99C71E6B4D5C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1F3C49E-C0C7-4E7D-9FAF-AD6CF4059073}" type="pres">
      <dgm:prSet presAssocID="{9817A406-39DC-40EB-9298-C37F81AEBCA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87810C-DC3D-42B5-A9DE-130E211418FE}" type="pres">
      <dgm:prSet presAssocID="{B8DDD6F2-C164-4069-8628-E29B99B23939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B1537-175C-48F2-854A-9FB097C4140D}" type="pres">
      <dgm:prSet presAssocID="{7C069BF0-C1A2-4C2E-BB00-2CDE198032E1}" presName="sibTrans" presStyleLbl="sibTrans2D1" presStyleIdx="0" presStyleCnt="8"/>
      <dgm:spPr/>
      <dgm:t>
        <a:bodyPr/>
        <a:lstStyle/>
        <a:p>
          <a:endParaRPr lang="ru-RU"/>
        </a:p>
      </dgm:t>
    </dgm:pt>
    <dgm:pt modelId="{A18F9490-AE98-43E6-8EB5-50C3A8766722}" type="pres">
      <dgm:prSet presAssocID="{7C069BF0-C1A2-4C2E-BB00-2CDE198032E1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B5398B1C-6C0F-48E0-A543-6EE31D762A75}" type="pres">
      <dgm:prSet presAssocID="{EC8B7549-13A0-4262-9FDE-0F489511B0F7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40841-C3D9-4D48-A416-18441833AAAB}" type="pres">
      <dgm:prSet presAssocID="{DB0881EE-0760-4024-8019-53D4D3F82689}" presName="sibTrans" presStyleLbl="sibTrans2D1" presStyleIdx="1" presStyleCnt="8"/>
      <dgm:spPr/>
      <dgm:t>
        <a:bodyPr/>
        <a:lstStyle/>
        <a:p>
          <a:endParaRPr lang="ru-RU"/>
        </a:p>
      </dgm:t>
    </dgm:pt>
    <dgm:pt modelId="{0064CA3C-A682-4B22-BEB7-98D43CEA290B}" type="pres">
      <dgm:prSet presAssocID="{DB0881EE-0760-4024-8019-53D4D3F82689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9435F6A6-11C4-46A7-A227-94A4DB928929}" type="pres">
      <dgm:prSet presAssocID="{42FDA7A2-E9A2-4760-98D9-FE16642F2833}" presName="node" presStyleLbl="node1" presStyleIdx="2" presStyleCnt="8" custRadScaleRad="107242" custRadScaleInc="-5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C7A51-6548-456F-9099-7EAC4CE0D41E}" type="pres">
      <dgm:prSet presAssocID="{8234D671-9944-47D3-8D1A-D666351EB48C}" presName="sibTrans" presStyleLbl="sibTrans2D1" presStyleIdx="2" presStyleCnt="8" custLinFactNeighborX="6580" custLinFactNeighborY="-1820"/>
      <dgm:spPr/>
      <dgm:t>
        <a:bodyPr/>
        <a:lstStyle/>
        <a:p>
          <a:endParaRPr lang="ru-RU"/>
        </a:p>
      </dgm:t>
    </dgm:pt>
    <dgm:pt modelId="{B1389878-95C2-4C30-AF70-F2F54F8E5F69}" type="pres">
      <dgm:prSet presAssocID="{8234D671-9944-47D3-8D1A-D666351EB48C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7B3C08DD-712D-4E87-B912-7C1AFBF7B725}" type="pres">
      <dgm:prSet presAssocID="{090F585B-FBB2-498C-8262-9E104C89CB8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834CB9-06B6-4017-A27B-3F0F4B0DF0AB}" type="pres">
      <dgm:prSet presAssocID="{61A5F191-C85F-45B1-A2E5-077DBB6E4EC6}" presName="sibTrans" presStyleLbl="sibTrans2D1" presStyleIdx="3" presStyleCnt="8"/>
      <dgm:spPr/>
      <dgm:t>
        <a:bodyPr/>
        <a:lstStyle/>
        <a:p>
          <a:endParaRPr lang="ru-RU"/>
        </a:p>
      </dgm:t>
    </dgm:pt>
    <dgm:pt modelId="{FE7C78B2-E6E8-4C7C-B21D-5495AE27B577}" type="pres">
      <dgm:prSet presAssocID="{61A5F191-C85F-45B1-A2E5-077DBB6E4EC6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47E648B0-4955-4D43-9872-479EF9785422}" type="pres">
      <dgm:prSet presAssocID="{C7712D11-99F8-420C-A2A1-7681FF708FE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8C27D-FC52-470C-9232-4F0839D2827F}" type="pres">
      <dgm:prSet presAssocID="{5FD85EBC-3B4A-419D-8812-7E225D801057}" presName="sibTrans" presStyleLbl="sibTrans2D1" presStyleIdx="4" presStyleCnt="8"/>
      <dgm:spPr/>
      <dgm:t>
        <a:bodyPr/>
        <a:lstStyle/>
        <a:p>
          <a:endParaRPr lang="ru-RU"/>
        </a:p>
      </dgm:t>
    </dgm:pt>
    <dgm:pt modelId="{F8A01A52-7E40-4F4C-B453-8074630844C7}" type="pres">
      <dgm:prSet presAssocID="{5FD85EBC-3B4A-419D-8812-7E225D801057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0CB7349F-A000-41FE-95E3-41231A9080C5}" type="pres">
      <dgm:prSet presAssocID="{A3F47631-5045-4BB8-B50E-E3274B7E620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28D5C-F249-45ED-BC99-4C84E8AF76CC}" type="pres">
      <dgm:prSet presAssocID="{528A7A49-5020-4923-A7A5-4239F29DE321}" presName="sibTrans" presStyleLbl="sibTrans2D1" presStyleIdx="5" presStyleCnt="8"/>
      <dgm:spPr/>
      <dgm:t>
        <a:bodyPr/>
        <a:lstStyle/>
        <a:p>
          <a:endParaRPr lang="ru-RU"/>
        </a:p>
      </dgm:t>
    </dgm:pt>
    <dgm:pt modelId="{3BAA5A89-7837-431E-9B5C-A85806361234}" type="pres">
      <dgm:prSet presAssocID="{528A7A49-5020-4923-A7A5-4239F29DE321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F243680A-437F-4EFA-81BF-17E02BC88DAB}" type="pres">
      <dgm:prSet presAssocID="{9221619B-F20E-463E-9FBB-CF360206A2F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2FE353-5EB1-498C-9092-0DE20D419458}" type="pres">
      <dgm:prSet presAssocID="{374FB780-945E-4097-B96D-4879E51F695E}" presName="sibTrans" presStyleLbl="sibTrans2D1" presStyleIdx="6" presStyleCnt="8"/>
      <dgm:spPr/>
      <dgm:t>
        <a:bodyPr/>
        <a:lstStyle/>
        <a:p>
          <a:endParaRPr lang="ru-RU"/>
        </a:p>
      </dgm:t>
    </dgm:pt>
    <dgm:pt modelId="{2BFF1A74-988F-498B-B840-128DE25AEB9F}" type="pres">
      <dgm:prSet presAssocID="{374FB780-945E-4097-B96D-4879E51F695E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F3C20817-5D00-41F9-A4D3-39D2736B2BDB}" type="pres">
      <dgm:prSet presAssocID="{1B5EB741-4E75-441F-8B3E-F9894427129C}" presName="node" presStyleLbl="node1" presStyleIdx="7" presStyleCnt="8" custRadScaleRad="108145" custRadScaleInc="-14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BCFC4-AF42-40ED-86B6-141736A5B042}" type="pres">
      <dgm:prSet presAssocID="{2B4A5286-1A82-4B52-ACAC-62FFA6CACDDE}" presName="sibTrans" presStyleLbl="sibTrans2D1" presStyleIdx="7" presStyleCnt="8"/>
      <dgm:spPr/>
      <dgm:t>
        <a:bodyPr/>
        <a:lstStyle/>
        <a:p>
          <a:endParaRPr lang="ru-RU"/>
        </a:p>
      </dgm:t>
    </dgm:pt>
    <dgm:pt modelId="{E558F8C9-30D5-42A2-8930-26AB9F4DDAE1}" type="pres">
      <dgm:prSet presAssocID="{2B4A5286-1A82-4B52-ACAC-62FFA6CACDDE}" presName="connectorText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6B2ADD47-4A7B-48D9-A262-97A7310EAF62}" srcId="{9817A406-39DC-40EB-9298-C37F81AEBCA9}" destId="{EC8B7549-13A0-4262-9FDE-0F489511B0F7}" srcOrd="1" destOrd="0" parTransId="{7DB25647-7AB6-4C74-BF38-F989F444A84D}" sibTransId="{DB0881EE-0760-4024-8019-53D4D3F82689}"/>
    <dgm:cxn modelId="{9131AA98-2E41-409C-A6E8-486031499BA0}" type="presOf" srcId="{528A7A49-5020-4923-A7A5-4239F29DE321}" destId="{F3528D5C-F249-45ED-BC99-4C84E8AF76CC}" srcOrd="0" destOrd="0" presId="urn:microsoft.com/office/officeart/2005/8/layout/cycle2"/>
    <dgm:cxn modelId="{97395D4D-CA24-4D48-AA32-3B1E7FD7E503}" type="presOf" srcId="{528A7A49-5020-4923-A7A5-4239F29DE321}" destId="{3BAA5A89-7837-431E-9B5C-A85806361234}" srcOrd="1" destOrd="0" presId="urn:microsoft.com/office/officeart/2005/8/layout/cycle2"/>
    <dgm:cxn modelId="{29A7C4A3-F3E1-4F3D-908A-01B98266765B}" type="presOf" srcId="{090F585B-FBB2-498C-8262-9E104C89CB8B}" destId="{7B3C08DD-712D-4E87-B912-7C1AFBF7B725}" srcOrd="0" destOrd="0" presId="urn:microsoft.com/office/officeart/2005/8/layout/cycle2"/>
    <dgm:cxn modelId="{67B1BE99-546E-4F61-83B5-496E30294336}" type="presOf" srcId="{374FB780-945E-4097-B96D-4879E51F695E}" destId="{2BFF1A74-988F-498B-B840-128DE25AEB9F}" srcOrd="1" destOrd="0" presId="urn:microsoft.com/office/officeart/2005/8/layout/cycle2"/>
    <dgm:cxn modelId="{5C12795C-088A-48C4-9FAE-2E655B20EC3D}" type="presOf" srcId="{5FD85EBC-3B4A-419D-8812-7E225D801057}" destId="{F8A01A52-7E40-4F4C-B453-8074630844C7}" srcOrd="1" destOrd="0" presId="urn:microsoft.com/office/officeart/2005/8/layout/cycle2"/>
    <dgm:cxn modelId="{29E26B52-CF18-4A7C-B8ED-634BBC636B1E}" type="presOf" srcId="{2B4A5286-1A82-4B52-ACAC-62FFA6CACDDE}" destId="{1E7BCFC4-AF42-40ED-86B6-141736A5B042}" srcOrd="0" destOrd="0" presId="urn:microsoft.com/office/officeart/2005/8/layout/cycle2"/>
    <dgm:cxn modelId="{8662ABA2-8A31-4550-9F9B-409ECC28DB85}" type="presOf" srcId="{61A5F191-C85F-45B1-A2E5-077DBB6E4EC6}" destId="{FE7C78B2-E6E8-4C7C-B21D-5495AE27B577}" srcOrd="1" destOrd="0" presId="urn:microsoft.com/office/officeart/2005/8/layout/cycle2"/>
    <dgm:cxn modelId="{02B4F9FD-87D2-4BD3-8982-B894361F64BA}" type="presOf" srcId="{7C069BF0-C1A2-4C2E-BB00-2CDE198032E1}" destId="{A18F9490-AE98-43E6-8EB5-50C3A8766722}" srcOrd="1" destOrd="0" presId="urn:microsoft.com/office/officeart/2005/8/layout/cycle2"/>
    <dgm:cxn modelId="{3A857D3C-D187-4DFD-81F7-7E1B87F6D360}" type="presOf" srcId="{DB0881EE-0760-4024-8019-53D4D3F82689}" destId="{0064CA3C-A682-4B22-BEB7-98D43CEA290B}" srcOrd="1" destOrd="0" presId="urn:microsoft.com/office/officeart/2005/8/layout/cycle2"/>
    <dgm:cxn modelId="{C5C2AC6B-95D5-4548-864E-1654064E92E9}" srcId="{9817A406-39DC-40EB-9298-C37F81AEBCA9}" destId="{9221619B-F20E-463E-9FBB-CF360206A2F8}" srcOrd="6" destOrd="0" parTransId="{531B2EBF-6D21-4885-9F98-2B21B7D5E01B}" sibTransId="{374FB780-945E-4097-B96D-4879E51F695E}"/>
    <dgm:cxn modelId="{3ABD39B2-ED63-4BD5-807A-E06075837544}" type="presOf" srcId="{A3F47631-5045-4BB8-B50E-E3274B7E6204}" destId="{0CB7349F-A000-41FE-95E3-41231A9080C5}" srcOrd="0" destOrd="0" presId="urn:microsoft.com/office/officeart/2005/8/layout/cycle2"/>
    <dgm:cxn modelId="{50C22D10-1310-415A-9A0A-99C71E6B4D5C}" srcId="{9817A406-39DC-40EB-9298-C37F81AEBCA9}" destId="{1B5EB741-4E75-441F-8B3E-F9894427129C}" srcOrd="7" destOrd="0" parTransId="{15461E53-88C7-4BD5-9E5F-171C631161A4}" sibTransId="{2B4A5286-1A82-4B52-ACAC-62FFA6CACDDE}"/>
    <dgm:cxn modelId="{C4948ED1-5FC9-49F7-B528-4C1FFC1AEA5E}" type="presOf" srcId="{8234D671-9944-47D3-8D1A-D666351EB48C}" destId="{B1389878-95C2-4C30-AF70-F2F54F8E5F69}" srcOrd="1" destOrd="0" presId="urn:microsoft.com/office/officeart/2005/8/layout/cycle2"/>
    <dgm:cxn modelId="{69233201-D6ED-4A9C-A709-386EBFDCFD02}" type="presOf" srcId="{9817A406-39DC-40EB-9298-C37F81AEBCA9}" destId="{61F3C49E-C0C7-4E7D-9FAF-AD6CF4059073}" srcOrd="0" destOrd="0" presId="urn:microsoft.com/office/officeart/2005/8/layout/cycle2"/>
    <dgm:cxn modelId="{A53377E8-E6E1-4B04-9CDC-6A16939F31DA}" srcId="{9817A406-39DC-40EB-9298-C37F81AEBCA9}" destId="{42FDA7A2-E9A2-4760-98D9-FE16642F2833}" srcOrd="2" destOrd="0" parTransId="{2A8D568C-B451-4EF1-A5C7-E25DEA72B30E}" sibTransId="{8234D671-9944-47D3-8D1A-D666351EB48C}"/>
    <dgm:cxn modelId="{5FF0629B-62E2-4850-A241-CB5131C4DCDC}" type="presOf" srcId="{42FDA7A2-E9A2-4760-98D9-FE16642F2833}" destId="{9435F6A6-11C4-46A7-A227-94A4DB928929}" srcOrd="0" destOrd="0" presId="urn:microsoft.com/office/officeart/2005/8/layout/cycle2"/>
    <dgm:cxn modelId="{EB5CC33F-DF39-4537-A694-E922122D0D3B}" srcId="{9817A406-39DC-40EB-9298-C37F81AEBCA9}" destId="{B8DDD6F2-C164-4069-8628-E29B99B23939}" srcOrd="0" destOrd="0" parTransId="{9B6A0AC8-327C-48BA-A5D7-BAA00EB6A0B4}" sibTransId="{7C069BF0-C1A2-4C2E-BB00-2CDE198032E1}"/>
    <dgm:cxn modelId="{FFE6E5CA-885E-451C-9EB3-DBB0288B82BC}" type="presOf" srcId="{8234D671-9944-47D3-8D1A-D666351EB48C}" destId="{9CCC7A51-6548-456F-9099-7EAC4CE0D41E}" srcOrd="0" destOrd="0" presId="urn:microsoft.com/office/officeart/2005/8/layout/cycle2"/>
    <dgm:cxn modelId="{03A5E1E6-4A7F-4C46-A606-5B59C004C8D7}" type="presOf" srcId="{2B4A5286-1A82-4B52-ACAC-62FFA6CACDDE}" destId="{E558F8C9-30D5-42A2-8930-26AB9F4DDAE1}" srcOrd="1" destOrd="0" presId="urn:microsoft.com/office/officeart/2005/8/layout/cycle2"/>
    <dgm:cxn modelId="{1D2F60DF-93FA-4F0E-A40C-1B9462796FB9}" type="presOf" srcId="{1B5EB741-4E75-441F-8B3E-F9894427129C}" destId="{F3C20817-5D00-41F9-A4D3-39D2736B2BDB}" srcOrd="0" destOrd="0" presId="urn:microsoft.com/office/officeart/2005/8/layout/cycle2"/>
    <dgm:cxn modelId="{9C0A1BEE-B0F6-4422-8111-5A6CAB546393}" type="presOf" srcId="{5FD85EBC-3B4A-419D-8812-7E225D801057}" destId="{AA18C27D-FC52-470C-9232-4F0839D2827F}" srcOrd="0" destOrd="0" presId="urn:microsoft.com/office/officeart/2005/8/layout/cycle2"/>
    <dgm:cxn modelId="{1455A4B3-8559-46E1-8EE5-484482C71E75}" srcId="{9817A406-39DC-40EB-9298-C37F81AEBCA9}" destId="{A3F47631-5045-4BB8-B50E-E3274B7E6204}" srcOrd="5" destOrd="0" parTransId="{5D7258EC-F713-4865-B283-5F5B5CE65881}" sibTransId="{528A7A49-5020-4923-A7A5-4239F29DE321}"/>
    <dgm:cxn modelId="{A86A3474-4A91-43A9-A79E-DD6DC4ED86E7}" type="presOf" srcId="{7C069BF0-C1A2-4C2E-BB00-2CDE198032E1}" destId="{62DB1537-175C-48F2-854A-9FB097C4140D}" srcOrd="0" destOrd="0" presId="urn:microsoft.com/office/officeart/2005/8/layout/cycle2"/>
    <dgm:cxn modelId="{84F03FF7-5495-4FB6-82C6-EE936FEA4B04}" type="presOf" srcId="{9221619B-F20E-463E-9FBB-CF360206A2F8}" destId="{F243680A-437F-4EFA-81BF-17E02BC88DAB}" srcOrd="0" destOrd="0" presId="urn:microsoft.com/office/officeart/2005/8/layout/cycle2"/>
    <dgm:cxn modelId="{638E92FA-1690-4C56-8A03-64B8532C49C5}" type="presOf" srcId="{C7712D11-99F8-420C-A2A1-7681FF708FEE}" destId="{47E648B0-4955-4D43-9872-479EF9785422}" srcOrd="0" destOrd="0" presId="urn:microsoft.com/office/officeart/2005/8/layout/cycle2"/>
    <dgm:cxn modelId="{D23951EE-A45A-4F70-9104-51FA04277011}" type="presOf" srcId="{EC8B7549-13A0-4262-9FDE-0F489511B0F7}" destId="{B5398B1C-6C0F-48E0-A543-6EE31D762A75}" srcOrd="0" destOrd="0" presId="urn:microsoft.com/office/officeart/2005/8/layout/cycle2"/>
    <dgm:cxn modelId="{F465791D-9B82-4350-87DF-F127FADEA664}" srcId="{9817A406-39DC-40EB-9298-C37F81AEBCA9}" destId="{090F585B-FBB2-498C-8262-9E104C89CB8B}" srcOrd="3" destOrd="0" parTransId="{947B33EE-B5E4-4D68-AB98-584C4A7A1CE9}" sibTransId="{61A5F191-C85F-45B1-A2E5-077DBB6E4EC6}"/>
    <dgm:cxn modelId="{75E451AD-79C6-4616-B1E1-876355AD1256}" type="presOf" srcId="{B8DDD6F2-C164-4069-8628-E29B99B23939}" destId="{8587810C-DC3D-42B5-A9DE-130E211418FE}" srcOrd="0" destOrd="0" presId="urn:microsoft.com/office/officeart/2005/8/layout/cycle2"/>
    <dgm:cxn modelId="{F170B06F-1612-4354-B159-6C98BCCE532F}" type="presOf" srcId="{DB0881EE-0760-4024-8019-53D4D3F82689}" destId="{6AA40841-C3D9-4D48-A416-18441833AAAB}" srcOrd="0" destOrd="0" presId="urn:microsoft.com/office/officeart/2005/8/layout/cycle2"/>
    <dgm:cxn modelId="{2D78E96F-828C-4C38-86C2-58BEE9CCAA89}" type="presOf" srcId="{61A5F191-C85F-45B1-A2E5-077DBB6E4EC6}" destId="{B3834CB9-06B6-4017-A27B-3F0F4B0DF0AB}" srcOrd="0" destOrd="0" presId="urn:microsoft.com/office/officeart/2005/8/layout/cycle2"/>
    <dgm:cxn modelId="{06981DBE-BE98-456B-ADD5-FADFE3D3C630}" type="presOf" srcId="{374FB780-945E-4097-B96D-4879E51F695E}" destId="{522FE353-5EB1-498C-9092-0DE20D419458}" srcOrd="0" destOrd="0" presId="urn:microsoft.com/office/officeart/2005/8/layout/cycle2"/>
    <dgm:cxn modelId="{A42561D0-DED4-40B6-A65B-C993CD9E3D42}" srcId="{9817A406-39DC-40EB-9298-C37F81AEBCA9}" destId="{C7712D11-99F8-420C-A2A1-7681FF708FEE}" srcOrd="4" destOrd="0" parTransId="{BA545291-0815-4270-B886-6247750C9A1A}" sibTransId="{5FD85EBC-3B4A-419D-8812-7E225D801057}"/>
    <dgm:cxn modelId="{31E5F6DD-0176-45C0-B342-26C2BE729986}" type="presParOf" srcId="{61F3C49E-C0C7-4E7D-9FAF-AD6CF4059073}" destId="{8587810C-DC3D-42B5-A9DE-130E211418FE}" srcOrd="0" destOrd="0" presId="urn:microsoft.com/office/officeart/2005/8/layout/cycle2"/>
    <dgm:cxn modelId="{BB07250F-92AE-4589-99AB-6BD43848A9B0}" type="presParOf" srcId="{61F3C49E-C0C7-4E7D-9FAF-AD6CF4059073}" destId="{62DB1537-175C-48F2-854A-9FB097C4140D}" srcOrd="1" destOrd="0" presId="urn:microsoft.com/office/officeart/2005/8/layout/cycle2"/>
    <dgm:cxn modelId="{33DA2672-DD59-4740-903C-4CC784C56D53}" type="presParOf" srcId="{62DB1537-175C-48F2-854A-9FB097C4140D}" destId="{A18F9490-AE98-43E6-8EB5-50C3A8766722}" srcOrd="0" destOrd="0" presId="urn:microsoft.com/office/officeart/2005/8/layout/cycle2"/>
    <dgm:cxn modelId="{3BD1550A-4172-464F-9D1E-777E13734711}" type="presParOf" srcId="{61F3C49E-C0C7-4E7D-9FAF-AD6CF4059073}" destId="{B5398B1C-6C0F-48E0-A543-6EE31D762A75}" srcOrd="2" destOrd="0" presId="urn:microsoft.com/office/officeart/2005/8/layout/cycle2"/>
    <dgm:cxn modelId="{1C662BAB-09BF-48C3-9B4A-ED1C814DFD6F}" type="presParOf" srcId="{61F3C49E-C0C7-4E7D-9FAF-AD6CF4059073}" destId="{6AA40841-C3D9-4D48-A416-18441833AAAB}" srcOrd="3" destOrd="0" presId="urn:microsoft.com/office/officeart/2005/8/layout/cycle2"/>
    <dgm:cxn modelId="{D5B84096-119B-40E9-9DC8-7FA93801618D}" type="presParOf" srcId="{6AA40841-C3D9-4D48-A416-18441833AAAB}" destId="{0064CA3C-A682-4B22-BEB7-98D43CEA290B}" srcOrd="0" destOrd="0" presId="urn:microsoft.com/office/officeart/2005/8/layout/cycle2"/>
    <dgm:cxn modelId="{02E738F2-E025-487C-81CA-5869449FF57E}" type="presParOf" srcId="{61F3C49E-C0C7-4E7D-9FAF-AD6CF4059073}" destId="{9435F6A6-11C4-46A7-A227-94A4DB928929}" srcOrd="4" destOrd="0" presId="urn:microsoft.com/office/officeart/2005/8/layout/cycle2"/>
    <dgm:cxn modelId="{EF723DC6-CE12-4EA0-BC48-9139D464FE78}" type="presParOf" srcId="{61F3C49E-C0C7-4E7D-9FAF-AD6CF4059073}" destId="{9CCC7A51-6548-456F-9099-7EAC4CE0D41E}" srcOrd="5" destOrd="0" presId="urn:microsoft.com/office/officeart/2005/8/layout/cycle2"/>
    <dgm:cxn modelId="{894A3C99-D152-461E-A7F8-4594192F25E1}" type="presParOf" srcId="{9CCC7A51-6548-456F-9099-7EAC4CE0D41E}" destId="{B1389878-95C2-4C30-AF70-F2F54F8E5F69}" srcOrd="0" destOrd="0" presId="urn:microsoft.com/office/officeart/2005/8/layout/cycle2"/>
    <dgm:cxn modelId="{A5FDEA36-9CD5-41BD-8297-85B46307CC3F}" type="presParOf" srcId="{61F3C49E-C0C7-4E7D-9FAF-AD6CF4059073}" destId="{7B3C08DD-712D-4E87-B912-7C1AFBF7B725}" srcOrd="6" destOrd="0" presId="urn:microsoft.com/office/officeart/2005/8/layout/cycle2"/>
    <dgm:cxn modelId="{0FEDEC00-FAEA-4FDB-88F2-751D8FE87792}" type="presParOf" srcId="{61F3C49E-C0C7-4E7D-9FAF-AD6CF4059073}" destId="{B3834CB9-06B6-4017-A27B-3F0F4B0DF0AB}" srcOrd="7" destOrd="0" presId="urn:microsoft.com/office/officeart/2005/8/layout/cycle2"/>
    <dgm:cxn modelId="{3859206D-1606-4C55-963D-1D904B9BA385}" type="presParOf" srcId="{B3834CB9-06B6-4017-A27B-3F0F4B0DF0AB}" destId="{FE7C78B2-E6E8-4C7C-B21D-5495AE27B577}" srcOrd="0" destOrd="0" presId="urn:microsoft.com/office/officeart/2005/8/layout/cycle2"/>
    <dgm:cxn modelId="{6D2C8E4F-D595-4E98-8E41-91C6FDF754D6}" type="presParOf" srcId="{61F3C49E-C0C7-4E7D-9FAF-AD6CF4059073}" destId="{47E648B0-4955-4D43-9872-479EF9785422}" srcOrd="8" destOrd="0" presId="urn:microsoft.com/office/officeart/2005/8/layout/cycle2"/>
    <dgm:cxn modelId="{F3950864-7A62-4F31-9B2E-9AA1CA17CD27}" type="presParOf" srcId="{61F3C49E-C0C7-4E7D-9FAF-AD6CF4059073}" destId="{AA18C27D-FC52-470C-9232-4F0839D2827F}" srcOrd="9" destOrd="0" presId="urn:microsoft.com/office/officeart/2005/8/layout/cycle2"/>
    <dgm:cxn modelId="{B65FAF67-938B-4354-8187-1AB0C91D0B0E}" type="presParOf" srcId="{AA18C27D-FC52-470C-9232-4F0839D2827F}" destId="{F8A01A52-7E40-4F4C-B453-8074630844C7}" srcOrd="0" destOrd="0" presId="urn:microsoft.com/office/officeart/2005/8/layout/cycle2"/>
    <dgm:cxn modelId="{F2A2401F-D1E6-46BF-A1DF-52EB0D830334}" type="presParOf" srcId="{61F3C49E-C0C7-4E7D-9FAF-AD6CF4059073}" destId="{0CB7349F-A000-41FE-95E3-41231A9080C5}" srcOrd="10" destOrd="0" presId="urn:microsoft.com/office/officeart/2005/8/layout/cycle2"/>
    <dgm:cxn modelId="{40340D8E-A3F9-4A85-9D49-D39D27A5B28A}" type="presParOf" srcId="{61F3C49E-C0C7-4E7D-9FAF-AD6CF4059073}" destId="{F3528D5C-F249-45ED-BC99-4C84E8AF76CC}" srcOrd="11" destOrd="0" presId="urn:microsoft.com/office/officeart/2005/8/layout/cycle2"/>
    <dgm:cxn modelId="{ACAAD3B1-D6F3-4E33-8898-6BC71D7F2D48}" type="presParOf" srcId="{F3528D5C-F249-45ED-BC99-4C84E8AF76CC}" destId="{3BAA5A89-7837-431E-9B5C-A85806361234}" srcOrd="0" destOrd="0" presId="urn:microsoft.com/office/officeart/2005/8/layout/cycle2"/>
    <dgm:cxn modelId="{078A42B3-AD06-4CB2-A369-EF3019F36B9D}" type="presParOf" srcId="{61F3C49E-C0C7-4E7D-9FAF-AD6CF4059073}" destId="{F243680A-437F-4EFA-81BF-17E02BC88DAB}" srcOrd="12" destOrd="0" presId="urn:microsoft.com/office/officeart/2005/8/layout/cycle2"/>
    <dgm:cxn modelId="{A8F6E12F-DF65-4ADA-9CD5-3470F913BC04}" type="presParOf" srcId="{61F3C49E-C0C7-4E7D-9FAF-AD6CF4059073}" destId="{522FE353-5EB1-498C-9092-0DE20D419458}" srcOrd="13" destOrd="0" presId="urn:microsoft.com/office/officeart/2005/8/layout/cycle2"/>
    <dgm:cxn modelId="{93818647-7AB8-4F16-B7DA-8C34EDD64C87}" type="presParOf" srcId="{522FE353-5EB1-498C-9092-0DE20D419458}" destId="{2BFF1A74-988F-498B-B840-128DE25AEB9F}" srcOrd="0" destOrd="0" presId="urn:microsoft.com/office/officeart/2005/8/layout/cycle2"/>
    <dgm:cxn modelId="{939509BF-6E89-40B1-88F8-9733342A457C}" type="presParOf" srcId="{61F3C49E-C0C7-4E7D-9FAF-AD6CF4059073}" destId="{F3C20817-5D00-41F9-A4D3-39D2736B2BDB}" srcOrd="14" destOrd="0" presId="urn:microsoft.com/office/officeart/2005/8/layout/cycle2"/>
    <dgm:cxn modelId="{6096642D-72B8-4A19-9FB5-F511653C8693}" type="presParOf" srcId="{61F3C49E-C0C7-4E7D-9FAF-AD6CF4059073}" destId="{1E7BCFC4-AF42-40ED-86B6-141736A5B042}" srcOrd="15" destOrd="0" presId="urn:microsoft.com/office/officeart/2005/8/layout/cycle2"/>
    <dgm:cxn modelId="{55DDAAE3-8065-4A3F-BCBC-4B1670B9E2CF}" type="presParOf" srcId="{1E7BCFC4-AF42-40ED-86B6-141736A5B042}" destId="{E558F8C9-30D5-42A2-8930-26AB9F4DDAE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AAFC5E-AD84-41EF-BD63-FBAEA6878784}">
      <dsp:nvSpPr>
        <dsp:cNvPr id="0" name=""/>
        <dsp:cNvSpPr/>
      </dsp:nvSpPr>
      <dsp:spPr>
        <a:xfrm>
          <a:off x="3723" y="998628"/>
          <a:ext cx="3255796" cy="325579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9177" tIns="35560" rIns="179177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трудолюбие</a:t>
          </a:r>
          <a:endParaRPr lang="ru-RU" sz="28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0523" y="1475428"/>
        <a:ext cx="2302196" cy="2302196"/>
      </dsp:txXfrm>
    </dsp:sp>
    <dsp:sp modelId="{AE1665BF-9411-444B-9F22-DC4EB6F27062}">
      <dsp:nvSpPr>
        <dsp:cNvPr id="0" name=""/>
        <dsp:cNvSpPr/>
      </dsp:nvSpPr>
      <dsp:spPr>
        <a:xfrm>
          <a:off x="2608360" y="998628"/>
          <a:ext cx="3255796" cy="3255796"/>
        </a:xfrm>
        <a:prstGeom prst="ellipse">
          <a:avLst/>
        </a:prstGeom>
        <a:solidFill>
          <a:schemeClr val="accent3">
            <a:alpha val="50000"/>
            <a:hueOff val="-568678"/>
            <a:satOff val="-2344"/>
            <a:lumOff val="-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9177" tIns="35560" rIns="179177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честность</a:t>
          </a:r>
          <a:endParaRPr lang="ru-RU" sz="28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85160" y="1475428"/>
        <a:ext cx="2302196" cy="2302196"/>
      </dsp:txXfrm>
    </dsp:sp>
    <dsp:sp modelId="{6D7A014E-3665-4204-95C1-11ECB6D5021A}">
      <dsp:nvSpPr>
        <dsp:cNvPr id="0" name=""/>
        <dsp:cNvSpPr/>
      </dsp:nvSpPr>
      <dsp:spPr>
        <a:xfrm>
          <a:off x="5212998" y="998628"/>
          <a:ext cx="3255796" cy="3255796"/>
        </a:xfrm>
        <a:prstGeom prst="ellipse">
          <a:avLst/>
        </a:prstGeom>
        <a:solidFill>
          <a:schemeClr val="accent3">
            <a:alpha val="50000"/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9177" tIns="31750" rIns="179177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ответствен-ность</a:t>
          </a:r>
          <a:endParaRPr lang="ru-RU" sz="25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89798" y="1475428"/>
        <a:ext cx="2302196" cy="23021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F8F54-0423-42A3-9D4E-782E69F9A060}">
      <dsp:nvSpPr>
        <dsp:cNvPr id="0" name=""/>
        <dsp:cNvSpPr/>
      </dsp:nvSpPr>
      <dsp:spPr>
        <a:xfrm>
          <a:off x="3616" y="613494"/>
          <a:ext cx="3162448" cy="3162448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1750" rIns="17404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верность</a:t>
          </a:r>
          <a:endParaRPr lang="ru-RU" sz="2500" b="1" i="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6746" y="1076624"/>
        <a:ext cx="2236188" cy="2236188"/>
      </dsp:txXfrm>
    </dsp:sp>
    <dsp:sp modelId="{E4DB86B7-2404-4A2D-88C2-F122ADD668F2}">
      <dsp:nvSpPr>
        <dsp:cNvPr id="0" name=""/>
        <dsp:cNvSpPr/>
      </dsp:nvSpPr>
      <dsp:spPr>
        <a:xfrm>
          <a:off x="2533575" y="613494"/>
          <a:ext cx="3162448" cy="3162448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1750" rIns="17404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FF0000"/>
              </a:solidFill>
            </a:rPr>
            <a:t>трудолюбие</a:t>
          </a:r>
          <a:endParaRPr lang="ru-RU" sz="2500" b="1" kern="1200" dirty="0">
            <a:solidFill>
              <a:srgbClr val="FF0000"/>
            </a:solidFill>
          </a:endParaRPr>
        </a:p>
      </dsp:txBody>
      <dsp:txXfrm>
        <a:off x="2996705" y="1076624"/>
        <a:ext cx="2236188" cy="2236188"/>
      </dsp:txXfrm>
    </dsp:sp>
    <dsp:sp modelId="{FCB16865-0922-4CC7-8260-051A7DFCB03A}">
      <dsp:nvSpPr>
        <dsp:cNvPr id="0" name=""/>
        <dsp:cNvSpPr/>
      </dsp:nvSpPr>
      <dsp:spPr>
        <a:xfrm>
          <a:off x="5063534" y="613494"/>
          <a:ext cx="3162448" cy="3162448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4290" rIns="17404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0000"/>
              </a:solidFill>
            </a:rPr>
            <a:t>забота</a:t>
          </a:r>
          <a:endParaRPr lang="ru-RU" sz="2700" b="1" kern="1200" dirty="0">
            <a:solidFill>
              <a:srgbClr val="FF0000"/>
            </a:solidFill>
          </a:endParaRPr>
        </a:p>
      </dsp:txBody>
      <dsp:txXfrm>
        <a:off x="5526664" y="1076624"/>
        <a:ext cx="2236188" cy="22361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CB4F8-E3B5-4FBE-A76C-5FABA4E57FC9}">
      <dsp:nvSpPr>
        <dsp:cNvPr id="0" name=""/>
        <dsp:cNvSpPr/>
      </dsp:nvSpPr>
      <dsp:spPr>
        <a:xfrm>
          <a:off x="3616" y="613494"/>
          <a:ext cx="3162448" cy="31624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0480" rIns="17404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справедли-вость</a:t>
          </a:r>
          <a:endParaRPr lang="ru-RU" sz="24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6746" y="1076624"/>
        <a:ext cx="2236188" cy="2236188"/>
      </dsp:txXfrm>
    </dsp:sp>
    <dsp:sp modelId="{32B1D22B-E42E-4B9F-AF01-7C0C498172A2}">
      <dsp:nvSpPr>
        <dsp:cNvPr id="0" name=""/>
        <dsp:cNvSpPr/>
      </dsp:nvSpPr>
      <dsp:spPr>
        <a:xfrm>
          <a:off x="2533575" y="613494"/>
          <a:ext cx="3162448" cy="31624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0480" rIns="17404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благородство</a:t>
          </a:r>
          <a:endParaRPr lang="ru-RU" sz="24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96705" y="1076624"/>
        <a:ext cx="2236188" cy="2236188"/>
      </dsp:txXfrm>
    </dsp:sp>
    <dsp:sp modelId="{55875CF2-CC48-4FFF-8AC5-FEDDB4236EE3}">
      <dsp:nvSpPr>
        <dsp:cNvPr id="0" name=""/>
        <dsp:cNvSpPr/>
      </dsp:nvSpPr>
      <dsp:spPr>
        <a:xfrm>
          <a:off x="5063534" y="613494"/>
          <a:ext cx="3162448" cy="31624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30480" rIns="17404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милосердие</a:t>
          </a:r>
          <a:endParaRPr lang="ru-RU" sz="24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26664" y="1076624"/>
        <a:ext cx="2236188" cy="22361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87810C-DC3D-42B5-A9DE-130E211418FE}">
      <dsp:nvSpPr>
        <dsp:cNvPr id="0" name=""/>
        <dsp:cNvSpPr/>
      </dsp:nvSpPr>
      <dsp:spPr>
        <a:xfrm>
          <a:off x="3669766" y="2000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  <a:sp3d extrusionH="28000" prstMaterial="matte"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забота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3800113" y="132347"/>
        <a:ext cx="629372" cy="629372"/>
      </dsp:txXfrm>
    </dsp:sp>
    <dsp:sp modelId="{62DB1537-175C-48F2-854A-9FB097C4140D}">
      <dsp:nvSpPr>
        <dsp:cNvPr id="0" name=""/>
        <dsp:cNvSpPr/>
      </dsp:nvSpPr>
      <dsp:spPr>
        <a:xfrm rot="1350000">
          <a:off x="4607895" y="550208"/>
          <a:ext cx="237203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4610603" y="596671"/>
        <a:ext cx="166042" cy="180239"/>
      </dsp:txXfrm>
    </dsp:sp>
    <dsp:sp modelId="{B5398B1C-6C0F-48E0-A543-6EE31D762A75}">
      <dsp:nvSpPr>
        <dsp:cNvPr id="0" name=""/>
        <dsp:cNvSpPr/>
      </dsp:nvSpPr>
      <dsp:spPr>
        <a:xfrm>
          <a:off x="4905566" y="513885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rgbClr val="FF0000"/>
              </a:solidFill>
            </a:rPr>
            <a:t>трудолюбие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5035913" y="644232"/>
        <a:ext cx="629372" cy="629372"/>
      </dsp:txXfrm>
    </dsp:sp>
    <dsp:sp modelId="{6AA40841-C3D9-4D48-A416-18441833AAAB}">
      <dsp:nvSpPr>
        <dsp:cNvPr id="0" name=""/>
        <dsp:cNvSpPr/>
      </dsp:nvSpPr>
      <dsp:spPr>
        <a:xfrm rot="3713294">
          <a:off x="5543376" y="1399713"/>
          <a:ext cx="245880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562879" y="1427261"/>
        <a:ext cx="172116" cy="180239"/>
      </dsp:txXfrm>
    </dsp:sp>
    <dsp:sp modelId="{9435F6A6-11C4-46A7-A227-94A4DB928929}">
      <dsp:nvSpPr>
        <dsp:cNvPr id="0" name=""/>
        <dsp:cNvSpPr/>
      </dsp:nvSpPr>
      <dsp:spPr>
        <a:xfrm>
          <a:off x="5543558" y="1708147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rgbClr val="FF0000"/>
              </a:solidFill>
            </a:rPr>
            <a:t>чест-ность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5673905" y="1838494"/>
        <a:ext cx="629372" cy="629372"/>
      </dsp:txXfrm>
    </dsp:sp>
    <dsp:sp modelId="{9CCC7A51-6548-456F-9099-7EAC4CE0D41E}">
      <dsp:nvSpPr>
        <dsp:cNvPr id="0" name=""/>
        <dsp:cNvSpPr/>
      </dsp:nvSpPr>
      <dsp:spPr>
        <a:xfrm rot="6992446">
          <a:off x="5549452" y="2628967"/>
          <a:ext cx="285000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5611304" y="2650801"/>
        <a:ext cx="199500" cy="180239"/>
      </dsp:txXfrm>
    </dsp:sp>
    <dsp:sp modelId="{7B3C08DD-712D-4E87-B912-7C1AFBF7B725}">
      <dsp:nvSpPr>
        <dsp:cNvPr id="0" name=""/>
        <dsp:cNvSpPr/>
      </dsp:nvSpPr>
      <dsp:spPr>
        <a:xfrm>
          <a:off x="4905566" y="2985484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ответственность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5035913" y="3115831"/>
        <a:ext cx="629372" cy="629372"/>
      </dsp:txXfrm>
    </dsp:sp>
    <dsp:sp modelId="{B3834CB9-06B6-4017-A27B-3F0F4B0DF0AB}">
      <dsp:nvSpPr>
        <dsp:cNvPr id="0" name=""/>
        <dsp:cNvSpPr/>
      </dsp:nvSpPr>
      <dsp:spPr>
        <a:xfrm rot="9450000">
          <a:off x="4620300" y="3533692"/>
          <a:ext cx="237203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4688753" y="3580155"/>
        <a:ext cx="166042" cy="180239"/>
      </dsp:txXfrm>
    </dsp:sp>
    <dsp:sp modelId="{47E648B0-4955-4D43-9872-479EF9785422}">
      <dsp:nvSpPr>
        <dsp:cNvPr id="0" name=""/>
        <dsp:cNvSpPr/>
      </dsp:nvSpPr>
      <dsp:spPr>
        <a:xfrm>
          <a:off x="3669766" y="3497369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rgbClr val="FF0000"/>
              </a:solidFill>
            </a:rPr>
            <a:t>вер-ность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3800113" y="3627716"/>
        <a:ext cx="629372" cy="629372"/>
      </dsp:txXfrm>
    </dsp:sp>
    <dsp:sp modelId="{AA18C27D-FC52-470C-9232-4F0839D2827F}">
      <dsp:nvSpPr>
        <dsp:cNvPr id="0" name=""/>
        <dsp:cNvSpPr/>
      </dsp:nvSpPr>
      <dsp:spPr>
        <a:xfrm rot="12150000">
          <a:off x="3384500" y="3538830"/>
          <a:ext cx="237203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3452953" y="3612525"/>
        <a:ext cx="166042" cy="180239"/>
      </dsp:txXfrm>
    </dsp:sp>
    <dsp:sp modelId="{0CB7349F-A000-41FE-95E3-41231A9080C5}">
      <dsp:nvSpPr>
        <dsp:cNvPr id="0" name=""/>
        <dsp:cNvSpPr/>
      </dsp:nvSpPr>
      <dsp:spPr>
        <a:xfrm>
          <a:off x="2433967" y="2985484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>
              <a:solidFill>
                <a:srgbClr val="FF0000"/>
              </a:solidFill>
            </a:rPr>
            <a:t>спра-ведливость</a:t>
          </a:r>
          <a:endParaRPr lang="ru-RU" sz="1400" b="1" kern="1200" dirty="0">
            <a:solidFill>
              <a:srgbClr val="FF0000"/>
            </a:solidFill>
          </a:endParaRPr>
        </a:p>
      </dsp:txBody>
      <dsp:txXfrm>
        <a:off x="2564314" y="3115831"/>
        <a:ext cx="629372" cy="629372"/>
      </dsp:txXfrm>
    </dsp:sp>
    <dsp:sp modelId="{F3528D5C-F249-45ED-BC99-4C84E8AF76CC}">
      <dsp:nvSpPr>
        <dsp:cNvPr id="0" name=""/>
        <dsp:cNvSpPr/>
      </dsp:nvSpPr>
      <dsp:spPr>
        <a:xfrm rot="14850000">
          <a:off x="2507025" y="2668621"/>
          <a:ext cx="237203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2556222" y="2761572"/>
        <a:ext cx="166042" cy="180239"/>
      </dsp:txXfrm>
    </dsp:sp>
    <dsp:sp modelId="{F243680A-437F-4EFA-81BF-17E02BC88DAB}">
      <dsp:nvSpPr>
        <dsp:cNvPr id="0" name=""/>
        <dsp:cNvSpPr/>
      </dsp:nvSpPr>
      <dsp:spPr>
        <a:xfrm>
          <a:off x="1922082" y="1749685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благородство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2052429" y="1880032"/>
        <a:ext cx="629372" cy="629372"/>
      </dsp:txXfrm>
    </dsp:sp>
    <dsp:sp modelId="{522FE353-5EB1-498C-9092-0DE20D419458}">
      <dsp:nvSpPr>
        <dsp:cNvPr id="0" name=""/>
        <dsp:cNvSpPr/>
      </dsp:nvSpPr>
      <dsp:spPr>
        <a:xfrm rot="17096918">
          <a:off x="2424569" y="1422469"/>
          <a:ext cx="217251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448750" y="1514033"/>
        <a:ext cx="152076" cy="180239"/>
      </dsp:txXfrm>
    </dsp:sp>
    <dsp:sp modelId="{F3C20817-5D00-41F9-A4D3-39D2736B2BDB}">
      <dsp:nvSpPr>
        <dsp:cNvPr id="0" name=""/>
        <dsp:cNvSpPr/>
      </dsp:nvSpPr>
      <dsp:spPr>
        <a:xfrm>
          <a:off x="2257414" y="493704"/>
          <a:ext cx="890066" cy="890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милосердие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2387761" y="624051"/>
        <a:ext cx="629372" cy="629372"/>
      </dsp:txXfrm>
    </dsp:sp>
    <dsp:sp modelId="{1E7BCFC4-AF42-40ED-86B6-141736A5B042}">
      <dsp:nvSpPr>
        <dsp:cNvPr id="0" name=""/>
        <dsp:cNvSpPr/>
      </dsp:nvSpPr>
      <dsp:spPr>
        <a:xfrm rot="20448281">
          <a:off x="3239608" y="545673"/>
          <a:ext cx="320878" cy="300397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242113" y="620567"/>
        <a:ext cx="230759" cy="180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33400" y="1071546"/>
            <a:ext cx="7851648" cy="157163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effectLst/>
                <a:latin typeface="Monotype Corsiva" pitchFamily="66" charset="0"/>
                <a:cs typeface="Times New Roman" pitchFamily="18" charset="0"/>
              </a:rPr>
              <a:t>К заветным сокровищам души…</a:t>
            </a:r>
            <a:endParaRPr lang="ru-RU" sz="4800" dirty="0">
              <a:solidFill>
                <a:srgbClr val="002060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33400" y="3571876"/>
            <a:ext cx="7854696" cy="178595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(О главных героях сказа П.П.Бажова «Медной горы Хозяйка»)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Физминутка</a:t>
            </a:r>
            <a:endParaRPr lang="ru-RU" sz="6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прошу подняться вас – это «раз»,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Повернулась голова – это «два»,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Руки в бок, вперед смотри – это «три»,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«четыре» – поскакать.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Две руки к плечам прижать – это «пять»,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Всем ребятам снова сесть за работу – это «шесть».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1053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Характеристика </a:t>
            </a:r>
            <a:b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Хозяйки Медной горы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7686700" cy="3681418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Олицетворением чего является Хозяйка?</a:t>
            </a:r>
          </a:p>
          <a:p>
            <a:r>
              <a:rPr lang="ru-RU" sz="3000" dirty="0" smtClean="0"/>
              <a:t>Отношение Хозяйки Медной горы к рудокопам и Степану.</a:t>
            </a:r>
          </a:p>
          <a:p>
            <a:r>
              <a:rPr lang="ru-RU" sz="3000" dirty="0" smtClean="0"/>
              <a:t>В чём сила Хозяйки?</a:t>
            </a:r>
          </a:p>
          <a:p>
            <a:r>
              <a:rPr lang="ru-RU" sz="3000" dirty="0" smtClean="0"/>
              <a:t>Каковы ваши чувства к героине? Почему?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3200" b="1" dirty="0" smtClean="0">
                <a:latin typeface="Monotype Corsiva" pitchFamily="66" charset="0"/>
              </a:rPr>
              <a:t>Назовите лучшие качества души </a:t>
            </a:r>
          </a:p>
          <a:p>
            <a:pPr algn="ctr">
              <a:buNone/>
            </a:pPr>
            <a:r>
              <a:rPr lang="ru-RU" sz="3200" b="1" dirty="0" smtClean="0">
                <a:latin typeface="Monotype Corsiva" pitchFamily="66" charset="0"/>
              </a:rPr>
              <a:t>Хозяйки Медной горы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3CB4F8-E3B5-4FBE-A76C-5FABA4E57F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03CB4F8-E3B5-4FBE-A76C-5FABA4E57F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03CB4F8-E3B5-4FBE-A76C-5FABA4E57F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B1D22B-E42E-4B9F-AF01-7C0C498172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2B1D22B-E42E-4B9F-AF01-7C0C498172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2B1D22B-E42E-4B9F-AF01-7C0C498172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875CF2-CC48-4FFF-8AC5-FEDDB4236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5875CF2-CC48-4FFF-8AC5-FEDDB4236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55875CF2-CC48-4FFF-8AC5-FEDDB4236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072494" cy="18573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Лучшие качества </a:t>
            </a:r>
            <a:b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героев сказа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87810C-DC3D-42B5-A9DE-130E2114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587810C-DC3D-42B5-A9DE-130E2114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587810C-DC3D-42B5-A9DE-130E2114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DB1537-175C-48F2-854A-9FB097C414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2DB1537-175C-48F2-854A-9FB097C414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2DB1537-175C-48F2-854A-9FB097C414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398B1C-6C0F-48E0-A543-6EE31D762A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B5398B1C-6C0F-48E0-A543-6EE31D762A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B5398B1C-6C0F-48E0-A543-6EE31D762A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A40841-C3D9-4D48-A416-18441833AA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6AA40841-C3D9-4D48-A416-18441833AA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6AA40841-C3D9-4D48-A416-18441833AA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35F6A6-11C4-46A7-A227-94A4DB9289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9435F6A6-11C4-46A7-A227-94A4DB9289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9435F6A6-11C4-46A7-A227-94A4DB9289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CC7A51-6548-456F-9099-7EAC4CE0D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9CCC7A51-6548-456F-9099-7EAC4CE0D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9CCC7A51-6548-456F-9099-7EAC4CE0D4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3C08DD-712D-4E87-B912-7C1AFBF7B7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7B3C08DD-712D-4E87-B912-7C1AFBF7B7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7B3C08DD-712D-4E87-B912-7C1AFBF7B7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834CB9-06B6-4017-A27B-3F0F4B0DF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B3834CB9-06B6-4017-A27B-3F0F4B0DF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B3834CB9-06B6-4017-A27B-3F0F4B0DF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E648B0-4955-4D43-9872-479EF9785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47E648B0-4955-4D43-9872-479EF9785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47E648B0-4955-4D43-9872-479EF9785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18C27D-FC52-470C-9232-4F0839D28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AA18C27D-FC52-470C-9232-4F0839D28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AA18C27D-FC52-470C-9232-4F0839D28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7349F-A000-41FE-95E3-41231A908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0CB7349F-A000-41FE-95E3-41231A908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0CB7349F-A000-41FE-95E3-41231A908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528D5C-F249-45ED-BC99-4C84E8AF76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F3528D5C-F249-45ED-BC99-4C84E8AF76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F3528D5C-F249-45ED-BC99-4C84E8AF76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43680A-437F-4EFA-81BF-17E02BC88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F243680A-437F-4EFA-81BF-17E02BC88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F243680A-437F-4EFA-81BF-17E02BC88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2FE353-5EB1-498C-9092-0DE20D419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522FE353-5EB1-498C-9092-0DE20D419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522FE353-5EB1-498C-9092-0DE20D419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C20817-5D00-41F9-A4D3-39D2736B2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F3C20817-5D00-41F9-A4D3-39D2736B2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F3C20817-5D00-41F9-A4D3-39D2736B2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7BCFC4-AF42-40ED-86B6-141736A5B0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graphicEl>
                                              <a:dgm id="{1E7BCFC4-AF42-40ED-86B6-141736A5B0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graphicEl>
                                              <a:dgm id="{1E7BCFC4-AF42-40ED-86B6-141736A5B0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401080" cy="428628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Тоже ведь сказы не зря придуманы: иные – в покор, иные – в научение, а есть и такие, что вместо фонарика впереди</a:t>
            </a:r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. </a:t>
            </a:r>
            <a:b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      </a:t>
            </a:r>
            <a:b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         П.П. Бажов</a:t>
            </a:r>
            <a:b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400" dirty="0" smtClean="0">
                <a:latin typeface="Monotype Corsiva" pitchFamily="66" charset="0"/>
              </a:rPr>
              <a:t/>
            </a:r>
            <a:br>
              <a:rPr lang="ru-RU" sz="4400" dirty="0" smtClean="0">
                <a:latin typeface="Monotype Corsiva" pitchFamily="66" charset="0"/>
              </a:rPr>
            </a:b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Итог урока</a:t>
            </a:r>
            <a:endParaRPr lang="ru-RU" sz="6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Сегодня на уроке 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узнал, открыл для себя…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научился, смог…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могу похвалить себя и своих одноклассников за…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Домашнее задание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интересные сведения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К.Г. Паустовском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(1-2 факта)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Сокровище - </a:t>
            </a: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?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2" name="Содержимое 11" descr="1ed39e5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976" y="2468563"/>
            <a:ext cx="3187015" cy="3460767"/>
          </a:xfrm>
        </p:spPr>
      </p:pic>
      <p:pic>
        <p:nvPicPr>
          <p:cNvPr id="1026" name="Picture 2" descr="http://www.funlib.ru/cimg/2014/102419/48140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643182"/>
            <a:ext cx="3474679" cy="23106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Заветные 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скрываемые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от других, тайные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62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lahit_10_01_2015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85860"/>
            <a:ext cx="3810000" cy="2857500"/>
          </a:xfrm>
        </p:spPr>
      </p:pic>
      <p:pic>
        <p:nvPicPr>
          <p:cNvPr id="5" name="Рисунок 4" descr="img_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071810"/>
            <a:ext cx="3143272" cy="37861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Главные герои сказа</a:t>
            </a:r>
            <a:endParaRPr lang="ru-RU" sz="7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Характеристика Степана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занимается?</a:t>
            </a:r>
          </a:p>
          <a:p>
            <a:r>
              <a:rPr lang="ru-RU" dirty="0" smtClean="0"/>
              <a:t>Как слова «Всё нутро горы знал» характеризуют героя?</a:t>
            </a:r>
          </a:p>
          <a:p>
            <a:r>
              <a:rPr lang="ru-RU" dirty="0" smtClean="0"/>
              <a:t>Как испытывала Степана Хозяйка Медной горы? Как проявил себя герой в этих испытаниях?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3200" b="1" dirty="0" smtClean="0">
                <a:latin typeface="Monotype Corsiva" pitchFamily="66" charset="0"/>
              </a:rPr>
              <a:t>Назовите 3 главных черты характера Степана.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71547"/>
          <a:ext cx="8472518" cy="5253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AAFC5E-AD84-41EF-BD63-FBAEA68787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A4AAFC5E-AD84-41EF-BD63-FBAEA68787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A4AAFC5E-AD84-41EF-BD63-FBAEA68787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1665BF-9411-444B-9F22-DC4EB6F27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AE1665BF-9411-444B-9F22-DC4EB6F27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AE1665BF-9411-444B-9F22-DC4EB6F27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7A014E-3665-4204-95C1-11ECB6D502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6D7A014E-3665-4204-95C1-11ECB6D502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6D7A014E-3665-4204-95C1-11ECB6D502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Характеристика Насти</a:t>
            </a:r>
            <a:endParaRPr lang="ru-RU" sz="6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27146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Творческое задание</a:t>
            </a:r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3500" b="1" dirty="0" smtClean="0">
                <a:latin typeface="Monotype Corsiva" pitchFamily="66" charset="0"/>
              </a:rPr>
              <a:t>Назовите душевные качества Насти</a:t>
            </a:r>
            <a:endParaRPr lang="ru-RU" sz="35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CF8F54-0423-42A3-9D4E-782E69F9A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0ECF8F54-0423-42A3-9D4E-782E69F9A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0ECF8F54-0423-42A3-9D4E-782E69F9A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DB86B7-2404-4A2D-88C2-F122ADD66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E4DB86B7-2404-4A2D-88C2-F122ADD66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E4DB86B7-2404-4A2D-88C2-F122ADD66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CB16865-0922-4CC7-8260-051A7DFCB0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FCB16865-0922-4CC7-8260-051A7DFCB0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FCB16865-0922-4CC7-8260-051A7DFCB0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251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Calibri</vt:lpstr>
      <vt:lpstr>Constantia</vt:lpstr>
      <vt:lpstr>Monotype Corsiva</vt:lpstr>
      <vt:lpstr>Times New Roman</vt:lpstr>
      <vt:lpstr>Wingdings</vt:lpstr>
      <vt:lpstr>Wingdings 2</vt:lpstr>
      <vt:lpstr>Поток</vt:lpstr>
      <vt:lpstr>К заветным сокровищам души…</vt:lpstr>
      <vt:lpstr>Сокровище - ?</vt:lpstr>
      <vt:lpstr>Заветные - ?</vt:lpstr>
      <vt:lpstr>Презентация PowerPoint</vt:lpstr>
      <vt:lpstr>Главные герои сказа</vt:lpstr>
      <vt:lpstr>Характеристика Степана</vt:lpstr>
      <vt:lpstr>Презентация PowerPoint</vt:lpstr>
      <vt:lpstr>Характеристика Насти</vt:lpstr>
      <vt:lpstr>Презентация PowerPoint</vt:lpstr>
      <vt:lpstr>Физминутка</vt:lpstr>
      <vt:lpstr>Характеристика  Хозяйки Медной горы</vt:lpstr>
      <vt:lpstr>Презентация PowerPoint</vt:lpstr>
      <vt:lpstr>Лучшие качества  героев сказа</vt:lpstr>
      <vt:lpstr>Тоже ведь сказы не зря придуманы: иные – в покор, иные – в научение, а есть и такие, что вместо фонарика впереди.                                                                                                  П.П. Бажов  </vt:lpstr>
      <vt:lpstr>Итог урока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заветным сокровищам души…</dc:title>
  <dc:creator>Dell</dc:creator>
  <cp:lastModifiedBy>dell</cp:lastModifiedBy>
  <cp:revision>30</cp:revision>
  <dcterms:created xsi:type="dcterms:W3CDTF">2016-02-16T18:44:32Z</dcterms:created>
  <dcterms:modified xsi:type="dcterms:W3CDTF">2021-02-25T21:20:31Z</dcterms:modified>
</cp:coreProperties>
</file>