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02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1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10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042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198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434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960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642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39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538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96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4314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08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37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180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67B3FE-09F1-4055-8D22-0CB63A53ECD8}" type="datetimeFigureOut">
              <a:rPr lang="ru-RU" smtClean="0"/>
              <a:t>10.04.2025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3AB6092-1FF6-48D5-8007-8BB9CD6A3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16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DC1287-CABE-4E69-AF28-A0C269171F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8244" y="1848092"/>
            <a:ext cx="6815669" cy="2802049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3600" dirty="0"/>
              <a:t> Театрализация как средство повышения мотивации и формирования коммуникативной компетенции школьников. </a:t>
            </a:r>
          </a:p>
        </p:txBody>
      </p:sp>
    </p:spTree>
    <p:extLst>
      <p:ext uri="{BB962C8B-B14F-4D97-AF65-F5344CB8AC3E}">
        <p14:creationId xmlns:p14="http://schemas.microsoft.com/office/powerpoint/2010/main" val="2222303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F9B1DA-B1AD-4472-B561-AB02C0D88284}"/>
              </a:ext>
            </a:extLst>
          </p:cNvPr>
          <p:cNvSpPr txBox="1"/>
          <p:nvPr/>
        </p:nvSpPr>
        <p:spPr>
          <a:xfrm>
            <a:off x="1199213" y="886096"/>
            <a:ext cx="981855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/>
            <a:r>
              <a:rPr lang="ru-RU" sz="18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На уроке иностранного языка особое место занимают формы занятий, которые обеспечивают активное участие в уроке каждого ученика, стимулируют речевое общение, способствуют формированию интереса и стремления изучать иностранный язык.</a:t>
            </a:r>
            <a:endParaRPr lang="ru-RU" sz="1200" b="0" i="1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7200" algn="just"/>
            <a:r>
              <a:rPr lang="ru-RU" sz="18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Эти задачи можно решить с помощью игровых методов обучения. В игре способности любого человека, а особенно ребенка проявляются в полной мере. Игра – особо организованное занятие, требующее напряжения эмоциональных и умственных сил. Игра предполагает принятие решения – как поступить, что сказать, как выиграть? Желание решить эти вопросы обостряет мыслительную деятельность играющих. А если учащиеся при этом говорят на иностранном языке, игра открывает богатые обучающие возможности.</a:t>
            </a:r>
            <a:endParaRPr lang="ru-RU" sz="1200" b="0" i="1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indent="457200" algn="just"/>
            <a:r>
              <a:rPr lang="ru-RU" sz="18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Являясь развлечением, отдыхом, игра способна перерасти в обучение, в творчество, в модель человеческих отношений.</a:t>
            </a:r>
            <a:endParaRPr lang="ru-RU" sz="1200" b="0" i="1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C6E97515-C724-4B2C-BF22-7692AC93C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934" y="3901041"/>
            <a:ext cx="2653260" cy="176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5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D08CF0-7902-4FDB-B9C7-316B16A8A85D}"/>
              </a:ext>
            </a:extLst>
          </p:cNvPr>
          <p:cNvSpPr txBox="1"/>
          <p:nvPr/>
        </p:nvSpPr>
        <p:spPr>
          <a:xfrm>
            <a:off x="854438" y="704538"/>
            <a:ext cx="9773587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Известно, что возможность пополнить словарный запас в непринужденной обстановке в форме игры гораздо выше, чем на обычном уроке.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 создать такие условия, чтобы общение стало необходимым, чтобы ребенок захотел говорить, захотел не для получения хорошей оценки, а просто потому, что общение стало потребностью. При этом надо учитывать и естественный страх человека перед говорением на иностранном языке.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преодоления существующего психологического барьера, а также комплекса внутренней зажатости, для мотивации учеников я использую на уроке элементы театрализации, инсценирования. Как отмечает В.С. Мухина  в своей книге «Дети и куклы: таинство взаимодействия», «Куклы имеют особое значение для эмоционального и нравственного развития детей. Кукла для человека в детстве- партнер в общении во всех его проявлениях. В диалоге с куклой происходит «замена» реального контакта с человеком. Куклы могут многое - и учить, и лечить. Существует целое самостоятельное направление, получившее название </a:t>
            </a:r>
            <a:r>
              <a:rPr lang="ru-RU" sz="16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куклотерапии</a:t>
            </a:r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Иногда </a:t>
            </a:r>
            <a:r>
              <a:rPr lang="ru-RU" sz="16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куклотерапию</a:t>
            </a:r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относят к </a:t>
            </a:r>
            <a:r>
              <a:rPr lang="ru-RU" sz="16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арттерапии</a:t>
            </a:r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16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игротерапии</a:t>
            </a:r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Суть этого направления в сотрудничестве, в комплексном взаимодействии с детьми с помощью разнообразных театральных приемов: этюдов, игр, специально заданных ситуаций.»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считаю, что методику </a:t>
            </a:r>
            <a:r>
              <a:rPr lang="ru-RU" sz="1600" b="0" i="1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В.С.Мухиной</a:t>
            </a:r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очень важно использовать  в период адаптации (переход из начальной школы в среднее звено), или в работе с замкнутыми, закрепощенными детьми.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endParaRPr lang="ru-RU" sz="1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endParaRPr lang="ru-RU" sz="1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AutoShape 2" descr="Picture background">
            <a:extLst>
              <a:ext uri="{FF2B5EF4-FFF2-40B4-BE49-F238E27FC236}">
                <a16:creationId xmlns:a16="http://schemas.microsoft.com/office/drawing/2014/main" id="{0CE56C0D-2BAF-4089-9EB1-AC6C0A55623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508885" y="285687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Picture background">
            <a:extLst>
              <a:ext uri="{FF2B5EF4-FFF2-40B4-BE49-F238E27FC236}">
                <a16:creationId xmlns:a16="http://schemas.microsoft.com/office/drawing/2014/main" id="{4CCA79C2-7535-4CB4-93A3-BBEE3F399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4216" y="4407108"/>
            <a:ext cx="2920584" cy="210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658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69EB4FB-48E8-4B5D-90A4-42D86A87C081}"/>
              </a:ext>
            </a:extLst>
          </p:cNvPr>
          <p:cNvSpPr txBox="1"/>
          <p:nvPr/>
        </p:nvSpPr>
        <p:spPr>
          <a:xfrm>
            <a:off x="969364" y="909539"/>
            <a:ext cx="10253272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Куклы помогают вызывать положительные эмоции и постепенно ослаблять нервное напряжение у детей, они помогают свободно вступать в разговор, побуждать к активным речевым действиям, предоставляя им возможность почувствовать себя раскованнее.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Куклы можно  использовать во время релаксации, в начале урока, как наглядное пособие при введении новых лексических единиц, в конце урока, когда даем домашнее задание. Я использую элементы театрализации на разных этапах урока.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куклы учитель может менять свои требования к речи и поведению детей.  Например, если ученик не может начать фразу или произнести какое-то слово, можно предложить произнести его вместе с куклой. Наоборот, если ученик что-то делает правильно, кукла станет хлопать в ладоши  и подпрыгивать, что поможет создать ситуацию успеха, повысить мотивацию. Для младших школьников можно показать, как кукла огорчается, когда они шалят.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88290" algn="just"/>
            <a:r>
              <a:rPr lang="ru-RU" sz="1600" b="0" i="1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Кукла помогает  контролировать  знания и умения ребенка, в то время как  ребенок играет и не догадывается, что учитель оценивает его.</a:t>
            </a:r>
            <a:endParaRPr lang="ru-RU" sz="1600" b="0" i="1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Picture background">
            <a:extLst>
              <a:ext uri="{FF2B5EF4-FFF2-40B4-BE49-F238E27FC236}">
                <a16:creationId xmlns:a16="http://schemas.microsoft.com/office/drawing/2014/main" id="{34A5D6CB-D7BD-4AA3-A017-24877AB11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8616" y="3860241"/>
            <a:ext cx="1379095" cy="208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481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A42EB0-8BF8-4F1E-8E09-2E630BB3F47A}"/>
              </a:ext>
            </a:extLst>
          </p:cNvPr>
          <p:cNvSpPr txBox="1"/>
          <p:nvPr/>
        </p:nvSpPr>
        <p:spPr>
          <a:xfrm>
            <a:off x="1259175" y="843677"/>
            <a:ext cx="9788576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своих уроках я использую куклу бибабо, которая надевается на руку. Благодаря подвижности, такая кукла более выразительна. Создавая самим своим появлением атмосферу кукольного театра, она является прекрасным средством организации внимания учащихся, повышения их интереса к уроку, активизации их речевой деятельности. Все это способствует вовлечению в игру большого числа ребят.</a:t>
            </a:r>
          </a:p>
          <a:p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практике я использую куклы например для создания стимула к диалогу-расспросу:</a:t>
            </a:r>
          </a:p>
          <a:p>
            <a:pPr algn="l"/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Т: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is your name?</a:t>
            </a:r>
            <a:br>
              <a:rPr lang="en-US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My name is Malvina.</a:t>
            </a:r>
            <a:b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How old are you?</a:t>
            </a:r>
            <a:b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am 10.</a:t>
            </a:r>
            <a:endParaRPr lang="en-US" sz="1600" i="1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16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Where do you live?</a:t>
            </a:r>
            <a:b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1600" b="1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 live in Russia. </a:t>
            </a:r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 т.д.</a:t>
            </a:r>
          </a:p>
          <a:p>
            <a:pPr algn="l"/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Дальше следует обобщение того, что узнали ученики о кукле, т.е. монологическое высказывание.</a:t>
            </a:r>
            <a:endParaRPr lang="en-US" sz="1600" b="0" i="1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b="0" i="1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0" i="1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по теме «Одежд</a:t>
            </a:r>
            <a:r>
              <a:rPr lang="ru-RU" sz="16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а» был разыгран диалог среди членов семьи. Создание типовых ситуаций: поход в театр</a:t>
            </a:r>
            <a:r>
              <a:rPr lang="en-US" sz="16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6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кино, прогулка, школа, учитывая время года и погодные условия. Дети с легкостью входят в роль и стараются разыграть ситуацию, тренируя и совершенствуя при этом лексический навык и навык говорения.</a:t>
            </a:r>
            <a:endParaRPr lang="ru-RU" sz="1600" b="0" i="1" dirty="0">
              <a:solidFill>
                <a:srgbClr val="333333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1995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244</TotalTime>
  <Words>738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Garamond</vt:lpstr>
      <vt:lpstr>Times New Roman</vt:lpstr>
      <vt:lpstr>Натуральные материалы</vt:lpstr>
      <vt:lpstr>    Театрализация как средство повышения мотивации и формирования коммуникативной компетенции школьников.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игровые приемы на уроках английского языка</dc:title>
  <dc:creator>teacher</dc:creator>
  <cp:lastModifiedBy>teacher</cp:lastModifiedBy>
  <cp:revision>12</cp:revision>
  <dcterms:created xsi:type="dcterms:W3CDTF">2025-02-26T23:25:44Z</dcterms:created>
  <dcterms:modified xsi:type="dcterms:W3CDTF">2025-04-10T03:04:52Z</dcterms:modified>
</cp:coreProperties>
</file>