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  <p:sldMasterId id="2147483652" r:id="rId3"/>
  </p:sldMasterIdLst>
  <p:notesMasterIdLst>
    <p:notesMasterId r:id="rId24"/>
  </p:notesMasterIdLst>
  <p:sldIdLst>
    <p:sldId id="294" r:id="rId4"/>
    <p:sldId id="279" r:id="rId5"/>
    <p:sldId id="292" r:id="rId6"/>
    <p:sldId id="280" r:id="rId7"/>
    <p:sldId id="297" r:id="rId8"/>
    <p:sldId id="260" r:id="rId9"/>
    <p:sldId id="264" r:id="rId10"/>
    <p:sldId id="309" r:id="rId11"/>
    <p:sldId id="308" r:id="rId12"/>
    <p:sldId id="282" r:id="rId13"/>
    <p:sldId id="295" r:id="rId14"/>
    <p:sldId id="283" r:id="rId15"/>
    <p:sldId id="286" r:id="rId16"/>
    <p:sldId id="265" r:id="rId17"/>
    <p:sldId id="299" r:id="rId18"/>
    <p:sldId id="287" r:id="rId19"/>
    <p:sldId id="301" r:id="rId20"/>
    <p:sldId id="304" r:id="rId21"/>
    <p:sldId id="268" r:id="rId22"/>
    <p:sldId id="307" r:id="rId2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8" autoAdjust="0"/>
    <p:restoredTop sz="94660"/>
  </p:normalViewPr>
  <p:slideViewPr>
    <p:cSldViewPr>
      <p:cViewPr varScale="1">
        <p:scale>
          <a:sx n="80" d="100"/>
          <a:sy n="80" d="100"/>
        </p:scale>
        <p:origin x="1541" y="5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1331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97715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DAC8B41-242F-48DF-9258-CD753407AFF2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30318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1423EA2-C33B-4F82-B688-C41A9874EB71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56933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F651A08-B45F-4B0C-9B5E-1544FAD3DFF9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85008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F05AD68-43E9-401F-8016-EC20160A4D74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76479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3CB34DC-371D-44FA-956B-AD6A0914750B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24770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E0AEEC9-8A88-41A8-AA29-591BFC3CA59B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31509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9410C01-FD0B-4A87-B119-B3EC8D3FDF23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1063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2C150-6ADA-4C3F-991E-065C67C85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A8046-A8E2-4E61-8255-7BF1D1CF1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2EE77-3CE8-45EF-9BAF-A64B6562E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D918C-A8A7-4BF4-80F6-7A11D9952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69AA8-C40F-45B9-B92D-68269F13E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7A365-7D6B-4500-86BE-C07048FF0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8335A-1F3F-4A8A-AED9-EE9AD566F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C67E5-0D10-4A8B-8C36-A42812583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63305-4266-4DFF-A4F4-85A1B5142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9C366-0676-434E-BA05-DD147508A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FC662-C123-401F-B1B1-7BAD008A2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51A95-6A96-4E77-AC14-031D01829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65664-03D8-4B3D-BBED-1FEF72B70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4ECD-E34A-4064-B85B-7ACE8AB56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D4DC0-AD8B-4E82-90D9-7169BF29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92275-98CF-4E15-AB4C-192E9EF78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C3915-0126-423E-AE13-D6CC595EF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8C8E2-9B83-43AA-A674-44AD2F07A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4C3DF-73C2-43E5-84D6-E49B96D7F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F0CF6-2DEB-4473-A876-5DB1E6EB1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92CBD-6D70-48B9-8DE0-B65BD86E7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6259-1993-4382-90AD-C5946B04C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819E-41E3-439B-9AA1-BDA203C86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6A322-4076-4B86-94EA-56ECE08E7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9EC3-2EE5-4057-A0F8-65781D0A6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64CD0-F627-4853-BFF5-990B042AD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7F723-782C-46B5-9EB9-47BA5F2CB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DAACE-7F93-4D9B-A38D-D86E9041C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F59BA-BBFD-43BA-AF1B-2FFF5451C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074FE-F714-4C10-903E-AF6FD8845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53778-B93E-4EFB-9F0B-6D787DAD1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27829-ED57-4B9F-AEE8-EAF352DD4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0BBB3-7B3A-40F5-AEFF-05AA7A3E5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gi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15"/>
          <a:srcRect l="12003" t="12769" r="4005"/>
          <a:stretch>
            <a:fillRect/>
          </a:stretch>
        </p:blipFill>
        <p:spPr bwMode="auto">
          <a:xfrm>
            <a:off x="142875" y="142875"/>
            <a:ext cx="2000250" cy="1952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02523F6D-8C1C-42D5-A84E-F29CE4AA2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929438" y="5289550"/>
            <a:ext cx="1979612" cy="1350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8DC8AF54-FFD8-4A89-95DD-CEA521045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42875"/>
            <a:ext cx="1143000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512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2876DA47-A04E-4BDD-848A-9BE9E7A1F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0.png"/><Relationship Id="rId3" Type="http://schemas.openxmlformats.org/officeDocument/2006/relationships/image" Target="../media/image22.jpeg"/><Relationship Id="rId7" Type="http://schemas.openxmlformats.org/officeDocument/2006/relationships/hyperlink" Target="http://www.ellf.ru/uploads/posts/2009-02/1234379678_4.jpg" TargetMode="External"/><Relationship Id="rId12" Type="http://schemas.openxmlformats.org/officeDocument/2006/relationships/hyperlink" Target="http://astro.websib.ru/Foto/Cc/Sun/MAX/prom1743.jpg" TargetMode="External"/><Relationship Id="rId17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24.jpeg"/><Relationship Id="rId15" Type="http://schemas.openxmlformats.org/officeDocument/2006/relationships/image" Target="../media/image31.jpeg"/><Relationship Id="rId10" Type="http://schemas.openxmlformats.org/officeDocument/2006/relationships/image" Target="../media/image28.jpeg"/><Relationship Id="rId4" Type="http://schemas.openxmlformats.org/officeDocument/2006/relationships/image" Target="../media/image23.jpeg"/><Relationship Id="rId9" Type="http://schemas.openxmlformats.org/officeDocument/2006/relationships/image" Target="../media/image27.jpeg"/><Relationship Id="rId14" Type="http://schemas.openxmlformats.org/officeDocument/2006/relationships/hyperlink" Target="http://astro.websib.ru/Foto/Cc/Pluto/MAX/makemake_nasa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g15.nnm.ru/9/a/7/6/7/c84ae713f40301fc17486eeba89.jpg" TargetMode="External"/><Relationship Id="rId3" Type="http://schemas.openxmlformats.org/officeDocument/2006/relationships/hyperlink" Target="http://img15.nnm.ru/9/a/a/9/f/11dc4411b3f6d21e624428e376e.jpg" TargetMode="External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img11.nnm.ru/1/4/d/c/5/09e58a16d9136e961b553ee4cf1.jpg" TargetMode="External"/><Relationship Id="rId5" Type="http://schemas.openxmlformats.org/officeDocument/2006/relationships/image" Target="../media/image38.jpeg"/><Relationship Id="rId4" Type="http://schemas.openxmlformats.org/officeDocument/2006/relationships/hyperlink" Target="http://img15.nnm.ru/1/e/1/1/b/00d3523e14a2c0ab71890ffb720.jpg" TargetMode="External"/><Relationship Id="rId9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7.jpeg"/><Relationship Id="rId7" Type="http://schemas.openxmlformats.org/officeDocument/2006/relationships/hyperlink" Target="http://astro.websib.ru/Foto/KA/mks/MAX/robinson_sts114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696" y="0"/>
            <a:ext cx="7416824" cy="1212208"/>
          </a:xfrm>
        </p:spPr>
        <p:txBody>
          <a:bodyPr/>
          <a:lstStyle/>
          <a:p>
            <a:pPr eaLnBrk="1" hangingPunct="1"/>
            <a:r>
              <a:rPr lang="ru-RU" altLang="ru-RU" sz="4000" dirty="0" smtClean="0">
                <a:solidFill>
                  <a:srgbClr val="002060"/>
                </a:solidFill>
              </a:rPr>
              <a:t>В перёд к планетам!</a:t>
            </a:r>
            <a:endParaRPr lang="ru-RU" altLang="ru-RU" sz="4000" dirty="0" smtClean="0">
              <a:solidFill>
                <a:srgbClr val="002060"/>
              </a:solidFill>
            </a:endParaRPr>
          </a:p>
        </p:txBody>
      </p:sp>
      <p:pic>
        <p:nvPicPr>
          <p:cNvPr id="3075" name="Picture 9" descr="black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056" y="1112281"/>
            <a:ext cx="5437712" cy="44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0" descr="000187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1697094"/>
            <a:ext cx="4410236" cy="32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11"/>
          <p:cNvSpPr>
            <a:spLocks noChangeArrowheads="1"/>
          </p:cNvSpPr>
          <p:nvPr/>
        </p:nvSpPr>
        <p:spPr bwMode="auto">
          <a:xfrm>
            <a:off x="1515954" y="5905824"/>
            <a:ext cx="61211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002060"/>
                </a:solidFill>
              </a:rPr>
              <a:t>Презентацию подготовила воспитатель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Козловская О.А.</a:t>
            </a:r>
            <a:endParaRPr lang="ru-RU" alt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Солнечной системе –  девять планет, все они разные. И лишь на нашей планете Земля есть жизнь.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85860"/>
            <a:ext cx="6572296" cy="48101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0"/>
            <a:ext cx="8893175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Венера        Марс            Земля           Луна</a:t>
            </a:r>
          </a:p>
          <a:p>
            <a:pPr eaLnBrk="1" hangingPunct="1">
              <a:buFontTx/>
              <a:buNone/>
            </a:pPr>
            <a:endParaRPr lang="ru-RU" altLang="ru-RU" b="1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r>
              <a:rPr lang="ru-RU" altLang="ru-RU" dirty="0" smtClean="0"/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Сатурн</a:t>
            </a:r>
            <a:r>
              <a:rPr lang="en-US" altLang="ru-RU" b="1" dirty="0" smtClean="0">
                <a:solidFill>
                  <a:srgbClr val="002060"/>
                </a:solidFill>
              </a:rPr>
              <a:t>        </a:t>
            </a:r>
            <a:r>
              <a:rPr lang="ru-RU" altLang="ru-RU" b="1" dirty="0" smtClean="0">
                <a:solidFill>
                  <a:srgbClr val="002060"/>
                </a:solidFill>
              </a:rPr>
              <a:t>Юпитер             Уран             Солнце</a:t>
            </a:r>
          </a:p>
          <a:p>
            <a:pPr eaLnBrk="1" hangingPunct="1">
              <a:buFontTx/>
              <a:buNone/>
            </a:pPr>
            <a:endParaRPr lang="ru-RU" altLang="ru-RU" b="1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Уран                      Солнце </a:t>
            </a:r>
          </a:p>
          <a:p>
            <a:pPr eaLnBrk="1" hangingPunct="1">
              <a:buFontTx/>
              <a:buNone/>
            </a:pPr>
            <a:endParaRPr lang="ru-RU" altLang="ru-RU" b="1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b="1" dirty="0" smtClean="0">
                <a:solidFill>
                  <a:schemeClr val="bg1"/>
                </a:solidFill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Меркурий                    Плутон                    Нептун        </a:t>
            </a:r>
          </a:p>
        </p:txBody>
      </p:sp>
      <p:pic>
        <p:nvPicPr>
          <p:cNvPr id="9219" name="Picture 6" descr="ven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19446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0" descr="mars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49275"/>
            <a:ext cx="20891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zem_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250"/>
            <a:ext cx="19446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4" descr="sat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4175"/>
            <a:ext cx="21605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7" descr="Фотографии всех планет нашей солнечной системы (20 фото)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997200"/>
            <a:ext cx="2303462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9" descr="2057770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476250"/>
            <a:ext cx="24479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1" descr="3015652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997200"/>
            <a:ext cx="22320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23" descr="252854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311775"/>
            <a:ext cx="20161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25" descr="prom1743-m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50" y="2924175"/>
            <a:ext cx="20891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27" descr="makemake_nasa-m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229225"/>
            <a:ext cx="23764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9" descr="меркурий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229225"/>
            <a:ext cx="172878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31" descr="Нажмите для просмотра фото в полный размер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229225"/>
            <a:ext cx="2006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91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 часть поверхности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нашей планеты Земля –покрыта водой.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569a6632d59636ad41da1dcde04f9ea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57298"/>
            <a:ext cx="6621981" cy="47863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8013" cy="242889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214554"/>
            <a:ext cx="6072230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57188" y="214290"/>
            <a:ext cx="8429625" cy="1428760"/>
          </a:xfrm>
          <a:ln>
            <a:solidFill>
              <a:srgbClr val="FFFF00"/>
            </a:solidFill>
          </a:ln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космонавта –специальная одежда- скафандр, который защищает его от вредного воздействия Космоса. На голове   гермошлем (повторите),  на ногах специальные сапоги, а на руках специальные перчатки. Если космонавт выходит в открытый космос, то на плечи  он надевает тяжелый ранец с баллонами, полными воздуха.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orlan-mk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643050"/>
            <a:ext cx="4000560" cy="3946190"/>
          </a:xfrm>
          <a:prstGeom prst="rect">
            <a:avLst/>
          </a:prstGeom>
        </p:spPr>
      </p:pic>
      <p:pic>
        <p:nvPicPr>
          <p:cNvPr id="5" name="Содержимое 3" descr="usk_3_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7619" y="1643050"/>
            <a:ext cx="5000601" cy="39461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8226" cy="561975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002060"/>
                </a:solidFill>
              </a:rPr>
              <a:t>Первый выход человека в открытый Космос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79388" y="919163"/>
            <a:ext cx="5184775" cy="571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200" b="1" dirty="0"/>
          </a:p>
          <a:p>
            <a:r>
              <a:rPr lang="ru-RU" altLang="ru-RU" sz="1100" dirty="0">
                <a:hlinkClick r:id="rId3" tooltip="оригинальный размер"/>
              </a:rPr>
              <a:t>  </a:t>
            </a:r>
            <a:r>
              <a:rPr lang="ru-RU" altLang="ru-RU" sz="20300" dirty="0"/>
              <a:t> </a:t>
            </a:r>
            <a:r>
              <a:rPr lang="ru-RU" altLang="ru-RU" sz="1100" dirty="0"/>
              <a:t>                                                                          </a:t>
            </a:r>
            <a:endParaRPr lang="ru-RU" altLang="ru-RU" dirty="0"/>
          </a:p>
          <a:p>
            <a:r>
              <a:rPr lang="ru-RU" altLang="ru-RU" b="1" dirty="0">
                <a:solidFill>
                  <a:srgbClr val="002060"/>
                </a:solidFill>
              </a:rPr>
              <a:t>8-19 марта 1965 года Алексей Архипович Леонов совместно с П.И. Беляевым совершил полет на КК "Восход-2" в качестве 2-го пилота. 18.03.1965 г. Леонов впервые вышел в космическое пространство, удалился от КК на расстояние 5 м и провел в открытом космосе вне шлюзовой камеры 12 мин. 9 с.</a:t>
            </a:r>
            <a:endParaRPr lang="ru-RU" altLang="ru-RU" dirty="0">
              <a:solidFill>
                <a:srgbClr val="002060"/>
              </a:solidFill>
            </a:endParaRPr>
          </a:p>
        </p:txBody>
      </p:sp>
      <p:pic>
        <p:nvPicPr>
          <p:cNvPr id="21509" name="Picture 5" descr="картинка">
            <a:hlinkClick r:id="rId4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55319"/>
            <a:ext cx="56197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картинка">
            <a:hlinkClick r:id="rId6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073" y="3788600"/>
            <a:ext cx="3779838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картинка">
            <a:hlinkClick r:id="rId8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4" y="969462"/>
            <a:ext cx="32956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2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8013" cy="1296974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орбитальной станции – невесомость.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предметы легкие и человек становится легким как пушинка.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41921_84ae5b2444333a59e0ba453bf4a48647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5286412" cy="4333875"/>
          </a:xfrm>
        </p:spPr>
      </p:pic>
      <p:sp>
        <p:nvSpPr>
          <p:cNvPr id="7" name="Прямоугольник 6"/>
          <p:cNvSpPr/>
          <p:nvPr/>
        </p:nvSpPr>
        <p:spPr>
          <a:xfrm>
            <a:off x="5929322" y="1500175"/>
            <a:ext cx="29289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hangingPunct="0"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 космосе веса ничто не имеет.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lvl="0" indent="228600" eaLnBrk="0" hangingPunct="0"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Все невесомым становится там.</a:t>
            </a:r>
          </a:p>
          <a:p>
            <a:pPr lvl="0" indent="228600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Гиря летать, как пушинка, умеет.</a:t>
            </a:r>
          </a:p>
          <a:p>
            <a:pPr lvl="0" indent="228600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Легкий, как бабочка, гиппопотам.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64854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Ракеты взлетают в Космос.</a:t>
            </a:r>
          </a:p>
        </p:txBody>
      </p:sp>
      <p:pic>
        <p:nvPicPr>
          <p:cNvPr id="25603" name="Picture 5" descr="463prot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17_07_2009_0510503001247821155_na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781300"/>
            <a:ext cx="2879725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7" descr="Индия запустила к Луне свой первый научно-исследовательский космический аппара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979" y="1196752"/>
            <a:ext cx="2808288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8" descr="Запуск американского шаттла Индево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3938"/>
            <a:ext cx="266382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9" descr="000414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20713"/>
            <a:ext cx="289083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3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748712" cy="1007319"/>
          </a:xfrm>
        </p:spPr>
        <p:txBody>
          <a:bodyPr/>
          <a:lstStyle/>
          <a:p>
            <a:pPr algn="l" eaLnBrk="1" hangingPunct="1"/>
            <a:r>
              <a:rPr lang="ru-RU" altLang="ru-RU" sz="3600" b="1" dirty="0" smtClean="0">
                <a:solidFill>
                  <a:srgbClr val="002060"/>
                </a:solidFill>
              </a:rPr>
              <a:t>Выход в открытый Космос в                      </a:t>
            </a:r>
            <a:r>
              <a:rPr lang="ru-RU" altLang="ru-RU" sz="3600" b="1" dirty="0">
                <a:solidFill>
                  <a:srgbClr val="002060"/>
                </a:solidFill>
              </a:rPr>
              <a:t/>
            </a:r>
            <a:br>
              <a:rPr lang="ru-RU" altLang="ru-RU" sz="3600" b="1" dirty="0">
                <a:solidFill>
                  <a:srgbClr val="002060"/>
                </a:solidFill>
              </a:rPr>
            </a:br>
            <a:r>
              <a:rPr lang="ru-RU" altLang="ru-RU" sz="3600" b="1" dirty="0" smtClean="0">
                <a:solidFill>
                  <a:srgbClr val="002060"/>
                </a:solidFill>
              </a:rPr>
              <a:t>наше время.</a:t>
            </a:r>
          </a:p>
        </p:txBody>
      </p:sp>
      <p:pic>
        <p:nvPicPr>
          <p:cNvPr id="35843" name="Picture 6" descr="000187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37449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7" descr="000336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692150"/>
            <a:ext cx="3455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9" descr="Скафанд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08500"/>
            <a:ext cx="28575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1" descr="9034297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33825"/>
            <a:ext cx="345598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13" descr="robinson_sts114-m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581525"/>
            <a:ext cx="208915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3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571500" y="142875"/>
            <a:ext cx="8229600" cy="1785927"/>
          </a:xfrm>
        </p:spPr>
        <p:txBody>
          <a:bodyPr/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3" name="Рисунок 2" descr="1456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785926"/>
            <a:ext cx="7067189" cy="4566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всегда мечтали о космосе, их манили дальние просторы, звезды, они хотели знать, есть ли жизнь на других планетах, побывать в космических далях.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c0388e92ce4ab5d1515ad23268c2e36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714488"/>
            <a:ext cx="6866707" cy="40464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-242888"/>
            <a:ext cx="7812360" cy="1660526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Береги нашу планету Земля.</a:t>
            </a:r>
          </a:p>
        </p:txBody>
      </p:sp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1988" name="Picture 7" descr="i?id=22470118&amp;tov=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188913"/>
            <a:ext cx="6572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8" descr="000380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221163"/>
            <a:ext cx="2303462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9" descr="0003805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844675"/>
            <a:ext cx="20161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11" descr="d0b7d0b5d0bcd0bbd18f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652963"/>
            <a:ext cx="26670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Rectangle 12"/>
          <p:cNvSpPr>
            <a:spLocks noChangeArrowheads="1"/>
          </p:cNvSpPr>
          <p:nvPr/>
        </p:nvSpPr>
        <p:spPr bwMode="auto">
          <a:xfrm>
            <a:off x="0" y="1001713"/>
            <a:ext cx="3995738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Ты можешь удивиться,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Узнав, - Земля наш общий дом!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Живут в ней звери, птицы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мы с тобой живем.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Земля – наш дом огромный,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ней много этажей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жителей подводных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для лесных ужей.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всех квартир хватило: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буйволов и коз,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сов и крокодилов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зайцев и стрекоз.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Земля – наш дом огромный,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пусть сооружен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Он не из плит бетонных,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Но суть совсем не в том.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А в том, что мы соседи,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мы должны сберечь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Оленей и медведей.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Об этом наша речь!</a:t>
            </a:r>
          </a:p>
        </p:txBody>
      </p:sp>
      <p:sp>
        <p:nvSpPr>
          <p:cNvPr id="41993" name="Rectangle 13"/>
          <p:cNvSpPr>
            <a:spLocks noChangeArrowheads="1"/>
          </p:cNvSpPr>
          <p:nvPr/>
        </p:nvSpPr>
        <p:spPr bwMode="auto">
          <a:xfrm>
            <a:off x="5722938" y="1663700"/>
            <a:ext cx="3421062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Береги свою планету!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Есть одна планета-сад.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этом космосе холодном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Только здесь леса шумят,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Птиц скликая перелетных.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стрекозы только тут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речку смотрят удивленно.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Береги свою планету – 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Ведь другой на свете нет! </a:t>
            </a:r>
          </a:p>
        </p:txBody>
      </p:sp>
    </p:spTree>
    <p:extLst>
      <p:ext uri="{BB962C8B-B14F-4D97-AF65-F5344CB8AC3E}">
        <p14:creationId xmlns:p14="http://schemas.microsoft.com/office/powerpoint/2010/main" val="214221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19" y="260648"/>
            <a:ext cx="4395093" cy="648072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6613" y="764704"/>
            <a:ext cx="4038600" cy="535987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она космическая ракета, впервые полетевшая в космос.  Она громадная: ее рост - почти 90 м, по сравнению с ней машины и люди как жители сказочной страны маленькие.  Это самый быстрый вид транспорта на Земле благодаря реактивному двигателю.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Вначале наши ученые отправили в космос собак Белку и Стрелку. Собаки благополучно вернулись на землю. 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3e766f00c7dc2ddb075df3d89177a6e6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416050"/>
            <a:ext cx="8784976" cy="52533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79296" cy="1268760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Так кто же первый полетел в Космос?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3850" y="3141663"/>
            <a:ext cx="882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3635375"/>
            <a:ext cx="89630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Первой полетела в космос собака Лайка. Она провела на борту искусственного спутника несколько суток, но ее не смогли вернуть на Землю. В августе 1960 года в космическое путешествие отправились собаки Белка и Стрелка. На корабле были также мыши, насекомые и семена. После полета животные вернулись на родную планету и чувствовали себя прекрасно.</a:t>
            </a:r>
          </a:p>
        </p:txBody>
      </p:sp>
      <p:pic>
        <p:nvPicPr>
          <p:cNvPr id="13317" name="Picture 5" descr="article_image-image-arti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673600"/>
            <a:ext cx="2857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article_image-image-artic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1008063"/>
            <a:ext cx="230505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article_image-image-artic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16113"/>
            <a:ext cx="25209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article_image-image-artic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644" y="944562"/>
            <a:ext cx="1905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article_image-image-artic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647" y="1154112"/>
            <a:ext cx="208915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 descr="article_image-image-articl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084763"/>
            <a:ext cx="22336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425450" y="6569075"/>
            <a:ext cx="8294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Собаки-космонавты: Звездочка, Чернушка, Стрелка и Белка (фото 1961 г.).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67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368412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772816"/>
            <a:ext cx="5649817" cy="46213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229600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4643438" y="1285875"/>
            <a:ext cx="407193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928670"/>
            <a:ext cx="40719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Ю. А. Гагарин был очень мужественным, терпеливым, жизнерадостным человеком. Он занимался спортом, был сильным и волевым человеком.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выбрали командиром первого космического корабля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мире.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163568" cy="5583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он увидел из космоса нашу Землю, он воскликнул: «Красота-то какая!»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c6e4877733a958658d247b73fa8385d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196752"/>
            <a:ext cx="6768752" cy="4968552"/>
          </a:xfrm>
        </p:spPr>
      </p:pic>
    </p:spTree>
    <p:extLst>
      <p:ext uri="{BB962C8B-B14F-4D97-AF65-F5344CB8AC3E}">
        <p14:creationId xmlns:p14="http://schemas.microsoft.com/office/powerpoint/2010/main" val="219480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2940048"/>
          </a:xfrm>
        </p:spPr>
        <p:txBody>
          <a:bodyPr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Космос.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Один, два, три, четыре, пять(Ходьба на месте)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 космос мы летим опять(Соединить руки над головой)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Отрываясь от земли(подпрыгнуть)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Долетаю до луны(руки в стороны, покружиться)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На орбите повисим( покачать руками вперед-назад)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И опять домой спешим( Ходьба)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Содержимое 3" descr="image_94237_142906357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3357562"/>
            <a:ext cx="4429156" cy="320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</TotalTime>
  <Words>317</Words>
  <Application>Microsoft Office PowerPoint</Application>
  <PresentationFormat>Экран (4:3)</PresentationFormat>
  <Paragraphs>49</Paragraphs>
  <Slides>20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Microsoft YaHei</vt:lpstr>
      <vt:lpstr>Arial</vt:lpstr>
      <vt:lpstr>Calibri</vt:lpstr>
      <vt:lpstr>Segoe UI</vt:lpstr>
      <vt:lpstr>Times New Roman</vt:lpstr>
      <vt:lpstr>1_Тема Office</vt:lpstr>
      <vt:lpstr>2_Тема Office</vt:lpstr>
      <vt:lpstr>4_Тема Office</vt:lpstr>
      <vt:lpstr>В перёд к планетам!</vt:lpstr>
      <vt:lpstr>Люди всегда мечтали о космосе, их манили дальние просторы, звезды, они хотели знать, есть ли жизнь на других планетах, побывать в космических далях.</vt:lpstr>
      <vt:lpstr>Презентация PowerPoint</vt:lpstr>
      <vt:lpstr>Вначале наши ученые отправили в космос собак Белку и Стрелку. Собаки благополучно вернулись на землю. </vt:lpstr>
      <vt:lpstr>Так кто же первый полетел в Космос?</vt:lpstr>
      <vt:lpstr> 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 </vt:lpstr>
      <vt:lpstr> </vt:lpstr>
      <vt:lpstr>Когда он увидел из космоса нашу Землю, он воскликнул: «Красота-то какая!»</vt:lpstr>
      <vt:lpstr> Космос. Один, два, три, четыре, пять(Ходьба на месте) В космос мы летим опять(Соединить руки над головой) Отрываясь от земли(подпрыгнуть) Долетаю до луны(руки в стороны, покружиться) На орбите повисим( покачать руками вперед-назад) И опять домой спешим( Ходьба) </vt:lpstr>
      <vt:lpstr>В нашей Солнечной системе –  девять планет, все они разные. И лишь на нашей планете Земля есть жизнь.</vt:lpstr>
      <vt:lpstr>Презентация PowerPoint</vt:lpstr>
      <vt:lpstr>Большая часть поверхности нашей планеты Земля –покрыта водой. </vt:lpstr>
      <vt:lpstr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  </vt:lpstr>
      <vt:lpstr> У космонавта –специальная одежда- скафандр, который защищает его от вредного воздействия Космоса. На голове   гермошлем (повторите),  на ногах специальные сапоги, а на руках специальные перчатки. Если космонавт выходит в открытый космос, то на плечи  он надевает тяжелый ранец с баллонами, полными воздуха.  </vt:lpstr>
      <vt:lpstr>Первый выход человека в открытый Космос</vt:lpstr>
      <vt:lpstr>   В орбитальной станции – невесомость. Все предметы легкие и человек становится легким как пушинка.  </vt:lpstr>
      <vt:lpstr>Ракеты взлетают в Космос.</vt:lpstr>
      <vt:lpstr>Выход в открытый Космос в                       наше время.</vt:lpstr>
      <vt:lpstr>    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    </vt:lpstr>
      <vt:lpstr>Береги нашу планету Земля.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95</cp:revision>
  <cp:lastPrinted>1601-01-01T00:00:00Z</cp:lastPrinted>
  <dcterms:created xsi:type="dcterms:W3CDTF">2016-03-28T08:27:18Z</dcterms:created>
  <dcterms:modified xsi:type="dcterms:W3CDTF">2025-04-10T11:43:56Z</dcterms:modified>
</cp:coreProperties>
</file>