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3" r:id="rId5"/>
    <p:sldId id="264" r:id="rId6"/>
    <p:sldId id="267" r:id="rId7"/>
    <p:sldId id="265" r:id="rId8"/>
    <p:sldId id="274" r:id="rId9"/>
    <p:sldId id="266" r:id="rId10"/>
    <p:sldId id="268" r:id="rId11"/>
    <p:sldId id="269" r:id="rId12"/>
    <p:sldId id="271" r:id="rId13"/>
    <p:sldId id="272" r:id="rId14"/>
    <p:sldId id="273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2" autoAdjust="0"/>
    <p:restoredTop sz="92069" autoAdjust="0"/>
  </p:normalViewPr>
  <p:slideViewPr>
    <p:cSldViewPr>
      <p:cViewPr varScale="1">
        <p:scale>
          <a:sx n="84" d="100"/>
          <a:sy n="84" d="100"/>
        </p:scale>
        <p:origin x="15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26.08.2020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24744"/>
            <a:ext cx="6624736" cy="115212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«Муниципальное казенное дошкольное образовательное учреждение </a:t>
            </a:r>
            <a:r>
              <a:rPr lang="ru-RU" dirty="0"/>
              <a:t>д</a:t>
            </a:r>
            <a:r>
              <a:rPr lang="ru-RU" dirty="0" smtClean="0"/>
              <a:t>етский сад общеразвивающего вида №15 п. Девятый Вал </a:t>
            </a:r>
            <a:r>
              <a:rPr lang="ru-RU" dirty="0" err="1" smtClean="0"/>
              <a:t>Надеждинского</a:t>
            </a:r>
            <a:r>
              <a:rPr lang="ru-RU" dirty="0" smtClean="0"/>
              <a:t> муниципального района»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5509" y="2276872"/>
            <a:ext cx="68491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Обрывная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аппликация как средство развития мелкой моторики руки у детей дошкольного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возраста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4211960" y="4968082"/>
            <a:ext cx="3824808" cy="11521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dirty="0" smtClean="0"/>
              <a:t>Воспитатель </a:t>
            </a:r>
            <a:r>
              <a:rPr lang="en-US" sz="1600" dirty="0" smtClean="0"/>
              <a:t>I</a:t>
            </a:r>
            <a:r>
              <a:rPr lang="ru-RU" sz="1600" dirty="0" smtClean="0"/>
              <a:t> категории </a:t>
            </a:r>
          </a:p>
          <a:p>
            <a:pPr algn="r"/>
            <a:r>
              <a:rPr lang="ru-RU" sz="1600" dirty="0" smtClean="0"/>
              <a:t>Крутикова Татьяна Константиновна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161602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692695"/>
            <a:ext cx="6196405" cy="165618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tx2"/>
                </a:solidFill>
              </a:rPr>
              <a:t>На фон наносится рисунок после чего дети из цветных кусочков в виде </a:t>
            </a:r>
            <a:r>
              <a:rPr lang="ru-RU" dirty="0" smtClean="0">
                <a:solidFill>
                  <a:schemeClr val="tx2"/>
                </a:solidFill>
              </a:rPr>
              <a:t>мозаики </a:t>
            </a:r>
            <a:r>
              <a:rPr lang="ru-RU" dirty="0">
                <a:solidFill>
                  <a:schemeClr val="tx2"/>
                </a:solidFill>
              </a:rPr>
              <a:t>выкладывают рисунок как бы закрашивая его. </a:t>
            </a:r>
          </a:p>
        </p:txBody>
      </p:sp>
      <p:pic>
        <p:nvPicPr>
          <p:cNvPr id="2050" name="Picture 2" descr="D:\Downloads\фото аппликация\IMG_85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9552" y="2852936"/>
            <a:ext cx="3672408" cy="28083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/>
        </p:spPr>
      </p:pic>
      <p:pic>
        <p:nvPicPr>
          <p:cNvPr id="4098" name="Picture 2" descr="E:\фото аппликация\WhatsApp Image 2020-08-20 at 20.37.41 (8)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07"/>
          <a:stretch/>
        </p:blipFill>
        <p:spPr bwMode="auto">
          <a:xfrm>
            <a:off x="4247312" y="2509242"/>
            <a:ext cx="3807841" cy="33123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6629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НАШИ РАБОТЫ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3074" name="Picture 2" descr="D:\Downloads\фото аппликация\IMG_219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82"/>
          <a:stretch/>
        </p:blipFill>
        <p:spPr bwMode="auto">
          <a:xfrm>
            <a:off x="1091965" y="2088420"/>
            <a:ext cx="3600400" cy="3202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075" name="Picture 3" descr="D:\Downloads\фото аппликация\IMG_29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020067"/>
            <a:ext cx="3240360" cy="333930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6692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НАШИ РАБОТЫ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098" name="Picture 2" descr="D:\Downloads\фото аппликация\IMG_020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3" r="13535"/>
          <a:stretch/>
        </p:blipFill>
        <p:spPr bwMode="auto">
          <a:xfrm rot="5400000">
            <a:off x="1094388" y="1905338"/>
            <a:ext cx="3426832" cy="381642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Downloads\фото аппликация\IMG_02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57365" y="2209397"/>
            <a:ext cx="3941862" cy="32484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1365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НАШИ РАБОТЫ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122" name="Picture 2" descr="D:\Downloads\фото аппликация\IMG_031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2" r="-785"/>
          <a:stretch/>
        </p:blipFill>
        <p:spPr bwMode="auto">
          <a:xfrm rot="5400000">
            <a:off x="1131465" y="2168224"/>
            <a:ext cx="2909909" cy="34152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 descr="D:\Downloads\фото аппликация\IMG_196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99" b="16629"/>
          <a:stretch/>
        </p:blipFill>
        <p:spPr bwMode="auto">
          <a:xfrm>
            <a:off x="4495829" y="1988840"/>
            <a:ext cx="3856981" cy="24237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899839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НАШИ РАБОТЫ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6146" name="Picture 2" descr="D:\Downloads\фото аппликация\IMG_049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63"/>
          <a:stretch/>
        </p:blipFill>
        <p:spPr bwMode="auto">
          <a:xfrm>
            <a:off x="827584" y="2343646"/>
            <a:ext cx="4103566" cy="311245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7" name="Picture 3" descr="D:\Downloads\фото аппликация\IMG_05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7"/>
          <a:stretch/>
        </p:blipFill>
        <p:spPr bwMode="auto">
          <a:xfrm rot="5400000">
            <a:off x="4922452" y="2134143"/>
            <a:ext cx="3619576" cy="30243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192144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764704"/>
            <a:ext cx="7344816" cy="495836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</a:rPr>
              <a:t>Дети </a:t>
            </a:r>
            <a:r>
              <a:rPr lang="ru-RU" dirty="0">
                <a:solidFill>
                  <a:schemeClr val="tx2"/>
                </a:solidFill>
              </a:rPr>
              <a:t>с удовольствием работают с бумагой, потому что она легко поддается </a:t>
            </a:r>
            <a:r>
              <a:rPr lang="ru-RU" dirty="0" smtClean="0">
                <a:solidFill>
                  <a:schemeClr val="tx2"/>
                </a:solidFill>
              </a:rPr>
              <a:t>обработке. Создавая </a:t>
            </a:r>
            <a:r>
              <a:rPr lang="ru-RU" dirty="0">
                <a:solidFill>
                  <a:schemeClr val="tx2"/>
                </a:solidFill>
              </a:rPr>
              <a:t>красивые аппликации своими руками, видя результат своей работы, дети испытывают положительные эмоции.</a:t>
            </a:r>
          </a:p>
        </p:txBody>
      </p:sp>
      <p:pic>
        <p:nvPicPr>
          <p:cNvPr id="5122" name="Picture 2" descr="E:\фото аппликация\WhatsApp Image 2020-08-20 at 20.37.41 (9)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24944"/>
            <a:ext cx="4608512" cy="32403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7266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7272808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tx2"/>
                </a:solidFill>
              </a:rPr>
              <a:t>«Истоки способностей и дарования детей – на кончиках пальцев. От пальцев идут тончайшие нити – ручейки, которые питают источник творческой мысли. Чем больше мастерства в детской руке, тем способнее ребенок</a:t>
            </a:r>
            <a:r>
              <a:rPr lang="ru-RU" dirty="0" smtClean="0">
                <a:solidFill>
                  <a:schemeClr val="tx2"/>
                </a:solidFill>
              </a:rPr>
              <a:t>».</a:t>
            </a:r>
          </a:p>
          <a:p>
            <a:pPr marL="0" indent="0">
              <a:buNone/>
            </a:pPr>
            <a:endParaRPr lang="ru-RU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В.А</a:t>
            </a:r>
            <a:r>
              <a:rPr lang="ru-RU" dirty="0">
                <a:solidFill>
                  <a:schemeClr val="tx2"/>
                </a:solidFill>
              </a:rPr>
              <a:t>. Сухомлинский </a:t>
            </a:r>
          </a:p>
        </p:txBody>
      </p:sp>
    </p:spTree>
    <p:extLst>
      <p:ext uri="{BB962C8B-B14F-4D97-AF65-F5344CB8AC3E}">
        <p14:creationId xmlns:p14="http://schemas.microsoft.com/office/powerpoint/2010/main" val="21145716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6965245" cy="1202485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Актуальность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988840"/>
            <a:ext cx="7200800" cy="3603812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tx2"/>
                </a:solidFill>
              </a:rPr>
              <a:t>В дошкольном возрасте процесс познания у ребёнка происходит эмоционально-практическим путём. </a:t>
            </a:r>
            <a:r>
              <a:rPr lang="ru-RU" dirty="0" smtClean="0">
                <a:solidFill>
                  <a:schemeClr val="tx2"/>
                </a:solidFill>
              </a:rPr>
              <a:t>Ребёнок </a:t>
            </a:r>
            <a:r>
              <a:rPr lang="ru-RU" dirty="0">
                <a:solidFill>
                  <a:schemeClr val="tx2"/>
                </a:solidFill>
              </a:rPr>
              <a:t>стремится к активной деятельности, и важно не дать этому стремлению угаснуть, </a:t>
            </a:r>
            <a:r>
              <a:rPr lang="ru-RU" dirty="0" smtClean="0">
                <a:solidFill>
                  <a:schemeClr val="tx2"/>
                </a:solidFill>
              </a:rPr>
              <a:t>а </a:t>
            </a:r>
            <a:r>
              <a:rPr lang="ru-RU" dirty="0">
                <a:solidFill>
                  <a:schemeClr val="tx2"/>
                </a:solidFill>
              </a:rPr>
              <a:t>наоборот: способствовать его дальнейшему развитию. Чем полнее и разнообразнее детская </a:t>
            </a:r>
            <a:r>
              <a:rPr lang="ru-RU" dirty="0" smtClean="0">
                <a:solidFill>
                  <a:schemeClr val="tx2"/>
                </a:solidFill>
              </a:rPr>
              <a:t>деятельность, </a:t>
            </a:r>
            <a:r>
              <a:rPr lang="ru-RU" dirty="0">
                <a:solidFill>
                  <a:schemeClr val="tx2"/>
                </a:solidFill>
              </a:rPr>
              <a:t>тем успешнее идёт его </a:t>
            </a:r>
            <a:r>
              <a:rPr lang="ru-RU" dirty="0" smtClean="0">
                <a:solidFill>
                  <a:schemeClr val="tx2"/>
                </a:solidFill>
              </a:rPr>
              <a:t>развитие. Одним </a:t>
            </a:r>
            <a:r>
              <a:rPr lang="ru-RU" dirty="0">
                <a:solidFill>
                  <a:schemeClr val="tx2"/>
                </a:solidFill>
              </a:rPr>
              <a:t>из наиболее близких и естественных для ребёнка-дошкольника видов деятельности является изобразительная деятельность, в частности, аппликация.</a:t>
            </a:r>
          </a:p>
        </p:txBody>
      </p:sp>
    </p:spTree>
    <p:extLst>
      <p:ext uri="{BB962C8B-B14F-4D97-AF65-F5344CB8AC3E}">
        <p14:creationId xmlns:p14="http://schemas.microsoft.com/office/powerpoint/2010/main" val="6639082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268760"/>
            <a:ext cx="6605205" cy="914453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3200" dirty="0">
                <a:solidFill>
                  <a:schemeClr val="tx2"/>
                </a:solidFill>
                <a:latin typeface="Arial"/>
              </a:rPr>
              <a:t>Обрывная аппликация – один из видов многогранной техники аппликации.</a:t>
            </a:r>
            <a:br>
              <a:rPr lang="ru-RU" sz="3200" dirty="0">
                <a:solidFill>
                  <a:schemeClr val="tx2"/>
                </a:solidFill>
                <a:latin typeface="Arial"/>
              </a:rPr>
            </a:b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564904"/>
            <a:ext cx="7272808" cy="2448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Обрывная аппликация направлена на развитие творческих способностей детей, фантазии, мелкой моторики рук, художественного восприятия, аккуратности, усидчивости, трудолюбия.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9081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7272808" cy="136815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chemeClr val="tx2"/>
                </a:solidFill>
              </a:rPr>
              <a:t>Для выполнения обрывной аппликации понадобится: цветная бумага, картон, клей.</a:t>
            </a:r>
          </a:p>
        </p:txBody>
      </p:sp>
      <p:pic>
        <p:nvPicPr>
          <p:cNvPr id="2050" name="Picture 2" descr="D:\Downloads\IMG_91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3" y="2276872"/>
            <a:ext cx="5275547" cy="36686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3955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8740" y="928266"/>
            <a:ext cx="6196405" cy="231785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tx2"/>
                </a:solidFill>
              </a:rPr>
              <a:t>Фон (основа) для аппликации должен быть плотнее, чем бумага, из которой она будет выполняться. Либо плотный лист бумаги (например бумага для </a:t>
            </a:r>
            <a:r>
              <a:rPr lang="ru-RU" dirty="0" smtClean="0">
                <a:solidFill>
                  <a:schemeClr val="tx2"/>
                </a:solidFill>
              </a:rPr>
              <a:t>акварели), </a:t>
            </a:r>
            <a:r>
              <a:rPr lang="ru-RU" dirty="0">
                <a:solidFill>
                  <a:schemeClr val="tx2"/>
                </a:solidFill>
              </a:rPr>
              <a:t>либо картон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026" name="Picture 2" descr="E:\фото аппликация\WhatsApp Image 2020-08-20 at 20.37.41 (3)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3" t="5468" b="11885"/>
          <a:stretch/>
        </p:blipFill>
        <p:spPr bwMode="auto">
          <a:xfrm>
            <a:off x="1331639" y="2893335"/>
            <a:ext cx="4039005" cy="315254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фото аппликация\WhatsApp Image 2020-08-20 at 20.37.41 (6)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5" t="4977"/>
          <a:stretch/>
        </p:blipFill>
        <p:spPr bwMode="auto">
          <a:xfrm>
            <a:off x="5646420" y="2537460"/>
            <a:ext cx="2559448" cy="360046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9301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08720"/>
            <a:ext cx="7200800" cy="194421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tx2"/>
                </a:solidFill>
              </a:rPr>
              <a:t>В обрывной аппликации все детали рисунка не вырезаются из цветной бумаги, а отрываются и приклеиваются в виде мозаики.</a:t>
            </a:r>
          </a:p>
        </p:txBody>
      </p:sp>
      <p:pic>
        <p:nvPicPr>
          <p:cNvPr id="1027" name="Picture 3" descr="D:\Downloads\фото аппликация\IMG_7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92896"/>
            <a:ext cx="3456384" cy="30203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D:\Downloads\фото аппликация\IMG_84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3926862" cy="294514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163677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0035" y="851302"/>
            <a:ext cx="6196405" cy="3603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Дети </a:t>
            </a:r>
            <a:r>
              <a:rPr lang="ru-RU" dirty="0">
                <a:solidFill>
                  <a:schemeClr val="tx2"/>
                </a:solidFill>
              </a:rPr>
              <a:t>5-7 лет могут усложнить технику: не просто рвать бумажки, как получится, а выщипывать или обрывать контурный рисунок. </a:t>
            </a: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2050" name="Picture 2" descr="E:\фото аппликация\IMG_039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" r="4592"/>
          <a:stretch/>
        </p:blipFill>
        <p:spPr bwMode="auto">
          <a:xfrm rot="5400000">
            <a:off x="705372" y="2975147"/>
            <a:ext cx="3168353" cy="24918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фото аппликация\WhatsApp Image 2020-08-20 at 20.37.4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582906"/>
            <a:ext cx="3989666" cy="32763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4398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908720"/>
            <a:ext cx="6196405" cy="360381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tx2"/>
                </a:solidFill>
              </a:rPr>
              <a:t>При обрывании пальцы должны располагаться впритык друг к другу, с двух сторон от нарисованной линии.</a:t>
            </a:r>
          </a:p>
        </p:txBody>
      </p:sp>
      <p:pic>
        <p:nvPicPr>
          <p:cNvPr id="3074" name="Picture 2" descr="E:\фото аппликация\IMG_74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36137" y="2676268"/>
            <a:ext cx="3636960" cy="29467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E:\фото аппликация\WhatsApp Image 2020-08-20 at 20.37.41 (11)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331155"/>
            <a:ext cx="2970330" cy="36369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991430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617</TotalTime>
  <Words>341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Brush Script MT</vt:lpstr>
      <vt:lpstr>Constantia</vt:lpstr>
      <vt:lpstr>Franklin Gothic Book</vt:lpstr>
      <vt:lpstr>Rage Italic</vt:lpstr>
      <vt:lpstr>Кнопка</vt:lpstr>
      <vt:lpstr>Презентация PowerPoint</vt:lpstr>
      <vt:lpstr>Презентация PowerPoint</vt:lpstr>
      <vt:lpstr>Актуальность</vt:lpstr>
      <vt:lpstr>Обрывная аппликация – один из видов многогранной техники аппликации.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НАШИ РАБОТЫ</vt:lpstr>
      <vt:lpstr>НАШИ РАБОТЫ</vt:lpstr>
      <vt:lpstr>НАШИ РАБОТЫ</vt:lpstr>
      <vt:lpstr>НАШИ РАБОТЫ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ЕГОР</cp:lastModifiedBy>
  <cp:revision>73</cp:revision>
  <dcterms:created xsi:type="dcterms:W3CDTF">2020-08-09T10:31:17Z</dcterms:created>
  <dcterms:modified xsi:type="dcterms:W3CDTF">2020-08-26T01:44:42Z</dcterms:modified>
</cp:coreProperties>
</file>