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59" r:id="rId5"/>
    <p:sldId id="262" r:id="rId6"/>
    <p:sldId id="261" r:id="rId7"/>
    <p:sldId id="260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2" autoAdjust="0"/>
    <p:restoredTop sz="94667" autoAdjust="0"/>
  </p:normalViewPr>
  <p:slideViewPr>
    <p:cSldViewPr>
      <p:cViewPr>
        <p:scale>
          <a:sx n="90" d="100"/>
          <a:sy n="90" d="100"/>
        </p:scale>
        <p:origin x="-600" y="14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A9C9-E6B9-4AA9-A807-C1E1AE8793D3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599F1-6221-4613-AA53-8F078B6BF1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594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A9C9-E6B9-4AA9-A807-C1E1AE8793D3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599F1-6221-4613-AA53-8F078B6BF1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594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A9C9-E6B9-4AA9-A807-C1E1AE8793D3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599F1-6221-4613-AA53-8F078B6BF1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594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A9C9-E6B9-4AA9-A807-C1E1AE8793D3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599F1-6221-4613-AA53-8F078B6BF1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594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A9C9-E6B9-4AA9-A807-C1E1AE8793D3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599F1-6221-4613-AA53-8F078B6BF1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594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A9C9-E6B9-4AA9-A807-C1E1AE8793D3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599F1-6221-4613-AA53-8F078B6BF1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594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A9C9-E6B9-4AA9-A807-C1E1AE8793D3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599F1-6221-4613-AA53-8F078B6BF1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594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A9C9-E6B9-4AA9-A807-C1E1AE8793D3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599F1-6221-4613-AA53-8F078B6BF1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594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A9C9-E6B9-4AA9-A807-C1E1AE8793D3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599F1-6221-4613-AA53-8F078B6BF1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594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A9C9-E6B9-4AA9-A807-C1E1AE8793D3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599F1-6221-4613-AA53-8F078B6BF1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594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A9C9-E6B9-4AA9-A807-C1E1AE8793D3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599F1-6221-4613-AA53-8F078B6BF1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594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A9C9-E6B9-4AA9-A807-C1E1AE8793D3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599F1-6221-4613-AA53-8F078B6BF1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Tm="3594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jpeg"/><Relationship Id="rId2" Type="http://schemas.openxmlformats.org/officeDocument/2006/relationships/audio" Target="file:///C:\Users\Katya-PC\Downloads\&#1053;&#1077;&#1080;&#1079;&#1074;&#1077;&#1089;&#1090;&#1077;&#1085;%20-%20&#1044;&#1077;&#1090;&#1089;&#1082;&#1072;&#1103;%20&#1087;&#1077;&#1089;&#1085;&#1103;%20&#1087;&#1088;&#1086;%20&#1047;&#1044;&#1054;&#1056;&#1054;&#1042;&#1068;&#1045;,%20&#1043;&#1048;&#1043;&#1048;&#1045;&#1053;&#1059;,%20&#1047;&#1040;&#1056;&#1071;&#1044;&#1050;&#1059;,%20&#1047;&#1054;&#1046;.%20&#1042;&#1077;&#1089;&#1105;&#1083;&#1072;&#1103;%20&#1055;&#1077;&#1089;&#1077;&#1085;&#1082;&#1072;%20&#1047;&#1076;&#1086;&#1088;&#1086;&#1074;&#1099;&#1081;%20&#1054;&#1073;&#1088;&#1072;.mp3" TargetMode="External"/><Relationship Id="rId1" Type="http://schemas.openxmlformats.org/officeDocument/2006/relationships/audio" Target="file:///D:\&#1056;&#1040;&#1041;&#1054;&#1058;&#1040;\&#1079;&#1072;&#1088;&#1103;&#1076;&#1082;&#1072;\&#1044;&#1077;&#1090;&#1089;&#1082;&#1072;&#1103;%20&#1087;&#1077;&#1089;&#1085;&#1103;%20&#1087;&#1088;&#1086;%20&#1047;&#1044;&#1054;&#1056;&#1054;&#1042;&#1068;&#1045;,%20&#1043;&#1048;&#1043;&#1048;&#1045;&#1053;&#1059;,%20&#1047;&#1040;&#1056;&#1071;&#1044;&#1050;&#1059;,%20&#1047;&#1054;&#1046;.%20&#1042;&#1077;&#1089;&#1105;&#1083;&#1072;&#1103;%20&#1055;&#1077;&#1089;&#1077;&#1085;&#1082;&#1072;%20&#1047;&#1076;&#1086;&#1088;&#1086;&#1074;&#1099;&#1081;%20&#1054;&#1073;&#1088;&#1072;&#1079;%20&#1046;&#1080;&#1079;&#1085;&#1080;%20&#1076;&#1083;&#1103;%20&#1076;&#1077;&#1090;&#1077;&#1081;!.mp3" TargetMode="Externa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oBNAzUXweU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86182" y="5929330"/>
            <a:ext cx="2071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6 группа</a:t>
            </a:r>
            <a:endParaRPr lang="ru-RU" sz="3200" b="1" dirty="0"/>
          </a:p>
        </p:txBody>
      </p:sp>
    </p:spTree>
  </p:cSld>
  <p:clrMapOvr>
    <a:masterClrMapping/>
  </p:clrMapOvr>
  <p:transition spd="med" advClick="0" advTm="3594">
    <p:wedge/>
    <p:sndAc>
      <p:stSnd loop="1">
        <p:snd r:embed="rId2" name="~PP3077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phpnwiKIH_igry-beg_html_1f7601427c3e445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36" name="Picture 12" descr="Picture backgroun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785794"/>
            <a:ext cx="3435490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TFFKveVZUd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2910" y="1357298"/>
            <a:ext cx="2214578" cy="31670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v9fdn5oeb0Q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29388" y="1357298"/>
            <a:ext cx="2428892" cy="32385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Детская песня про ЗДОРОВЬЕ, ГИГИЕНУ, ЗАРЯДКУ, ЗОЖ. Весёлая Песенка Здоровый Образ Жизни для детей!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714348" y="5286388"/>
            <a:ext cx="244475" cy="244475"/>
          </a:xfrm>
          <a:prstGeom prst="rect">
            <a:avLst/>
          </a:prstGeom>
        </p:spPr>
      </p:pic>
      <p:pic>
        <p:nvPicPr>
          <p:cNvPr id="8" name="Неизвестен - Детская песня про ЗДОРОВЬЕ, ГИГИЕНУ, ЗАРЯДКУ, ЗОЖ. Весёлая Песенка Здоровый Обра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spd="med" advTm="3594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numSld="1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hpnwiKIH_igry-beg_html_1f7601427c3e44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an0Fla_QaO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1571612"/>
            <a:ext cx="2440456" cy="32539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lVuHASKnTF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868" y="3357562"/>
            <a:ext cx="2357454" cy="31413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odBuyxXd4ww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388" y="1500174"/>
            <a:ext cx="2440456" cy="33968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143240" y="642918"/>
            <a:ext cx="32861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хочешь быть здоров,</a:t>
            </a:r>
          </a:p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Обойтись без докторов,</a:t>
            </a:r>
          </a:p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твоем столе всегда</a:t>
            </a:r>
          </a:p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Должны быть фрукты! Да!</a:t>
            </a:r>
          </a:p>
        </p:txBody>
      </p:sp>
    </p:spTree>
  </p:cSld>
  <p:clrMapOvr>
    <a:masterClrMapping/>
  </p:clrMapOvr>
  <p:transition spd="med" advTm="3594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hpnwiKIH_igry-beg_html_1f7601427c3e44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8434" name="Picture 2" descr="https://sun9-47.userapi.com/impg/2Qc54Qs1EIEZG6barApfsggbk-tDCe2o3lwZAA/f2dAC5QIyK8.jpg?size=1620x2160&amp;quality=95&amp;sign=e230827ea70d2e4acf1e98702bd0137f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197" y="1343011"/>
            <a:ext cx="2357454" cy="34749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cI_ZOwKI_k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1285860"/>
            <a:ext cx="2571750" cy="3500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3071802" y="785795"/>
            <a:ext cx="285752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Наш весёлый детский сад Учит ручки мыть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ребят:</a:t>
            </a:r>
          </a:p>
          <a:p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Открываем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кран с водой, Мылим ручки всей гурьбой, 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Хорошенько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трём ладошки, 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И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подольше, не немножко! 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Мыло смыли, рот умыли, Щёчки, носик не забыли. 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Полотенчико берём</a:t>
            </a: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Воду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лишнюю протрём. 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Умыванию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конец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Кто закончил — молодец! </a:t>
            </a:r>
          </a:p>
        </p:txBody>
      </p:sp>
    </p:spTree>
  </p:cSld>
  <p:clrMapOvr>
    <a:masterClrMapping/>
  </p:clrMapOvr>
  <p:transition spd="med" advTm="3594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hpnwiKIH_igry-beg_html_1f7601427c3e44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00232" y="57148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зарядкой заниматься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Начинаем по утрам,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реже обращаться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советом к докторам.</a:t>
            </a:r>
          </a:p>
        </p:txBody>
      </p:sp>
      <p:pic>
        <p:nvPicPr>
          <p:cNvPr id="7" name="Рисунок 6" descr="8aqsGrvZIW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0364" y="1928802"/>
            <a:ext cx="2928958" cy="21967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asjDanoigW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43636" y="785794"/>
            <a:ext cx="2643206" cy="19890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SuQ7lq8vtA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8" y="1142984"/>
            <a:ext cx="2381267" cy="1785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1SdCkaDfV7w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0034" y="4071942"/>
            <a:ext cx="2848027" cy="214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0awgDKh9czc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86446" y="4071942"/>
            <a:ext cx="3075731" cy="23144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 advTm="3594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hpnwiKIH_igry-beg_html_1f7601427c3e44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613Fj8yJ-e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772" y="3038471"/>
            <a:ext cx="2468803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DrhdddBgAG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43636" y="3000372"/>
            <a:ext cx="2571768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nALVDcNEmJ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43636" y="714356"/>
            <a:ext cx="2563224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p4yNrSMRN2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57554" y="1071546"/>
            <a:ext cx="2571768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asjDanoigWU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86116" y="3643314"/>
            <a:ext cx="2667593" cy="20073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g8TS0UE0YOA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42911" y="643588"/>
            <a:ext cx="2571768" cy="1935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 advTm="3594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hpnwiKIH_igry-beg_html_1f7601427c3e44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8aOA5hw4TY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1214422"/>
            <a:ext cx="2411015" cy="35718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NUZs3sK2-o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3547" y="1246028"/>
            <a:ext cx="2521857" cy="36831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357554" y="1142984"/>
            <a:ext cx="257176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лице моём улыбка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 algn="just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Плавать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люблю, как рыбка.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Удивительно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вода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тело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держит без труда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а если ноги в ластах – Плавать буду я прекрасно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just"/>
            <a:r>
              <a:rPr lang="ru-RU" sz="20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глаза надену маску И нырну под воду в сказку.</a:t>
            </a:r>
          </a:p>
        </p:txBody>
      </p:sp>
    </p:spTree>
  </p:cSld>
  <p:clrMapOvr>
    <a:masterClrMapping/>
  </p:clrMapOvr>
  <p:transition spd="med" advTm="3594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hpnwiKIH_igry-beg_html_1f7601427c3e44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lA4w4rGZD-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388" y="857232"/>
            <a:ext cx="2046651" cy="27288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OuniEGi_uo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7224" y="3714752"/>
            <a:ext cx="3333774" cy="2357454"/>
          </a:xfrm>
          <a:prstGeom prst="rect">
            <a:avLst/>
          </a:prstGeom>
        </p:spPr>
      </p:pic>
      <p:pic>
        <p:nvPicPr>
          <p:cNvPr id="5" name="Рисунок 4" descr="uZhlHJvuG8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4876" y="3714752"/>
            <a:ext cx="3448022" cy="2371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wFmi3hYs3P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1472" y="1000108"/>
            <a:ext cx="3071834" cy="2303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64" name="Picture 8" descr="https://avatars.mds.yandex.net/i?id=53813be2ad7e7ee9a5c2366bdb4ca99aedc8d365-4698038-images-thumbs&amp;n=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00496" y="642918"/>
            <a:ext cx="1928825" cy="2941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 advTm="3594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-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 advTm="3594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97</Words>
  <Application>Microsoft Office PowerPoint</Application>
  <PresentationFormat>Экран (4:3)</PresentationFormat>
  <Paragraphs>23</Paragraphs>
  <Slides>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Katya-PC</dc:creator>
  <cp:lastModifiedBy>Katya-PC</cp:lastModifiedBy>
  <cp:revision>38</cp:revision>
  <dcterms:created xsi:type="dcterms:W3CDTF">2025-01-16T12:37:19Z</dcterms:created>
  <dcterms:modified xsi:type="dcterms:W3CDTF">2025-01-17T09:57:45Z</dcterms:modified>
</cp:coreProperties>
</file>