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9"/>
  </p:notesMasterIdLst>
  <p:sldIdLst>
    <p:sldId id="256" r:id="rId2"/>
    <p:sldId id="261" r:id="rId3"/>
    <p:sldId id="263" r:id="rId4"/>
    <p:sldId id="259" r:id="rId5"/>
    <p:sldId id="265" r:id="rId6"/>
    <p:sldId id="266" r:id="rId7"/>
    <p:sldId id="264" r:id="rId8"/>
  </p:sldIdLst>
  <p:sldSz cx="9144000" cy="5143500" type="screen16x9"/>
  <p:notesSz cx="6858000" cy="9144000"/>
  <p:embeddedFontLst>
    <p:embeddedFont>
      <p:font typeface="Comfortaa" charset="0"/>
      <p:regular r:id="rId10"/>
      <p:bold r:id="rId11"/>
    </p:embeddedFont>
    <p:embeddedFont>
      <p:font typeface="Advent Pro" charset="0"/>
      <p:regular r:id="rId12"/>
      <p:bold r:id="rId13"/>
      <p:italic r:id="rId14"/>
      <p:boldItalic r:id="rId15"/>
    </p:embeddedFont>
    <p:embeddedFont>
      <p:font typeface="Bebas Neue" charset="0"/>
      <p:regular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D32C7714-6545-4F1F-BE4B-78E8E2AF4FA1}">
  <a:tblStyle styleId="{D32C7714-6545-4F1F-BE4B-78E8E2AF4FA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-8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89376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a16ca711b1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Google Shape;568;ga16ca711b1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a174c4478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a174c4478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a9b2eb27d1_0_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a9b2eb27d1_0_5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a174c4478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a174c4478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a174c4478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a174c4478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a174c4478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a174c4478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98695" y="595831"/>
            <a:ext cx="636241" cy="604657"/>
          </a:xfrm>
          <a:custGeom>
            <a:avLst/>
            <a:gdLst/>
            <a:ahLst/>
            <a:cxnLst/>
            <a:rect l="l" t="t" r="r" b="b"/>
            <a:pathLst>
              <a:path w="14665" h="13937" fill="none" extrusionOk="0">
                <a:moveTo>
                  <a:pt x="4340" y="837"/>
                </a:moveTo>
                <a:lnTo>
                  <a:pt x="4340" y="837"/>
                </a:lnTo>
                <a:lnTo>
                  <a:pt x="3963" y="1025"/>
                </a:lnTo>
                <a:lnTo>
                  <a:pt x="3586" y="1241"/>
                </a:lnTo>
                <a:lnTo>
                  <a:pt x="3235" y="1484"/>
                </a:lnTo>
                <a:lnTo>
                  <a:pt x="2858" y="1780"/>
                </a:lnTo>
                <a:lnTo>
                  <a:pt x="2508" y="2103"/>
                </a:lnTo>
                <a:lnTo>
                  <a:pt x="2157" y="2454"/>
                </a:lnTo>
                <a:lnTo>
                  <a:pt x="1807" y="2831"/>
                </a:lnTo>
                <a:lnTo>
                  <a:pt x="1483" y="3209"/>
                </a:lnTo>
                <a:lnTo>
                  <a:pt x="1187" y="3640"/>
                </a:lnTo>
                <a:lnTo>
                  <a:pt x="917" y="4044"/>
                </a:lnTo>
                <a:lnTo>
                  <a:pt x="675" y="4476"/>
                </a:lnTo>
                <a:lnTo>
                  <a:pt x="459" y="4907"/>
                </a:lnTo>
                <a:lnTo>
                  <a:pt x="297" y="5365"/>
                </a:lnTo>
                <a:lnTo>
                  <a:pt x="162" y="5796"/>
                </a:lnTo>
                <a:lnTo>
                  <a:pt x="55" y="6228"/>
                </a:lnTo>
                <a:lnTo>
                  <a:pt x="1" y="6632"/>
                </a:lnTo>
                <a:lnTo>
                  <a:pt x="1" y="6632"/>
                </a:lnTo>
                <a:lnTo>
                  <a:pt x="1" y="7063"/>
                </a:lnTo>
                <a:lnTo>
                  <a:pt x="1" y="7468"/>
                </a:lnTo>
                <a:lnTo>
                  <a:pt x="55" y="7872"/>
                </a:lnTo>
                <a:lnTo>
                  <a:pt x="135" y="8276"/>
                </a:lnTo>
                <a:lnTo>
                  <a:pt x="216" y="8681"/>
                </a:lnTo>
                <a:lnTo>
                  <a:pt x="351" y="9058"/>
                </a:lnTo>
                <a:lnTo>
                  <a:pt x="486" y="9435"/>
                </a:lnTo>
                <a:lnTo>
                  <a:pt x="675" y="9813"/>
                </a:lnTo>
                <a:lnTo>
                  <a:pt x="863" y="10190"/>
                </a:lnTo>
                <a:lnTo>
                  <a:pt x="1079" y="10540"/>
                </a:lnTo>
                <a:lnTo>
                  <a:pt x="1322" y="10864"/>
                </a:lnTo>
                <a:lnTo>
                  <a:pt x="1564" y="11187"/>
                </a:lnTo>
                <a:lnTo>
                  <a:pt x="1861" y="11511"/>
                </a:lnTo>
                <a:lnTo>
                  <a:pt x="2130" y="11807"/>
                </a:lnTo>
                <a:lnTo>
                  <a:pt x="2454" y="12077"/>
                </a:lnTo>
                <a:lnTo>
                  <a:pt x="2777" y="12320"/>
                </a:lnTo>
                <a:lnTo>
                  <a:pt x="2777" y="12320"/>
                </a:lnTo>
                <a:lnTo>
                  <a:pt x="3128" y="12562"/>
                </a:lnTo>
                <a:lnTo>
                  <a:pt x="3478" y="12778"/>
                </a:lnTo>
                <a:lnTo>
                  <a:pt x="3828" y="12966"/>
                </a:lnTo>
                <a:lnTo>
                  <a:pt x="4206" y="13155"/>
                </a:lnTo>
                <a:lnTo>
                  <a:pt x="4583" y="13317"/>
                </a:lnTo>
                <a:lnTo>
                  <a:pt x="4987" y="13452"/>
                </a:lnTo>
                <a:lnTo>
                  <a:pt x="5365" y="13586"/>
                </a:lnTo>
                <a:lnTo>
                  <a:pt x="5769" y="13694"/>
                </a:lnTo>
                <a:lnTo>
                  <a:pt x="6173" y="13775"/>
                </a:lnTo>
                <a:lnTo>
                  <a:pt x="6578" y="13856"/>
                </a:lnTo>
                <a:lnTo>
                  <a:pt x="6982" y="13910"/>
                </a:lnTo>
                <a:lnTo>
                  <a:pt x="7386" y="13937"/>
                </a:lnTo>
                <a:lnTo>
                  <a:pt x="7791" y="13937"/>
                </a:lnTo>
                <a:lnTo>
                  <a:pt x="8222" y="13937"/>
                </a:lnTo>
                <a:lnTo>
                  <a:pt x="8626" y="13910"/>
                </a:lnTo>
                <a:lnTo>
                  <a:pt x="9031" y="13883"/>
                </a:lnTo>
                <a:lnTo>
                  <a:pt x="9031" y="13883"/>
                </a:lnTo>
                <a:lnTo>
                  <a:pt x="9624" y="13802"/>
                </a:lnTo>
                <a:lnTo>
                  <a:pt x="10217" y="13667"/>
                </a:lnTo>
                <a:lnTo>
                  <a:pt x="10783" y="13506"/>
                </a:lnTo>
                <a:lnTo>
                  <a:pt x="11349" y="13317"/>
                </a:lnTo>
                <a:lnTo>
                  <a:pt x="11861" y="13047"/>
                </a:lnTo>
                <a:lnTo>
                  <a:pt x="12373" y="12751"/>
                </a:lnTo>
                <a:lnTo>
                  <a:pt x="12616" y="12562"/>
                </a:lnTo>
                <a:lnTo>
                  <a:pt x="12831" y="12400"/>
                </a:lnTo>
                <a:lnTo>
                  <a:pt x="13047" y="12185"/>
                </a:lnTo>
                <a:lnTo>
                  <a:pt x="13263" y="11969"/>
                </a:lnTo>
                <a:lnTo>
                  <a:pt x="13263" y="11969"/>
                </a:lnTo>
                <a:lnTo>
                  <a:pt x="13478" y="11726"/>
                </a:lnTo>
                <a:lnTo>
                  <a:pt x="13667" y="11457"/>
                </a:lnTo>
                <a:lnTo>
                  <a:pt x="13829" y="11187"/>
                </a:lnTo>
                <a:lnTo>
                  <a:pt x="13990" y="10918"/>
                </a:lnTo>
                <a:lnTo>
                  <a:pt x="14125" y="10621"/>
                </a:lnTo>
                <a:lnTo>
                  <a:pt x="14260" y="10325"/>
                </a:lnTo>
                <a:lnTo>
                  <a:pt x="14368" y="10028"/>
                </a:lnTo>
                <a:lnTo>
                  <a:pt x="14449" y="9705"/>
                </a:lnTo>
                <a:lnTo>
                  <a:pt x="14583" y="9058"/>
                </a:lnTo>
                <a:lnTo>
                  <a:pt x="14637" y="8411"/>
                </a:lnTo>
                <a:lnTo>
                  <a:pt x="14664" y="7764"/>
                </a:lnTo>
                <a:lnTo>
                  <a:pt x="14637" y="7117"/>
                </a:lnTo>
                <a:lnTo>
                  <a:pt x="14637" y="7117"/>
                </a:lnTo>
                <a:lnTo>
                  <a:pt x="14583" y="6659"/>
                </a:lnTo>
                <a:lnTo>
                  <a:pt x="14503" y="6201"/>
                </a:lnTo>
                <a:lnTo>
                  <a:pt x="14395" y="5769"/>
                </a:lnTo>
                <a:lnTo>
                  <a:pt x="14260" y="5338"/>
                </a:lnTo>
                <a:lnTo>
                  <a:pt x="14125" y="4907"/>
                </a:lnTo>
                <a:lnTo>
                  <a:pt x="13964" y="4502"/>
                </a:lnTo>
                <a:lnTo>
                  <a:pt x="13775" y="4098"/>
                </a:lnTo>
                <a:lnTo>
                  <a:pt x="13559" y="3721"/>
                </a:lnTo>
                <a:lnTo>
                  <a:pt x="13317" y="3343"/>
                </a:lnTo>
                <a:lnTo>
                  <a:pt x="13074" y="2966"/>
                </a:lnTo>
                <a:lnTo>
                  <a:pt x="12804" y="2616"/>
                </a:lnTo>
                <a:lnTo>
                  <a:pt x="12508" y="2292"/>
                </a:lnTo>
                <a:lnTo>
                  <a:pt x="12184" y="1969"/>
                </a:lnTo>
                <a:lnTo>
                  <a:pt x="11861" y="1645"/>
                </a:lnTo>
                <a:lnTo>
                  <a:pt x="11511" y="1376"/>
                </a:lnTo>
                <a:lnTo>
                  <a:pt x="11133" y="1106"/>
                </a:lnTo>
                <a:lnTo>
                  <a:pt x="11133" y="1106"/>
                </a:lnTo>
                <a:lnTo>
                  <a:pt x="10756" y="864"/>
                </a:lnTo>
                <a:lnTo>
                  <a:pt x="10352" y="675"/>
                </a:lnTo>
                <a:lnTo>
                  <a:pt x="9947" y="486"/>
                </a:lnTo>
                <a:lnTo>
                  <a:pt x="9516" y="324"/>
                </a:lnTo>
                <a:lnTo>
                  <a:pt x="9085" y="217"/>
                </a:lnTo>
                <a:lnTo>
                  <a:pt x="8653" y="109"/>
                </a:lnTo>
                <a:lnTo>
                  <a:pt x="8195" y="55"/>
                </a:lnTo>
                <a:lnTo>
                  <a:pt x="7764" y="28"/>
                </a:lnTo>
                <a:lnTo>
                  <a:pt x="7306" y="1"/>
                </a:lnTo>
                <a:lnTo>
                  <a:pt x="6874" y="28"/>
                </a:lnTo>
                <a:lnTo>
                  <a:pt x="6416" y="82"/>
                </a:lnTo>
                <a:lnTo>
                  <a:pt x="5985" y="163"/>
                </a:lnTo>
                <a:lnTo>
                  <a:pt x="5553" y="297"/>
                </a:lnTo>
                <a:lnTo>
                  <a:pt x="5149" y="432"/>
                </a:lnTo>
                <a:lnTo>
                  <a:pt x="4745" y="621"/>
                </a:lnTo>
                <a:lnTo>
                  <a:pt x="4340" y="837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45675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20000" y="2592600"/>
            <a:ext cx="298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rot="-1412214">
            <a:off x="3129932" y="-567491"/>
            <a:ext cx="7692570" cy="7478764"/>
          </a:xfrm>
          <a:custGeom>
            <a:avLst/>
            <a:gdLst/>
            <a:ahLst/>
            <a:cxnLst/>
            <a:rect l="l" t="t" r="r" b="b"/>
            <a:pathLst>
              <a:path w="84371" h="82026" extrusionOk="0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4832505" y="484012"/>
            <a:ext cx="532160" cy="532160"/>
          </a:xfrm>
          <a:custGeom>
            <a:avLst/>
            <a:gdLst/>
            <a:ahLst/>
            <a:cxnLst/>
            <a:rect l="l" t="t" r="r" b="b"/>
            <a:pathLst>
              <a:path w="12266" h="12266" extrusionOk="0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5663763" y="3157875"/>
            <a:ext cx="105295" cy="105295"/>
          </a:xfrm>
          <a:custGeom>
            <a:avLst/>
            <a:gdLst/>
            <a:ahLst/>
            <a:cxnLst/>
            <a:rect l="l" t="t" r="r" b="b"/>
            <a:pathLst>
              <a:path w="2427" h="2427" extrusionOk="0">
                <a:moveTo>
                  <a:pt x="1214" y="0"/>
                </a:moveTo>
                <a:lnTo>
                  <a:pt x="971" y="27"/>
                </a:lnTo>
                <a:lnTo>
                  <a:pt x="728" y="81"/>
                </a:lnTo>
                <a:lnTo>
                  <a:pt x="513" y="189"/>
                </a:lnTo>
                <a:lnTo>
                  <a:pt x="351" y="351"/>
                </a:lnTo>
                <a:lnTo>
                  <a:pt x="189" y="540"/>
                </a:lnTo>
                <a:lnTo>
                  <a:pt x="82" y="728"/>
                </a:lnTo>
                <a:lnTo>
                  <a:pt x="28" y="971"/>
                </a:lnTo>
                <a:lnTo>
                  <a:pt x="1" y="1213"/>
                </a:lnTo>
                <a:lnTo>
                  <a:pt x="28" y="1456"/>
                </a:lnTo>
                <a:lnTo>
                  <a:pt x="82" y="1672"/>
                </a:lnTo>
                <a:lnTo>
                  <a:pt x="189" y="1887"/>
                </a:lnTo>
                <a:lnTo>
                  <a:pt x="351" y="2076"/>
                </a:lnTo>
                <a:lnTo>
                  <a:pt x="513" y="2211"/>
                </a:lnTo>
                <a:lnTo>
                  <a:pt x="728" y="2319"/>
                </a:lnTo>
                <a:lnTo>
                  <a:pt x="971" y="2399"/>
                </a:lnTo>
                <a:lnTo>
                  <a:pt x="1214" y="2426"/>
                </a:lnTo>
                <a:lnTo>
                  <a:pt x="1456" y="2399"/>
                </a:lnTo>
                <a:lnTo>
                  <a:pt x="1672" y="2319"/>
                </a:lnTo>
                <a:lnTo>
                  <a:pt x="1888" y="2211"/>
                </a:lnTo>
                <a:lnTo>
                  <a:pt x="2049" y="2076"/>
                </a:lnTo>
                <a:lnTo>
                  <a:pt x="2211" y="1887"/>
                </a:lnTo>
                <a:lnTo>
                  <a:pt x="2319" y="1672"/>
                </a:lnTo>
                <a:lnTo>
                  <a:pt x="2400" y="1456"/>
                </a:lnTo>
                <a:lnTo>
                  <a:pt x="2427" y="1213"/>
                </a:lnTo>
                <a:lnTo>
                  <a:pt x="2400" y="971"/>
                </a:lnTo>
                <a:lnTo>
                  <a:pt x="2319" y="728"/>
                </a:lnTo>
                <a:lnTo>
                  <a:pt x="2211" y="540"/>
                </a:lnTo>
                <a:lnTo>
                  <a:pt x="2049" y="351"/>
                </a:lnTo>
                <a:lnTo>
                  <a:pt x="1888" y="189"/>
                </a:lnTo>
                <a:lnTo>
                  <a:pt x="1672" y="81"/>
                </a:lnTo>
                <a:lnTo>
                  <a:pt x="1456" y="27"/>
                </a:lnTo>
                <a:lnTo>
                  <a:pt x="121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3353098" y="3695156"/>
            <a:ext cx="532193" cy="505739"/>
          </a:xfrm>
          <a:custGeom>
            <a:avLst/>
            <a:gdLst/>
            <a:ahLst/>
            <a:cxnLst/>
            <a:rect l="l" t="t" r="r" b="b"/>
            <a:pathLst>
              <a:path w="14665" h="13937" extrusionOk="0">
                <a:moveTo>
                  <a:pt x="7306" y="1"/>
                </a:moveTo>
                <a:lnTo>
                  <a:pt x="6874" y="28"/>
                </a:lnTo>
                <a:lnTo>
                  <a:pt x="6416" y="81"/>
                </a:lnTo>
                <a:lnTo>
                  <a:pt x="5985" y="162"/>
                </a:lnTo>
                <a:lnTo>
                  <a:pt x="5554" y="270"/>
                </a:lnTo>
                <a:lnTo>
                  <a:pt x="5149" y="432"/>
                </a:lnTo>
                <a:lnTo>
                  <a:pt x="4745" y="594"/>
                </a:lnTo>
                <a:lnTo>
                  <a:pt x="4341" y="809"/>
                </a:lnTo>
                <a:lnTo>
                  <a:pt x="4341" y="836"/>
                </a:lnTo>
                <a:lnTo>
                  <a:pt x="3963" y="998"/>
                </a:lnTo>
                <a:lnTo>
                  <a:pt x="3613" y="1214"/>
                </a:lnTo>
                <a:lnTo>
                  <a:pt x="3235" y="1483"/>
                </a:lnTo>
                <a:lnTo>
                  <a:pt x="2858" y="1753"/>
                </a:lnTo>
                <a:lnTo>
                  <a:pt x="2508" y="2076"/>
                </a:lnTo>
                <a:lnTo>
                  <a:pt x="2157" y="2427"/>
                </a:lnTo>
                <a:lnTo>
                  <a:pt x="1807" y="2804"/>
                </a:lnTo>
                <a:lnTo>
                  <a:pt x="1483" y="3208"/>
                </a:lnTo>
                <a:lnTo>
                  <a:pt x="1187" y="3613"/>
                </a:lnTo>
                <a:lnTo>
                  <a:pt x="917" y="4044"/>
                </a:lnTo>
                <a:lnTo>
                  <a:pt x="675" y="4475"/>
                </a:lnTo>
                <a:lnTo>
                  <a:pt x="459" y="4906"/>
                </a:lnTo>
                <a:lnTo>
                  <a:pt x="297" y="5338"/>
                </a:lnTo>
                <a:lnTo>
                  <a:pt x="162" y="5769"/>
                </a:lnTo>
                <a:lnTo>
                  <a:pt x="55" y="6200"/>
                </a:lnTo>
                <a:lnTo>
                  <a:pt x="1" y="6632"/>
                </a:lnTo>
                <a:lnTo>
                  <a:pt x="1" y="7036"/>
                </a:lnTo>
                <a:lnTo>
                  <a:pt x="1" y="7440"/>
                </a:lnTo>
                <a:lnTo>
                  <a:pt x="55" y="7845"/>
                </a:lnTo>
                <a:lnTo>
                  <a:pt x="136" y="8249"/>
                </a:lnTo>
                <a:lnTo>
                  <a:pt x="216" y="8653"/>
                </a:lnTo>
                <a:lnTo>
                  <a:pt x="351" y="9058"/>
                </a:lnTo>
                <a:lnTo>
                  <a:pt x="486" y="9435"/>
                </a:lnTo>
                <a:lnTo>
                  <a:pt x="675" y="9812"/>
                </a:lnTo>
                <a:lnTo>
                  <a:pt x="863" y="10163"/>
                </a:lnTo>
                <a:lnTo>
                  <a:pt x="1079" y="10513"/>
                </a:lnTo>
                <a:lnTo>
                  <a:pt x="1322" y="10864"/>
                </a:lnTo>
                <a:lnTo>
                  <a:pt x="1564" y="11187"/>
                </a:lnTo>
                <a:lnTo>
                  <a:pt x="1861" y="11484"/>
                </a:lnTo>
                <a:lnTo>
                  <a:pt x="2130" y="11780"/>
                </a:lnTo>
                <a:lnTo>
                  <a:pt x="2454" y="12050"/>
                </a:lnTo>
                <a:lnTo>
                  <a:pt x="2777" y="12319"/>
                </a:lnTo>
                <a:lnTo>
                  <a:pt x="3128" y="12535"/>
                </a:lnTo>
                <a:lnTo>
                  <a:pt x="3478" y="12750"/>
                </a:lnTo>
                <a:lnTo>
                  <a:pt x="3855" y="12966"/>
                </a:lnTo>
                <a:lnTo>
                  <a:pt x="4206" y="13128"/>
                </a:lnTo>
                <a:lnTo>
                  <a:pt x="4583" y="13290"/>
                </a:lnTo>
                <a:lnTo>
                  <a:pt x="4987" y="13424"/>
                </a:lnTo>
                <a:lnTo>
                  <a:pt x="5365" y="13559"/>
                </a:lnTo>
                <a:lnTo>
                  <a:pt x="5769" y="13667"/>
                </a:lnTo>
                <a:lnTo>
                  <a:pt x="6173" y="13748"/>
                </a:lnTo>
                <a:lnTo>
                  <a:pt x="6578" y="13829"/>
                </a:lnTo>
                <a:lnTo>
                  <a:pt x="6982" y="13883"/>
                </a:lnTo>
                <a:lnTo>
                  <a:pt x="7386" y="13910"/>
                </a:lnTo>
                <a:lnTo>
                  <a:pt x="7791" y="13936"/>
                </a:lnTo>
                <a:lnTo>
                  <a:pt x="8222" y="13936"/>
                </a:lnTo>
                <a:lnTo>
                  <a:pt x="8626" y="13910"/>
                </a:lnTo>
                <a:lnTo>
                  <a:pt x="9058" y="13856"/>
                </a:lnTo>
                <a:lnTo>
                  <a:pt x="9624" y="13775"/>
                </a:lnTo>
                <a:lnTo>
                  <a:pt x="10217" y="13667"/>
                </a:lnTo>
                <a:lnTo>
                  <a:pt x="10783" y="13505"/>
                </a:lnTo>
                <a:lnTo>
                  <a:pt x="11349" y="13290"/>
                </a:lnTo>
                <a:lnTo>
                  <a:pt x="11861" y="13047"/>
                </a:lnTo>
                <a:lnTo>
                  <a:pt x="12373" y="12723"/>
                </a:lnTo>
                <a:lnTo>
                  <a:pt x="12616" y="12562"/>
                </a:lnTo>
                <a:lnTo>
                  <a:pt x="12831" y="12373"/>
                </a:lnTo>
                <a:lnTo>
                  <a:pt x="13047" y="12184"/>
                </a:lnTo>
                <a:lnTo>
                  <a:pt x="13263" y="11969"/>
                </a:lnTo>
                <a:lnTo>
                  <a:pt x="13478" y="11699"/>
                </a:lnTo>
                <a:lnTo>
                  <a:pt x="13667" y="11457"/>
                </a:lnTo>
                <a:lnTo>
                  <a:pt x="13829" y="11187"/>
                </a:lnTo>
                <a:lnTo>
                  <a:pt x="13990" y="10891"/>
                </a:lnTo>
                <a:lnTo>
                  <a:pt x="14125" y="10621"/>
                </a:lnTo>
                <a:lnTo>
                  <a:pt x="14260" y="10298"/>
                </a:lnTo>
                <a:lnTo>
                  <a:pt x="14368" y="10001"/>
                </a:lnTo>
                <a:lnTo>
                  <a:pt x="14449" y="9678"/>
                </a:lnTo>
                <a:lnTo>
                  <a:pt x="14584" y="9058"/>
                </a:lnTo>
                <a:lnTo>
                  <a:pt x="14637" y="8411"/>
                </a:lnTo>
                <a:lnTo>
                  <a:pt x="14664" y="7737"/>
                </a:lnTo>
                <a:lnTo>
                  <a:pt x="14637" y="7090"/>
                </a:lnTo>
                <a:lnTo>
                  <a:pt x="14584" y="6632"/>
                </a:lnTo>
                <a:lnTo>
                  <a:pt x="14503" y="6200"/>
                </a:lnTo>
                <a:lnTo>
                  <a:pt x="14395" y="5742"/>
                </a:lnTo>
                <a:lnTo>
                  <a:pt x="14287" y="5311"/>
                </a:lnTo>
                <a:lnTo>
                  <a:pt x="14125" y="4906"/>
                </a:lnTo>
                <a:lnTo>
                  <a:pt x="13964" y="4502"/>
                </a:lnTo>
                <a:lnTo>
                  <a:pt x="13775" y="4098"/>
                </a:lnTo>
                <a:lnTo>
                  <a:pt x="13559" y="3693"/>
                </a:lnTo>
                <a:lnTo>
                  <a:pt x="13317" y="3316"/>
                </a:lnTo>
                <a:lnTo>
                  <a:pt x="13074" y="2966"/>
                </a:lnTo>
                <a:lnTo>
                  <a:pt x="12804" y="2615"/>
                </a:lnTo>
                <a:lnTo>
                  <a:pt x="12508" y="2265"/>
                </a:lnTo>
                <a:lnTo>
                  <a:pt x="12184" y="1941"/>
                </a:lnTo>
                <a:lnTo>
                  <a:pt x="11861" y="1645"/>
                </a:lnTo>
                <a:lnTo>
                  <a:pt x="11511" y="1348"/>
                </a:lnTo>
                <a:lnTo>
                  <a:pt x="11133" y="1079"/>
                </a:lnTo>
                <a:lnTo>
                  <a:pt x="10756" y="863"/>
                </a:lnTo>
                <a:lnTo>
                  <a:pt x="10352" y="648"/>
                </a:lnTo>
                <a:lnTo>
                  <a:pt x="9947" y="459"/>
                </a:lnTo>
                <a:lnTo>
                  <a:pt x="9516" y="324"/>
                </a:lnTo>
                <a:lnTo>
                  <a:pt x="9085" y="189"/>
                </a:lnTo>
                <a:lnTo>
                  <a:pt x="8653" y="108"/>
                </a:lnTo>
                <a:lnTo>
                  <a:pt x="8195" y="28"/>
                </a:lnTo>
                <a:lnTo>
                  <a:pt x="7764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8597740" y="1551963"/>
            <a:ext cx="203519" cy="204690"/>
          </a:xfrm>
          <a:custGeom>
            <a:avLst/>
            <a:gdLst/>
            <a:ahLst/>
            <a:cxnLst/>
            <a:rect l="l" t="t" r="r" b="b"/>
            <a:pathLst>
              <a:path w="4691" h="4718" extrusionOk="0">
                <a:moveTo>
                  <a:pt x="4691" y="2345"/>
                </a:moveTo>
                <a:lnTo>
                  <a:pt x="4691" y="2345"/>
                </a:lnTo>
                <a:lnTo>
                  <a:pt x="4691" y="2588"/>
                </a:lnTo>
                <a:lnTo>
                  <a:pt x="4664" y="2831"/>
                </a:lnTo>
                <a:lnTo>
                  <a:pt x="4583" y="3046"/>
                </a:lnTo>
                <a:lnTo>
                  <a:pt x="4529" y="3262"/>
                </a:lnTo>
                <a:lnTo>
                  <a:pt x="4421" y="3478"/>
                </a:lnTo>
                <a:lnTo>
                  <a:pt x="4286" y="3666"/>
                </a:lnTo>
                <a:lnTo>
                  <a:pt x="4152" y="3855"/>
                </a:lnTo>
                <a:lnTo>
                  <a:pt x="4017" y="4017"/>
                </a:lnTo>
                <a:lnTo>
                  <a:pt x="3855" y="4178"/>
                </a:lnTo>
                <a:lnTo>
                  <a:pt x="3666" y="4313"/>
                </a:lnTo>
                <a:lnTo>
                  <a:pt x="3478" y="4421"/>
                </a:lnTo>
                <a:lnTo>
                  <a:pt x="3262" y="4529"/>
                </a:lnTo>
                <a:lnTo>
                  <a:pt x="3046" y="4610"/>
                </a:lnTo>
                <a:lnTo>
                  <a:pt x="2831" y="4664"/>
                </a:lnTo>
                <a:lnTo>
                  <a:pt x="2588" y="4691"/>
                </a:lnTo>
                <a:lnTo>
                  <a:pt x="2346" y="4717"/>
                </a:lnTo>
                <a:lnTo>
                  <a:pt x="2346" y="4717"/>
                </a:lnTo>
                <a:lnTo>
                  <a:pt x="2103" y="4691"/>
                </a:lnTo>
                <a:lnTo>
                  <a:pt x="1860" y="4664"/>
                </a:lnTo>
                <a:lnTo>
                  <a:pt x="1645" y="4610"/>
                </a:lnTo>
                <a:lnTo>
                  <a:pt x="1429" y="4529"/>
                </a:lnTo>
                <a:lnTo>
                  <a:pt x="1214" y="4421"/>
                </a:lnTo>
                <a:lnTo>
                  <a:pt x="1025" y="4313"/>
                </a:lnTo>
                <a:lnTo>
                  <a:pt x="836" y="4178"/>
                </a:lnTo>
                <a:lnTo>
                  <a:pt x="674" y="4017"/>
                </a:lnTo>
                <a:lnTo>
                  <a:pt x="540" y="3855"/>
                </a:lnTo>
                <a:lnTo>
                  <a:pt x="405" y="3666"/>
                </a:lnTo>
                <a:lnTo>
                  <a:pt x="270" y="3478"/>
                </a:lnTo>
                <a:lnTo>
                  <a:pt x="162" y="3262"/>
                </a:lnTo>
                <a:lnTo>
                  <a:pt x="108" y="3046"/>
                </a:lnTo>
                <a:lnTo>
                  <a:pt x="27" y="2831"/>
                </a:lnTo>
                <a:lnTo>
                  <a:pt x="1" y="2588"/>
                </a:lnTo>
                <a:lnTo>
                  <a:pt x="1" y="2345"/>
                </a:lnTo>
                <a:lnTo>
                  <a:pt x="1" y="2345"/>
                </a:lnTo>
                <a:lnTo>
                  <a:pt x="1" y="2103"/>
                </a:lnTo>
                <a:lnTo>
                  <a:pt x="27" y="1887"/>
                </a:lnTo>
                <a:lnTo>
                  <a:pt x="108" y="1645"/>
                </a:lnTo>
                <a:lnTo>
                  <a:pt x="162" y="1429"/>
                </a:lnTo>
                <a:lnTo>
                  <a:pt x="270" y="1240"/>
                </a:lnTo>
                <a:lnTo>
                  <a:pt x="405" y="1025"/>
                </a:lnTo>
                <a:lnTo>
                  <a:pt x="540" y="863"/>
                </a:lnTo>
                <a:lnTo>
                  <a:pt x="674" y="701"/>
                </a:lnTo>
                <a:lnTo>
                  <a:pt x="836" y="539"/>
                </a:lnTo>
                <a:lnTo>
                  <a:pt x="1025" y="405"/>
                </a:lnTo>
                <a:lnTo>
                  <a:pt x="1214" y="270"/>
                </a:lnTo>
                <a:lnTo>
                  <a:pt x="1429" y="189"/>
                </a:lnTo>
                <a:lnTo>
                  <a:pt x="1645" y="108"/>
                </a:lnTo>
                <a:lnTo>
                  <a:pt x="1860" y="54"/>
                </a:lnTo>
                <a:lnTo>
                  <a:pt x="2103" y="0"/>
                </a:lnTo>
                <a:lnTo>
                  <a:pt x="2346" y="0"/>
                </a:lnTo>
                <a:lnTo>
                  <a:pt x="2346" y="0"/>
                </a:lnTo>
                <a:lnTo>
                  <a:pt x="2588" y="0"/>
                </a:lnTo>
                <a:lnTo>
                  <a:pt x="2831" y="54"/>
                </a:lnTo>
                <a:lnTo>
                  <a:pt x="3046" y="108"/>
                </a:lnTo>
                <a:lnTo>
                  <a:pt x="3262" y="189"/>
                </a:lnTo>
                <a:lnTo>
                  <a:pt x="3478" y="270"/>
                </a:lnTo>
                <a:lnTo>
                  <a:pt x="3666" y="405"/>
                </a:lnTo>
                <a:lnTo>
                  <a:pt x="3855" y="539"/>
                </a:lnTo>
                <a:lnTo>
                  <a:pt x="4017" y="701"/>
                </a:lnTo>
                <a:lnTo>
                  <a:pt x="4152" y="863"/>
                </a:lnTo>
                <a:lnTo>
                  <a:pt x="4286" y="1025"/>
                </a:lnTo>
                <a:lnTo>
                  <a:pt x="4421" y="1240"/>
                </a:lnTo>
                <a:lnTo>
                  <a:pt x="4529" y="1429"/>
                </a:lnTo>
                <a:lnTo>
                  <a:pt x="4583" y="1645"/>
                </a:lnTo>
                <a:lnTo>
                  <a:pt x="4664" y="1887"/>
                </a:lnTo>
                <a:lnTo>
                  <a:pt x="4691" y="2103"/>
                </a:lnTo>
                <a:lnTo>
                  <a:pt x="4691" y="2345"/>
                </a:lnTo>
                <a:lnTo>
                  <a:pt x="4691" y="2345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7349582" y="3695146"/>
            <a:ext cx="719280" cy="99438"/>
          </a:xfrm>
          <a:custGeom>
            <a:avLst/>
            <a:gdLst/>
            <a:ahLst/>
            <a:cxnLst/>
            <a:rect l="l" t="t" r="r" b="b"/>
            <a:pathLst>
              <a:path w="16579" h="2292" extrusionOk="0">
                <a:moveTo>
                  <a:pt x="1" y="1"/>
                </a:moveTo>
                <a:lnTo>
                  <a:pt x="1" y="2292"/>
                </a:lnTo>
                <a:lnTo>
                  <a:pt x="16578" y="2292"/>
                </a:lnTo>
                <a:lnTo>
                  <a:pt x="16578" y="1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7349582" y="3874066"/>
            <a:ext cx="311114" cy="98310"/>
          </a:xfrm>
          <a:custGeom>
            <a:avLst/>
            <a:gdLst/>
            <a:ahLst/>
            <a:cxnLst/>
            <a:rect l="l" t="t" r="r" b="b"/>
            <a:pathLst>
              <a:path w="7171" h="2266" extrusionOk="0">
                <a:moveTo>
                  <a:pt x="1" y="1"/>
                </a:moveTo>
                <a:lnTo>
                  <a:pt x="1" y="2265"/>
                </a:lnTo>
                <a:lnTo>
                  <a:pt x="7171" y="2265"/>
                </a:lnTo>
                <a:lnTo>
                  <a:pt x="7171" y="1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lt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/>
          <p:nvPr/>
        </p:nvSpPr>
        <p:spPr>
          <a:xfrm rot="9450036" flipH="1">
            <a:off x="432840" y="5190724"/>
            <a:ext cx="354091" cy="18806"/>
          </a:xfrm>
          <a:custGeom>
            <a:avLst/>
            <a:gdLst/>
            <a:ahLst/>
            <a:cxnLst/>
            <a:rect l="l" t="t" r="r" b="b"/>
            <a:pathLst>
              <a:path w="59561" h="677" extrusionOk="0">
                <a:moveTo>
                  <a:pt x="596" y="0"/>
                </a:moveTo>
                <a:lnTo>
                  <a:pt x="0" y="11"/>
                </a:lnTo>
                <a:lnTo>
                  <a:pt x="569" y="37"/>
                </a:lnTo>
                <a:lnTo>
                  <a:pt x="1165" y="57"/>
                </a:lnTo>
                <a:lnTo>
                  <a:pt x="1761" y="73"/>
                </a:lnTo>
                <a:lnTo>
                  <a:pt x="2357" y="78"/>
                </a:lnTo>
                <a:lnTo>
                  <a:pt x="8694" y="177"/>
                </a:lnTo>
                <a:lnTo>
                  <a:pt x="13109" y="234"/>
                </a:lnTo>
                <a:lnTo>
                  <a:pt x="18147" y="297"/>
                </a:lnTo>
                <a:lnTo>
                  <a:pt x="29740" y="427"/>
                </a:lnTo>
                <a:lnTo>
                  <a:pt x="35753" y="495"/>
                </a:lnTo>
                <a:lnTo>
                  <a:pt x="41359" y="557"/>
                </a:lnTo>
                <a:lnTo>
                  <a:pt x="43960" y="583"/>
                </a:lnTo>
                <a:lnTo>
                  <a:pt x="46424" y="604"/>
                </a:lnTo>
                <a:lnTo>
                  <a:pt x="48727" y="614"/>
                </a:lnTo>
                <a:lnTo>
                  <a:pt x="50839" y="619"/>
                </a:lnTo>
                <a:lnTo>
                  <a:pt x="57231" y="661"/>
                </a:lnTo>
                <a:lnTo>
                  <a:pt x="57800" y="672"/>
                </a:lnTo>
                <a:lnTo>
                  <a:pt x="58396" y="677"/>
                </a:lnTo>
                <a:lnTo>
                  <a:pt x="58992" y="672"/>
                </a:lnTo>
                <a:lnTo>
                  <a:pt x="59561" y="661"/>
                </a:lnTo>
                <a:lnTo>
                  <a:pt x="58992" y="635"/>
                </a:lnTo>
                <a:lnTo>
                  <a:pt x="58423" y="614"/>
                </a:lnTo>
                <a:lnTo>
                  <a:pt x="57827" y="599"/>
                </a:lnTo>
                <a:lnTo>
                  <a:pt x="57258" y="593"/>
                </a:lnTo>
                <a:lnTo>
                  <a:pt x="50893" y="495"/>
                </a:lnTo>
                <a:lnTo>
                  <a:pt x="46478" y="432"/>
                </a:lnTo>
                <a:lnTo>
                  <a:pt x="41414" y="364"/>
                </a:lnTo>
                <a:lnTo>
                  <a:pt x="35834" y="302"/>
                </a:lnTo>
                <a:lnTo>
                  <a:pt x="29821" y="234"/>
                </a:lnTo>
                <a:lnTo>
                  <a:pt x="23808" y="172"/>
                </a:lnTo>
                <a:lnTo>
                  <a:pt x="18229" y="120"/>
                </a:lnTo>
                <a:lnTo>
                  <a:pt x="13164" y="78"/>
                </a:lnTo>
                <a:lnTo>
                  <a:pt x="8749" y="42"/>
                </a:lnTo>
                <a:lnTo>
                  <a:pt x="2357" y="11"/>
                </a:lnTo>
                <a:lnTo>
                  <a:pt x="176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7"/>
          <p:cNvSpPr/>
          <p:nvPr/>
        </p:nvSpPr>
        <p:spPr>
          <a:xfrm rot="9450036" flipH="1">
            <a:off x="337707" y="5640230"/>
            <a:ext cx="454086" cy="19695"/>
          </a:xfrm>
          <a:custGeom>
            <a:avLst/>
            <a:gdLst/>
            <a:ahLst/>
            <a:cxnLst/>
            <a:rect l="l" t="t" r="r" b="b"/>
            <a:pathLst>
              <a:path w="76381" h="709" extrusionOk="0">
                <a:moveTo>
                  <a:pt x="1490" y="0"/>
                </a:moveTo>
                <a:lnTo>
                  <a:pt x="759" y="6"/>
                </a:lnTo>
                <a:lnTo>
                  <a:pt x="0" y="16"/>
                </a:lnTo>
                <a:lnTo>
                  <a:pt x="732" y="42"/>
                </a:lnTo>
                <a:lnTo>
                  <a:pt x="1490" y="63"/>
                </a:lnTo>
                <a:lnTo>
                  <a:pt x="2221" y="73"/>
                </a:lnTo>
                <a:lnTo>
                  <a:pt x="2953" y="84"/>
                </a:lnTo>
                <a:lnTo>
                  <a:pt x="11159" y="183"/>
                </a:lnTo>
                <a:lnTo>
                  <a:pt x="16820" y="245"/>
                </a:lnTo>
                <a:lnTo>
                  <a:pt x="23294" y="313"/>
                </a:lnTo>
                <a:lnTo>
                  <a:pt x="30471" y="380"/>
                </a:lnTo>
                <a:lnTo>
                  <a:pt x="38163" y="448"/>
                </a:lnTo>
                <a:lnTo>
                  <a:pt x="45856" y="516"/>
                </a:lnTo>
                <a:lnTo>
                  <a:pt x="53033" y="573"/>
                </a:lnTo>
                <a:lnTo>
                  <a:pt x="59534" y="620"/>
                </a:lnTo>
                <a:lnTo>
                  <a:pt x="65195" y="656"/>
                </a:lnTo>
                <a:lnTo>
                  <a:pt x="73374" y="693"/>
                </a:lnTo>
                <a:lnTo>
                  <a:pt x="74133" y="703"/>
                </a:lnTo>
                <a:lnTo>
                  <a:pt x="74891" y="708"/>
                </a:lnTo>
                <a:lnTo>
                  <a:pt x="75622" y="703"/>
                </a:lnTo>
                <a:lnTo>
                  <a:pt x="76381" y="693"/>
                </a:lnTo>
                <a:lnTo>
                  <a:pt x="75650" y="672"/>
                </a:lnTo>
                <a:lnTo>
                  <a:pt x="74891" y="651"/>
                </a:lnTo>
                <a:lnTo>
                  <a:pt x="74133" y="640"/>
                </a:lnTo>
                <a:lnTo>
                  <a:pt x="73374" y="635"/>
                </a:lnTo>
                <a:lnTo>
                  <a:pt x="65222" y="526"/>
                </a:lnTo>
                <a:lnTo>
                  <a:pt x="53087" y="401"/>
                </a:lnTo>
                <a:lnTo>
                  <a:pt x="45937" y="333"/>
                </a:lnTo>
                <a:lnTo>
                  <a:pt x="38218" y="261"/>
                </a:lnTo>
                <a:lnTo>
                  <a:pt x="30525" y="198"/>
                </a:lnTo>
                <a:lnTo>
                  <a:pt x="23348" y="141"/>
                </a:lnTo>
                <a:lnTo>
                  <a:pt x="11214" y="58"/>
                </a:lnTo>
                <a:lnTo>
                  <a:pt x="3007" y="16"/>
                </a:lnTo>
                <a:lnTo>
                  <a:pt x="2248" y="6"/>
                </a:lnTo>
                <a:lnTo>
                  <a:pt x="149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7"/>
          <p:cNvSpPr/>
          <p:nvPr/>
        </p:nvSpPr>
        <p:spPr>
          <a:xfrm rot="9450036" flipH="1">
            <a:off x="66188" y="5417068"/>
            <a:ext cx="237997" cy="381371"/>
          </a:xfrm>
          <a:custGeom>
            <a:avLst/>
            <a:gdLst/>
            <a:ahLst/>
            <a:cxnLst/>
            <a:rect l="l" t="t" r="r" b="b"/>
            <a:pathLst>
              <a:path w="40033" h="13729" extrusionOk="0">
                <a:moveTo>
                  <a:pt x="40033" y="0"/>
                </a:moveTo>
                <a:lnTo>
                  <a:pt x="39545" y="125"/>
                </a:lnTo>
                <a:lnTo>
                  <a:pt x="39085" y="250"/>
                </a:lnTo>
                <a:lnTo>
                  <a:pt x="38624" y="380"/>
                </a:lnTo>
                <a:lnTo>
                  <a:pt x="38218" y="516"/>
                </a:lnTo>
                <a:lnTo>
                  <a:pt x="37243" y="792"/>
                </a:lnTo>
                <a:lnTo>
                  <a:pt x="36105" y="1119"/>
                </a:lnTo>
                <a:lnTo>
                  <a:pt x="34805" y="1499"/>
                </a:lnTo>
                <a:lnTo>
                  <a:pt x="33370" y="1926"/>
                </a:lnTo>
                <a:lnTo>
                  <a:pt x="31799" y="2400"/>
                </a:lnTo>
                <a:lnTo>
                  <a:pt x="30146" y="2915"/>
                </a:lnTo>
                <a:lnTo>
                  <a:pt x="28359" y="3466"/>
                </a:lnTo>
                <a:lnTo>
                  <a:pt x="26517" y="4054"/>
                </a:lnTo>
                <a:lnTo>
                  <a:pt x="24567" y="4674"/>
                </a:lnTo>
                <a:lnTo>
                  <a:pt x="22590" y="5324"/>
                </a:lnTo>
                <a:lnTo>
                  <a:pt x="20558" y="6001"/>
                </a:lnTo>
                <a:lnTo>
                  <a:pt x="18473" y="6703"/>
                </a:lnTo>
                <a:lnTo>
                  <a:pt x="16441" y="7406"/>
                </a:lnTo>
                <a:lnTo>
                  <a:pt x="14491" y="8093"/>
                </a:lnTo>
                <a:lnTo>
                  <a:pt x="12622" y="8759"/>
                </a:lnTo>
                <a:lnTo>
                  <a:pt x="10862" y="9399"/>
                </a:lnTo>
                <a:lnTo>
                  <a:pt x="9237" y="10008"/>
                </a:lnTo>
                <a:lnTo>
                  <a:pt x="7693" y="10586"/>
                </a:lnTo>
                <a:lnTo>
                  <a:pt x="6284" y="11127"/>
                </a:lnTo>
                <a:lnTo>
                  <a:pt x="5011" y="11632"/>
                </a:lnTo>
                <a:lnTo>
                  <a:pt x="3819" y="12090"/>
                </a:lnTo>
                <a:lnTo>
                  <a:pt x="2817" y="12501"/>
                </a:lnTo>
                <a:lnTo>
                  <a:pt x="1951" y="12860"/>
                </a:lnTo>
                <a:lnTo>
                  <a:pt x="1246" y="13162"/>
                </a:lnTo>
                <a:lnTo>
                  <a:pt x="894" y="13297"/>
                </a:lnTo>
                <a:lnTo>
                  <a:pt x="569" y="13437"/>
                </a:lnTo>
                <a:lnTo>
                  <a:pt x="271" y="13583"/>
                </a:lnTo>
                <a:lnTo>
                  <a:pt x="0" y="13729"/>
                </a:lnTo>
                <a:lnTo>
                  <a:pt x="0" y="13729"/>
                </a:lnTo>
                <a:lnTo>
                  <a:pt x="461" y="13599"/>
                </a:lnTo>
                <a:lnTo>
                  <a:pt x="867" y="13469"/>
                </a:lnTo>
                <a:lnTo>
                  <a:pt x="1273" y="13333"/>
                </a:lnTo>
                <a:lnTo>
                  <a:pt x="1626" y="13193"/>
                </a:lnTo>
                <a:lnTo>
                  <a:pt x="3413" y="12527"/>
                </a:lnTo>
                <a:lnTo>
                  <a:pt x="5661" y="11694"/>
                </a:lnTo>
                <a:lnTo>
                  <a:pt x="8478" y="10664"/>
                </a:lnTo>
                <a:lnTo>
                  <a:pt x="11783" y="9488"/>
                </a:lnTo>
                <a:lnTo>
                  <a:pt x="15439" y="8186"/>
                </a:lnTo>
                <a:lnTo>
                  <a:pt x="17416" y="7505"/>
                </a:lnTo>
                <a:lnTo>
                  <a:pt x="19448" y="6802"/>
                </a:lnTo>
                <a:lnTo>
                  <a:pt x="21506" y="6100"/>
                </a:lnTo>
                <a:lnTo>
                  <a:pt x="23510" y="5423"/>
                </a:lnTo>
                <a:lnTo>
                  <a:pt x="25488" y="4773"/>
                </a:lnTo>
                <a:lnTo>
                  <a:pt x="27384" y="4153"/>
                </a:lnTo>
                <a:lnTo>
                  <a:pt x="30932" y="3003"/>
                </a:lnTo>
                <a:lnTo>
                  <a:pt x="34047" y="2009"/>
                </a:lnTo>
                <a:lnTo>
                  <a:pt x="36566" y="1203"/>
                </a:lnTo>
                <a:lnTo>
                  <a:pt x="38597" y="563"/>
                </a:lnTo>
                <a:lnTo>
                  <a:pt x="39003" y="427"/>
                </a:lnTo>
                <a:lnTo>
                  <a:pt x="39382" y="287"/>
                </a:lnTo>
                <a:lnTo>
                  <a:pt x="39707" y="146"/>
                </a:lnTo>
                <a:lnTo>
                  <a:pt x="4003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7"/>
          <p:cNvSpPr/>
          <p:nvPr/>
        </p:nvSpPr>
        <p:spPr>
          <a:xfrm>
            <a:off x="-66900" y="-40850"/>
            <a:ext cx="8557654" cy="5225129"/>
          </a:xfrm>
          <a:custGeom>
            <a:avLst/>
            <a:gdLst/>
            <a:ahLst/>
            <a:cxnLst/>
            <a:rect l="l" t="t" r="r" b="b"/>
            <a:pathLst>
              <a:path w="80554" h="69822" extrusionOk="0">
                <a:moveTo>
                  <a:pt x="485" y="1"/>
                </a:moveTo>
                <a:lnTo>
                  <a:pt x="0" y="534"/>
                </a:lnTo>
                <a:lnTo>
                  <a:pt x="0" y="69822"/>
                </a:lnTo>
                <a:lnTo>
                  <a:pt x="51768" y="69822"/>
                </a:lnTo>
                <a:lnTo>
                  <a:pt x="51736" y="68852"/>
                </a:lnTo>
                <a:lnTo>
                  <a:pt x="51687" y="67882"/>
                </a:lnTo>
                <a:lnTo>
                  <a:pt x="51606" y="66912"/>
                </a:lnTo>
                <a:lnTo>
                  <a:pt x="51509" y="65959"/>
                </a:lnTo>
                <a:lnTo>
                  <a:pt x="51396" y="64989"/>
                </a:lnTo>
                <a:lnTo>
                  <a:pt x="51267" y="64019"/>
                </a:lnTo>
                <a:lnTo>
                  <a:pt x="50976" y="62064"/>
                </a:lnTo>
                <a:lnTo>
                  <a:pt x="50701" y="60076"/>
                </a:lnTo>
                <a:lnTo>
                  <a:pt x="50572" y="59074"/>
                </a:lnTo>
                <a:lnTo>
                  <a:pt x="50459" y="58056"/>
                </a:lnTo>
                <a:lnTo>
                  <a:pt x="50346" y="57021"/>
                </a:lnTo>
                <a:lnTo>
                  <a:pt x="50265" y="55987"/>
                </a:lnTo>
                <a:lnTo>
                  <a:pt x="50200" y="54920"/>
                </a:lnTo>
                <a:lnTo>
                  <a:pt x="50168" y="53853"/>
                </a:lnTo>
                <a:lnTo>
                  <a:pt x="50168" y="52948"/>
                </a:lnTo>
                <a:lnTo>
                  <a:pt x="50168" y="52043"/>
                </a:lnTo>
                <a:lnTo>
                  <a:pt x="50200" y="51138"/>
                </a:lnTo>
                <a:lnTo>
                  <a:pt x="50233" y="50233"/>
                </a:lnTo>
                <a:lnTo>
                  <a:pt x="50297" y="49328"/>
                </a:lnTo>
                <a:lnTo>
                  <a:pt x="50362" y="48423"/>
                </a:lnTo>
                <a:lnTo>
                  <a:pt x="50443" y="47502"/>
                </a:lnTo>
                <a:lnTo>
                  <a:pt x="50556" y="46596"/>
                </a:lnTo>
                <a:lnTo>
                  <a:pt x="50669" y="45691"/>
                </a:lnTo>
                <a:lnTo>
                  <a:pt x="50814" y="44786"/>
                </a:lnTo>
                <a:lnTo>
                  <a:pt x="50976" y="43897"/>
                </a:lnTo>
                <a:lnTo>
                  <a:pt x="51154" y="43008"/>
                </a:lnTo>
                <a:lnTo>
                  <a:pt x="51348" y="42120"/>
                </a:lnTo>
                <a:lnTo>
                  <a:pt x="51574" y="41247"/>
                </a:lnTo>
                <a:lnTo>
                  <a:pt x="51816" y="40374"/>
                </a:lnTo>
                <a:lnTo>
                  <a:pt x="52075" y="39501"/>
                </a:lnTo>
                <a:lnTo>
                  <a:pt x="52350" y="38661"/>
                </a:lnTo>
                <a:lnTo>
                  <a:pt x="52657" y="37804"/>
                </a:lnTo>
                <a:lnTo>
                  <a:pt x="52980" y="36980"/>
                </a:lnTo>
                <a:lnTo>
                  <a:pt x="53336" y="36172"/>
                </a:lnTo>
                <a:lnTo>
                  <a:pt x="53707" y="35364"/>
                </a:lnTo>
                <a:lnTo>
                  <a:pt x="54111" y="34572"/>
                </a:lnTo>
                <a:lnTo>
                  <a:pt x="54532" y="33796"/>
                </a:lnTo>
                <a:lnTo>
                  <a:pt x="54984" y="33036"/>
                </a:lnTo>
                <a:lnTo>
                  <a:pt x="55453" y="32293"/>
                </a:lnTo>
                <a:lnTo>
                  <a:pt x="55954" y="31566"/>
                </a:lnTo>
                <a:lnTo>
                  <a:pt x="56471" y="30871"/>
                </a:lnTo>
                <a:lnTo>
                  <a:pt x="57037" y="30176"/>
                </a:lnTo>
                <a:lnTo>
                  <a:pt x="57619" y="29513"/>
                </a:lnTo>
                <a:lnTo>
                  <a:pt x="58217" y="28866"/>
                </a:lnTo>
                <a:lnTo>
                  <a:pt x="58863" y="28252"/>
                </a:lnTo>
                <a:lnTo>
                  <a:pt x="59526" y="27654"/>
                </a:lnTo>
                <a:lnTo>
                  <a:pt x="59930" y="27315"/>
                </a:lnTo>
                <a:lnTo>
                  <a:pt x="60334" y="26992"/>
                </a:lnTo>
                <a:lnTo>
                  <a:pt x="60738" y="26685"/>
                </a:lnTo>
                <a:lnTo>
                  <a:pt x="61158" y="26377"/>
                </a:lnTo>
                <a:lnTo>
                  <a:pt x="61999" y="25779"/>
                </a:lnTo>
                <a:lnTo>
                  <a:pt x="62871" y="25214"/>
                </a:lnTo>
                <a:lnTo>
                  <a:pt x="63760" y="24664"/>
                </a:lnTo>
                <a:lnTo>
                  <a:pt x="64649" y="24131"/>
                </a:lnTo>
                <a:lnTo>
                  <a:pt x="66460" y="23097"/>
                </a:lnTo>
                <a:lnTo>
                  <a:pt x="68270" y="22046"/>
                </a:lnTo>
                <a:lnTo>
                  <a:pt x="69159" y="21513"/>
                </a:lnTo>
                <a:lnTo>
                  <a:pt x="70031" y="20963"/>
                </a:lnTo>
                <a:lnTo>
                  <a:pt x="70904" y="20381"/>
                </a:lnTo>
                <a:lnTo>
                  <a:pt x="71745" y="19783"/>
                </a:lnTo>
                <a:lnTo>
                  <a:pt x="72165" y="19476"/>
                </a:lnTo>
                <a:lnTo>
                  <a:pt x="72569" y="19153"/>
                </a:lnTo>
                <a:lnTo>
                  <a:pt x="72973" y="18830"/>
                </a:lnTo>
                <a:lnTo>
                  <a:pt x="73361" y="18490"/>
                </a:lnTo>
                <a:lnTo>
                  <a:pt x="73846" y="18054"/>
                </a:lnTo>
                <a:lnTo>
                  <a:pt x="74298" y="17601"/>
                </a:lnTo>
                <a:lnTo>
                  <a:pt x="74735" y="17149"/>
                </a:lnTo>
                <a:lnTo>
                  <a:pt x="75171" y="16664"/>
                </a:lnTo>
                <a:lnTo>
                  <a:pt x="75575" y="16179"/>
                </a:lnTo>
                <a:lnTo>
                  <a:pt x="75963" y="15678"/>
                </a:lnTo>
                <a:lnTo>
                  <a:pt x="76351" y="15161"/>
                </a:lnTo>
                <a:lnTo>
                  <a:pt x="76706" y="14644"/>
                </a:lnTo>
                <a:lnTo>
                  <a:pt x="77046" y="14110"/>
                </a:lnTo>
                <a:lnTo>
                  <a:pt x="77385" y="13561"/>
                </a:lnTo>
                <a:lnTo>
                  <a:pt x="77692" y="13011"/>
                </a:lnTo>
                <a:lnTo>
                  <a:pt x="77983" y="12446"/>
                </a:lnTo>
                <a:lnTo>
                  <a:pt x="78274" y="11880"/>
                </a:lnTo>
                <a:lnTo>
                  <a:pt x="78533" y="11298"/>
                </a:lnTo>
                <a:lnTo>
                  <a:pt x="78775" y="10716"/>
                </a:lnTo>
                <a:lnTo>
                  <a:pt x="79018" y="10118"/>
                </a:lnTo>
                <a:lnTo>
                  <a:pt x="79228" y="9520"/>
                </a:lnTo>
                <a:lnTo>
                  <a:pt x="79422" y="8906"/>
                </a:lnTo>
                <a:lnTo>
                  <a:pt x="79616" y="8292"/>
                </a:lnTo>
                <a:lnTo>
                  <a:pt x="79777" y="7678"/>
                </a:lnTo>
                <a:lnTo>
                  <a:pt x="79923" y="7047"/>
                </a:lnTo>
                <a:lnTo>
                  <a:pt x="80068" y="6417"/>
                </a:lnTo>
                <a:lnTo>
                  <a:pt x="80181" y="5787"/>
                </a:lnTo>
                <a:lnTo>
                  <a:pt x="80278" y="5156"/>
                </a:lnTo>
                <a:lnTo>
                  <a:pt x="80359" y="4510"/>
                </a:lnTo>
                <a:lnTo>
                  <a:pt x="80440" y="3880"/>
                </a:lnTo>
                <a:lnTo>
                  <a:pt x="80488" y="3233"/>
                </a:lnTo>
                <a:lnTo>
                  <a:pt x="80521" y="2587"/>
                </a:lnTo>
                <a:lnTo>
                  <a:pt x="80553" y="1940"/>
                </a:lnTo>
                <a:lnTo>
                  <a:pt x="80553" y="1294"/>
                </a:lnTo>
                <a:lnTo>
                  <a:pt x="80537" y="647"/>
                </a:lnTo>
                <a:lnTo>
                  <a:pt x="8050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subTitle" idx="1"/>
          </p:nvPr>
        </p:nvSpPr>
        <p:spPr>
          <a:xfrm>
            <a:off x="1091750" y="2685350"/>
            <a:ext cx="3108600" cy="117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7"/>
          <p:cNvSpPr/>
          <p:nvPr/>
        </p:nvSpPr>
        <p:spPr>
          <a:xfrm>
            <a:off x="7704732" y="3987396"/>
            <a:ext cx="719280" cy="99438"/>
          </a:xfrm>
          <a:custGeom>
            <a:avLst/>
            <a:gdLst/>
            <a:ahLst/>
            <a:cxnLst/>
            <a:rect l="l" t="t" r="r" b="b"/>
            <a:pathLst>
              <a:path w="16579" h="2292" extrusionOk="0">
                <a:moveTo>
                  <a:pt x="1" y="1"/>
                </a:moveTo>
                <a:lnTo>
                  <a:pt x="1" y="2292"/>
                </a:lnTo>
                <a:lnTo>
                  <a:pt x="16578" y="2292"/>
                </a:lnTo>
                <a:lnTo>
                  <a:pt x="16578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7"/>
          <p:cNvSpPr/>
          <p:nvPr/>
        </p:nvSpPr>
        <p:spPr>
          <a:xfrm>
            <a:off x="4571997" y="1249300"/>
            <a:ext cx="758897" cy="758867"/>
          </a:xfrm>
          <a:custGeom>
            <a:avLst/>
            <a:gdLst/>
            <a:ahLst/>
            <a:cxnLst/>
            <a:rect l="l" t="t" r="r" b="b"/>
            <a:pathLst>
              <a:path w="12266" h="12266" extrusionOk="0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7"/>
          <p:cNvSpPr/>
          <p:nvPr/>
        </p:nvSpPr>
        <p:spPr>
          <a:xfrm>
            <a:off x="-911614" y="4086811"/>
            <a:ext cx="2085404" cy="2085312"/>
          </a:xfrm>
          <a:custGeom>
            <a:avLst/>
            <a:gdLst/>
            <a:ahLst/>
            <a:cxnLst/>
            <a:rect l="l" t="t" r="r" b="b"/>
            <a:pathLst>
              <a:path w="12266" h="12266" extrusionOk="0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7"/>
          <p:cNvSpPr/>
          <p:nvPr/>
        </p:nvSpPr>
        <p:spPr>
          <a:xfrm>
            <a:off x="8350381" y="1200503"/>
            <a:ext cx="361397" cy="361397"/>
          </a:xfrm>
          <a:custGeom>
            <a:avLst/>
            <a:gdLst/>
            <a:ahLst/>
            <a:cxnLst/>
            <a:rect l="l" t="t" r="r" b="b"/>
            <a:pathLst>
              <a:path w="8330" h="8330" extrusionOk="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7"/>
          <p:cNvSpPr/>
          <p:nvPr/>
        </p:nvSpPr>
        <p:spPr>
          <a:xfrm>
            <a:off x="7704732" y="4166316"/>
            <a:ext cx="311114" cy="98310"/>
          </a:xfrm>
          <a:custGeom>
            <a:avLst/>
            <a:gdLst/>
            <a:ahLst/>
            <a:cxnLst/>
            <a:rect l="l" t="t" r="r" b="b"/>
            <a:pathLst>
              <a:path w="7171" h="2266" extrusionOk="0">
                <a:moveTo>
                  <a:pt x="1" y="1"/>
                </a:moveTo>
                <a:lnTo>
                  <a:pt x="1" y="2265"/>
                </a:lnTo>
                <a:lnTo>
                  <a:pt x="7171" y="2265"/>
                </a:lnTo>
                <a:lnTo>
                  <a:pt x="717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091675" y="830375"/>
            <a:ext cx="3108600" cy="17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bg>
      <p:bgPr>
        <a:solidFill>
          <a:schemeClr val="dk1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>
            <a:spLocks noGrp="1"/>
          </p:cNvSpPr>
          <p:nvPr>
            <p:ph type="subTitle" idx="1"/>
          </p:nvPr>
        </p:nvSpPr>
        <p:spPr>
          <a:xfrm>
            <a:off x="720000" y="1049425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400" b="1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subTitle" idx="2"/>
          </p:nvPr>
        </p:nvSpPr>
        <p:spPr>
          <a:xfrm>
            <a:off x="720000" y="3616225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3"/>
          </p:nvPr>
        </p:nvSpPr>
        <p:spPr>
          <a:xfrm>
            <a:off x="3403800" y="1049425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400" b="1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subTitle" idx="4"/>
          </p:nvPr>
        </p:nvSpPr>
        <p:spPr>
          <a:xfrm>
            <a:off x="3403800" y="3616225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subTitle" idx="5"/>
          </p:nvPr>
        </p:nvSpPr>
        <p:spPr>
          <a:xfrm>
            <a:off x="6087600" y="1049425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400" b="1">
                <a:solidFill>
                  <a:srgbClr val="FFDA6C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ubTitle" idx="6"/>
          </p:nvPr>
        </p:nvSpPr>
        <p:spPr>
          <a:xfrm>
            <a:off x="6087600" y="3616225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4"/>
          <p:cNvSpPr/>
          <p:nvPr/>
        </p:nvSpPr>
        <p:spPr>
          <a:xfrm rot="10800000">
            <a:off x="-1310533" y="-1203999"/>
            <a:ext cx="3421033" cy="3325949"/>
          </a:xfrm>
          <a:custGeom>
            <a:avLst/>
            <a:gdLst/>
            <a:ahLst/>
            <a:cxnLst/>
            <a:rect l="l" t="t" r="r" b="b"/>
            <a:pathLst>
              <a:path w="84371" h="82026" extrusionOk="0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10" name="Google Shape;110;p14"/>
          <p:cNvSpPr/>
          <p:nvPr/>
        </p:nvSpPr>
        <p:spPr>
          <a:xfrm>
            <a:off x="-682999" y="4259200"/>
            <a:ext cx="1537819" cy="1537788"/>
          </a:xfrm>
          <a:custGeom>
            <a:avLst/>
            <a:gdLst/>
            <a:ahLst/>
            <a:cxnLst/>
            <a:rect l="l" t="t" r="r" b="b"/>
            <a:pathLst>
              <a:path w="12266" h="12266" extrusionOk="0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4"/>
          <p:cNvSpPr/>
          <p:nvPr/>
        </p:nvSpPr>
        <p:spPr>
          <a:xfrm>
            <a:off x="8194301" y="4259200"/>
            <a:ext cx="1537819" cy="1537788"/>
          </a:xfrm>
          <a:custGeom>
            <a:avLst/>
            <a:gdLst/>
            <a:ahLst/>
            <a:cxnLst/>
            <a:rect l="l" t="t" r="r" b="b"/>
            <a:pathLst>
              <a:path w="12266" h="12266" extrusionOk="0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3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bg>
      <p:bgPr>
        <a:solidFill>
          <a:schemeClr val="dk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6084613">
            <a:off x="-3425968" y="-449828"/>
            <a:ext cx="6215915" cy="6043150"/>
          </a:xfrm>
          <a:custGeom>
            <a:avLst/>
            <a:gdLst/>
            <a:ahLst/>
            <a:cxnLst/>
            <a:rect l="l" t="t" r="r" b="b"/>
            <a:pathLst>
              <a:path w="84371" h="82026" extrusionOk="0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1588475" y="679628"/>
            <a:ext cx="2610300" cy="7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DA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8" name="Google Shape;128;p17"/>
          <p:cNvSpPr txBox="1">
            <a:spLocks noGrp="1"/>
          </p:cNvSpPr>
          <p:nvPr>
            <p:ph type="title" idx="2" hasCustomPrompt="1"/>
          </p:nvPr>
        </p:nvSpPr>
        <p:spPr>
          <a:xfrm>
            <a:off x="890650" y="660093"/>
            <a:ext cx="697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9" name="Google Shape;129;p17"/>
          <p:cNvSpPr txBox="1">
            <a:spLocks noGrp="1"/>
          </p:cNvSpPr>
          <p:nvPr>
            <p:ph type="subTitle" idx="1"/>
          </p:nvPr>
        </p:nvSpPr>
        <p:spPr>
          <a:xfrm>
            <a:off x="1588475" y="1491100"/>
            <a:ext cx="2184000" cy="8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7"/>
          <p:cNvSpPr txBox="1">
            <a:spLocks noGrp="1"/>
          </p:cNvSpPr>
          <p:nvPr>
            <p:ph type="title" idx="3"/>
          </p:nvPr>
        </p:nvSpPr>
        <p:spPr>
          <a:xfrm>
            <a:off x="4622700" y="679628"/>
            <a:ext cx="1857300" cy="7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DA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1" name="Google Shape;131;p17"/>
          <p:cNvSpPr txBox="1">
            <a:spLocks noGrp="1"/>
          </p:cNvSpPr>
          <p:nvPr>
            <p:ph type="title" idx="4" hasCustomPrompt="1"/>
          </p:nvPr>
        </p:nvSpPr>
        <p:spPr>
          <a:xfrm>
            <a:off x="3924875" y="660093"/>
            <a:ext cx="697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2" name="Google Shape;132;p17"/>
          <p:cNvSpPr txBox="1">
            <a:spLocks noGrp="1"/>
          </p:cNvSpPr>
          <p:nvPr>
            <p:ph type="subTitle" idx="5"/>
          </p:nvPr>
        </p:nvSpPr>
        <p:spPr>
          <a:xfrm>
            <a:off x="4622700" y="1491100"/>
            <a:ext cx="2211600" cy="8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7"/>
          <p:cNvSpPr txBox="1">
            <a:spLocks noGrp="1"/>
          </p:cNvSpPr>
          <p:nvPr>
            <p:ph type="title" idx="6"/>
          </p:nvPr>
        </p:nvSpPr>
        <p:spPr>
          <a:xfrm>
            <a:off x="3178050" y="2697629"/>
            <a:ext cx="2054700" cy="7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DA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4" name="Google Shape;134;p17"/>
          <p:cNvSpPr txBox="1">
            <a:spLocks noGrp="1"/>
          </p:cNvSpPr>
          <p:nvPr>
            <p:ph type="title" idx="7" hasCustomPrompt="1"/>
          </p:nvPr>
        </p:nvSpPr>
        <p:spPr>
          <a:xfrm>
            <a:off x="2480225" y="2678093"/>
            <a:ext cx="697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5" name="Google Shape;135;p17"/>
          <p:cNvSpPr txBox="1">
            <a:spLocks noGrp="1"/>
          </p:cNvSpPr>
          <p:nvPr>
            <p:ph type="subTitle" idx="8"/>
          </p:nvPr>
        </p:nvSpPr>
        <p:spPr>
          <a:xfrm>
            <a:off x="3178050" y="3509100"/>
            <a:ext cx="2211600" cy="8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7"/>
          <p:cNvSpPr txBox="1">
            <a:spLocks noGrp="1"/>
          </p:cNvSpPr>
          <p:nvPr>
            <p:ph type="title" idx="9"/>
          </p:nvPr>
        </p:nvSpPr>
        <p:spPr>
          <a:xfrm>
            <a:off x="6212275" y="2697629"/>
            <a:ext cx="2184000" cy="7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DA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7" name="Google Shape;137;p17"/>
          <p:cNvSpPr txBox="1">
            <a:spLocks noGrp="1"/>
          </p:cNvSpPr>
          <p:nvPr>
            <p:ph type="title" idx="13" hasCustomPrompt="1"/>
          </p:nvPr>
        </p:nvSpPr>
        <p:spPr>
          <a:xfrm>
            <a:off x="5514450" y="2678093"/>
            <a:ext cx="697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8" name="Google Shape;138;p17"/>
          <p:cNvSpPr txBox="1">
            <a:spLocks noGrp="1"/>
          </p:cNvSpPr>
          <p:nvPr>
            <p:ph type="subTitle" idx="14"/>
          </p:nvPr>
        </p:nvSpPr>
        <p:spPr>
          <a:xfrm>
            <a:off x="6212275" y="3509100"/>
            <a:ext cx="2211600" cy="8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7"/>
          <p:cNvSpPr/>
          <p:nvPr/>
        </p:nvSpPr>
        <p:spPr>
          <a:xfrm>
            <a:off x="256755" y="3543954"/>
            <a:ext cx="1375387" cy="1375325"/>
          </a:xfrm>
          <a:custGeom>
            <a:avLst/>
            <a:gdLst/>
            <a:ahLst/>
            <a:cxnLst/>
            <a:rect l="l" t="t" r="r" b="b"/>
            <a:pathLst>
              <a:path w="12266" h="12266" extrusionOk="0">
                <a:moveTo>
                  <a:pt x="1618" y="3855"/>
                </a:moveTo>
                <a:lnTo>
                  <a:pt x="1618" y="3855"/>
                </a:lnTo>
                <a:lnTo>
                  <a:pt x="1779" y="3559"/>
                </a:lnTo>
                <a:lnTo>
                  <a:pt x="1968" y="3262"/>
                </a:lnTo>
                <a:lnTo>
                  <a:pt x="2157" y="2993"/>
                </a:lnTo>
                <a:lnTo>
                  <a:pt x="2373" y="2750"/>
                </a:lnTo>
                <a:lnTo>
                  <a:pt x="1941" y="1618"/>
                </a:lnTo>
                <a:lnTo>
                  <a:pt x="3666" y="513"/>
                </a:lnTo>
                <a:lnTo>
                  <a:pt x="4529" y="1375"/>
                </a:lnTo>
                <a:lnTo>
                  <a:pt x="4529" y="1375"/>
                </a:lnTo>
                <a:lnTo>
                  <a:pt x="4852" y="1268"/>
                </a:lnTo>
                <a:lnTo>
                  <a:pt x="5176" y="1214"/>
                </a:lnTo>
                <a:lnTo>
                  <a:pt x="5499" y="1160"/>
                </a:lnTo>
                <a:lnTo>
                  <a:pt x="5850" y="1133"/>
                </a:lnTo>
                <a:lnTo>
                  <a:pt x="6362" y="1"/>
                </a:lnTo>
                <a:lnTo>
                  <a:pt x="8357" y="432"/>
                </a:lnTo>
                <a:lnTo>
                  <a:pt x="8357" y="1645"/>
                </a:lnTo>
                <a:lnTo>
                  <a:pt x="8357" y="1645"/>
                </a:lnTo>
                <a:lnTo>
                  <a:pt x="8653" y="1807"/>
                </a:lnTo>
                <a:lnTo>
                  <a:pt x="8923" y="1995"/>
                </a:lnTo>
                <a:lnTo>
                  <a:pt x="9192" y="2211"/>
                </a:lnTo>
                <a:lnTo>
                  <a:pt x="9435" y="2427"/>
                </a:lnTo>
                <a:lnTo>
                  <a:pt x="10594" y="1995"/>
                </a:lnTo>
                <a:lnTo>
                  <a:pt x="11699" y="3694"/>
                </a:lnTo>
                <a:lnTo>
                  <a:pt x="10890" y="4583"/>
                </a:lnTo>
                <a:lnTo>
                  <a:pt x="10890" y="4583"/>
                </a:lnTo>
                <a:lnTo>
                  <a:pt x="10971" y="4907"/>
                </a:lnTo>
                <a:lnTo>
                  <a:pt x="11052" y="5230"/>
                </a:lnTo>
                <a:lnTo>
                  <a:pt x="11079" y="5580"/>
                </a:lnTo>
                <a:lnTo>
                  <a:pt x="11106" y="5904"/>
                </a:lnTo>
                <a:lnTo>
                  <a:pt x="12265" y="6416"/>
                </a:lnTo>
                <a:lnTo>
                  <a:pt x="11834" y="8411"/>
                </a:lnTo>
                <a:lnTo>
                  <a:pt x="10594" y="8411"/>
                </a:lnTo>
                <a:lnTo>
                  <a:pt x="10594" y="8411"/>
                </a:lnTo>
                <a:lnTo>
                  <a:pt x="10432" y="8707"/>
                </a:lnTo>
                <a:lnTo>
                  <a:pt x="10243" y="8977"/>
                </a:lnTo>
                <a:lnTo>
                  <a:pt x="10055" y="9246"/>
                </a:lnTo>
                <a:lnTo>
                  <a:pt x="9839" y="9516"/>
                </a:lnTo>
                <a:lnTo>
                  <a:pt x="10270" y="10648"/>
                </a:lnTo>
                <a:lnTo>
                  <a:pt x="8545" y="11753"/>
                </a:lnTo>
                <a:lnTo>
                  <a:pt x="7683" y="10891"/>
                </a:lnTo>
                <a:lnTo>
                  <a:pt x="7683" y="10891"/>
                </a:lnTo>
                <a:lnTo>
                  <a:pt x="7359" y="10972"/>
                </a:lnTo>
                <a:lnTo>
                  <a:pt x="7036" y="11052"/>
                </a:lnTo>
                <a:lnTo>
                  <a:pt x="6685" y="11106"/>
                </a:lnTo>
                <a:lnTo>
                  <a:pt x="6362" y="11133"/>
                </a:lnTo>
                <a:lnTo>
                  <a:pt x="5850" y="12265"/>
                </a:lnTo>
                <a:lnTo>
                  <a:pt x="3855" y="11834"/>
                </a:lnTo>
                <a:lnTo>
                  <a:pt x="3855" y="10594"/>
                </a:lnTo>
                <a:lnTo>
                  <a:pt x="3855" y="10594"/>
                </a:lnTo>
                <a:lnTo>
                  <a:pt x="3559" y="10432"/>
                </a:lnTo>
                <a:lnTo>
                  <a:pt x="3289" y="10244"/>
                </a:lnTo>
                <a:lnTo>
                  <a:pt x="3019" y="10055"/>
                </a:lnTo>
                <a:lnTo>
                  <a:pt x="2750" y="9839"/>
                </a:lnTo>
                <a:lnTo>
                  <a:pt x="1618" y="10271"/>
                </a:lnTo>
                <a:lnTo>
                  <a:pt x="513" y="8573"/>
                </a:lnTo>
                <a:lnTo>
                  <a:pt x="1375" y="7683"/>
                </a:lnTo>
                <a:lnTo>
                  <a:pt x="1375" y="7683"/>
                </a:lnTo>
                <a:lnTo>
                  <a:pt x="1294" y="7360"/>
                </a:lnTo>
                <a:lnTo>
                  <a:pt x="1213" y="7036"/>
                </a:lnTo>
                <a:lnTo>
                  <a:pt x="1160" y="6713"/>
                </a:lnTo>
                <a:lnTo>
                  <a:pt x="1133" y="6362"/>
                </a:lnTo>
                <a:lnTo>
                  <a:pt x="0" y="5850"/>
                </a:lnTo>
                <a:lnTo>
                  <a:pt x="432" y="3855"/>
                </a:lnTo>
                <a:lnTo>
                  <a:pt x="1672" y="3855"/>
                </a:lnTo>
                <a:lnTo>
                  <a:pt x="1618" y="3855"/>
                </a:lnTo>
                <a:close/>
                <a:moveTo>
                  <a:pt x="3963" y="5580"/>
                </a:moveTo>
                <a:lnTo>
                  <a:pt x="3963" y="5580"/>
                </a:lnTo>
                <a:lnTo>
                  <a:pt x="3936" y="5796"/>
                </a:lnTo>
                <a:lnTo>
                  <a:pt x="3909" y="6012"/>
                </a:lnTo>
                <a:lnTo>
                  <a:pt x="3936" y="6227"/>
                </a:lnTo>
                <a:lnTo>
                  <a:pt x="3963" y="6443"/>
                </a:lnTo>
                <a:lnTo>
                  <a:pt x="3990" y="6659"/>
                </a:lnTo>
                <a:lnTo>
                  <a:pt x="4071" y="6847"/>
                </a:lnTo>
                <a:lnTo>
                  <a:pt x="4152" y="7036"/>
                </a:lnTo>
                <a:lnTo>
                  <a:pt x="4259" y="7225"/>
                </a:lnTo>
                <a:lnTo>
                  <a:pt x="4394" y="7413"/>
                </a:lnTo>
                <a:lnTo>
                  <a:pt x="4529" y="7548"/>
                </a:lnTo>
                <a:lnTo>
                  <a:pt x="4664" y="7710"/>
                </a:lnTo>
                <a:lnTo>
                  <a:pt x="4852" y="7845"/>
                </a:lnTo>
                <a:lnTo>
                  <a:pt x="5014" y="7953"/>
                </a:lnTo>
                <a:lnTo>
                  <a:pt x="5203" y="8060"/>
                </a:lnTo>
                <a:lnTo>
                  <a:pt x="5418" y="8114"/>
                </a:lnTo>
                <a:lnTo>
                  <a:pt x="5634" y="8195"/>
                </a:lnTo>
                <a:lnTo>
                  <a:pt x="5634" y="8195"/>
                </a:lnTo>
                <a:lnTo>
                  <a:pt x="5850" y="8222"/>
                </a:lnTo>
                <a:lnTo>
                  <a:pt x="6065" y="8249"/>
                </a:lnTo>
                <a:lnTo>
                  <a:pt x="6281" y="8222"/>
                </a:lnTo>
                <a:lnTo>
                  <a:pt x="6497" y="8195"/>
                </a:lnTo>
                <a:lnTo>
                  <a:pt x="6712" y="8141"/>
                </a:lnTo>
                <a:lnTo>
                  <a:pt x="6901" y="8087"/>
                </a:lnTo>
                <a:lnTo>
                  <a:pt x="7117" y="8006"/>
                </a:lnTo>
                <a:lnTo>
                  <a:pt x="7278" y="7899"/>
                </a:lnTo>
                <a:lnTo>
                  <a:pt x="7467" y="7764"/>
                </a:lnTo>
                <a:lnTo>
                  <a:pt x="7629" y="7629"/>
                </a:lnTo>
                <a:lnTo>
                  <a:pt x="7764" y="7467"/>
                </a:lnTo>
                <a:lnTo>
                  <a:pt x="7898" y="7306"/>
                </a:lnTo>
                <a:lnTo>
                  <a:pt x="8006" y="7117"/>
                </a:lnTo>
                <a:lnTo>
                  <a:pt x="8114" y="6928"/>
                </a:lnTo>
                <a:lnTo>
                  <a:pt x="8195" y="6740"/>
                </a:lnTo>
                <a:lnTo>
                  <a:pt x="8249" y="6524"/>
                </a:lnTo>
                <a:lnTo>
                  <a:pt x="8249" y="6524"/>
                </a:lnTo>
                <a:lnTo>
                  <a:pt x="8276" y="6281"/>
                </a:lnTo>
                <a:lnTo>
                  <a:pt x="8303" y="6066"/>
                </a:lnTo>
                <a:lnTo>
                  <a:pt x="8276" y="5850"/>
                </a:lnTo>
                <a:lnTo>
                  <a:pt x="8249" y="5634"/>
                </a:lnTo>
                <a:lnTo>
                  <a:pt x="8195" y="5446"/>
                </a:lnTo>
                <a:lnTo>
                  <a:pt x="8141" y="5230"/>
                </a:lnTo>
                <a:lnTo>
                  <a:pt x="8060" y="5041"/>
                </a:lnTo>
                <a:lnTo>
                  <a:pt x="7952" y="4880"/>
                </a:lnTo>
                <a:lnTo>
                  <a:pt x="7817" y="4691"/>
                </a:lnTo>
                <a:lnTo>
                  <a:pt x="7683" y="4529"/>
                </a:lnTo>
                <a:lnTo>
                  <a:pt x="7521" y="4394"/>
                </a:lnTo>
                <a:lnTo>
                  <a:pt x="7359" y="4260"/>
                </a:lnTo>
                <a:lnTo>
                  <a:pt x="7197" y="4152"/>
                </a:lnTo>
                <a:lnTo>
                  <a:pt x="6982" y="4044"/>
                </a:lnTo>
                <a:lnTo>
                  <a:pt x="6793" y="3963"/>
                </a:lnTo>
                <a:lnTo>
                  <a:pt x="6578" y="3909"/>
                </a:lnTo>
                <a:lnTo>
                  <a:pt x="6578" y="3909"/>
                </a:lnTo>
                <a:lnTo>
                  <a:pt x="6578" y="3909"/>
                </a:lnTo>
                <a:lnTo>
                  <a:pt x="6362" y="3882"/>
                </a:lnTo>
                <a:lnTo>
                  <a:pt x="6119" y="3855"/>
                </a:lnTo>
                <a:lnTo>
                  <a:pt x="5904" y="3855"/>
                </a:lnTo>
                <a:lnTo>
                  <a:pt x="5688" y="3909"/>
                </a:lnTo>
                <a:lnTo>
                  <a:pt x="5499" y="3936"/>
                </a:lnTo>
                <a:lnTo>
                  <a:pt x="5284" y="4017"/>
                </a:lnTo>
                <a:lnTo>
                  <a:pt x="5095" y="4098"/>
                </a:lnTo>
                <a:lnTo>
                  <a:pt x="4933" y="4206"/>
                </a:lnTo>
                <a:lnTo>
                  <a:pt x="4745" y="4341"/>
                </a:lnTo>
                <a:lnTo>
                  <a:pt x="4583" y="4475"/>
                </a:lnTo>
                <a:lnTo>
                  <a:pt x="4448" y="4610"/>
                </a:lnTo>
                <a:lnTo>
                  <a:pt x="4313" y="4799"/>
                </a:lnTo>
                <a:lnTo>
                  <a:pt x="4205" y="4961"/>
                </a:lnTo>
                <a:lnTo>
                  <a:pt x="4098" y="5149"/>
                </a:lnTo>
                <a:lnTo>
                  <a:pt x="4017" y="5365"/>
                </a:lnTo>
                <a:lnTo>
                  <a:pt x="3963" y="5580"/>
                </a:lnTo>
                <a:lnTo>
                  <a:pt x="3963" y="5580"/>
                </a:lnTo>
                <a:close/>
              </a:path>
            </a:pathLst>
          </a:custGeom>
          <a:solidFill>
            <a:srgbClr val="526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7"/>
          <p:cNvSpPr/>
          <p:nvPr/>
        </p:nvSpPr>
        <p:spPr>
          <a:xfrm>
            <a:off x="0" y="3040926"/>
            <a:ext cx="503028" cy="503028"/>
          </a:xfrm>
          <a:custGeom>
            <a:avLst/>
            <a:gdLst/>
            <a:ahLst/>
            <a:cxnLst/>
            <a:rect l="l" t="t" r="r" b="b"/>
            <a:pathLst>
              <a:path w="8330" h="8330" extrusionOk="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w="19050" cap="flat" cmpd="sng">
            <a:solidFill>
              <a:srgbClr val="4861E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s 2">
  <p:cSld name="CUSTOM_6">
    <p:bg>
      <p:bgPr>
        <a:solidFill>
          <a:schemeClr val="lt2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>
            <a:spLocks noGrp="1"/>
          </p:cNvSpPr>
          <p:nvPr>
            <p:ph type="title"/>
          </p:nvPr>
        </p:nvSpPr>
        <p:spPr>
          <a:xfrm>
            <a:off x="720000" y="2423313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88" name="Google Shape;188;p22"/>
          <p:cNvSpPr txBox="1">
            <a:spLocks noGrp="1"/>
          </p:cNvSpPr>
          <p:nvPr>
            <p:ph type="subTitle" idx="1"/>
          </p:nvPr>
        </p:nvSpPr>
        <p:spPr>
          <a:xfrm>
            <a:off x="720000" y="3009838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22"/>
          <p:cNvSpPr txBox="1">
            <a:spLocks noGrp="1"/>
          </p:cNvSpPr>
          <p:nvPr>
            <p:ph type="title" idx="2"/>
          </p:nvPr>
        </p:nvSpPr>
        <p:spPr>
          <a:xfrm>
            <a:off x="3403800" y="2423313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0" name="Google Shape;190;p22"/>
          <p:cNvSpPr txBox="1">
            <a:spLocks noGrp="1"/>
          </p:cNvSpPr>
          <p:nvPr>
            <p:ph type="subTitle" idx="3"/>
          </p:nvPr>
        </p:nvSpPr>
        <p:spPr>
          <a:xfrm>
            <a:off x="3403800" y="3009838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2"/>
          <p:cNvSpPr txBox="1">
            <a:spLocks noGrp="1"/>
          </p:cNvSpPr>
          <p:nvPr>
            <p:ph type="title" idx="4"/>
          </p:nvPr>
        </p:nvSpPr>
        <p:spPr>
          <a:xfrm>
            <a:off x="6087600" y="2423313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2" name="Google Shape;192;p22"/>
          <p:cNvSpPr txBox="1">
            <a:spLocks noGrp="1"/>
          </p:cNvSpPr>
          <p:nvPr>
            <p:ph type="subTitle" idx="5"/>
          </p:nvPr>
        </p:nvSpPr>
        <p:spPr>
          <a:xfrm>
            <a:off x="6087600" y="3009838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22"/>
          <p:cNvSpPr txBox="1">
            <a:spLocks noGrp="1"/>
          </p:cNvSpPr>
          <p:nvPr>
            <p:ph type="title" idx="6"/>
          </p:nvPr>
        </p:nvSpPr>
        <p:spPr>
          <a:xfrm>
            <a:off x="720000" y="4057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solidFill>
          <a:schemeClr val="dk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0"/>
          <p:cNvSpPr/>
          <p:nvPr/>
        </p:nvSpPr>
        <p:spPr>
          <a:xfrm rot="-6545385">
            <a:off x="5884704" y="-3110292"/>
            <a:ext cx="6215951" cy="6043185"/>
          </a:xfrm>
          <a:custGeom>
            <a:avLst/>
            <a:gdLst/>
            <a:ahLst/>
            <a:cxnLst/>
            <a:rect l="l" t="t" r="r" b="b"/>
            <a:pathLst>
              <a:path w="84371" h="82026" extrusionOk="0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88" name="Google Shape;288;p30"/>
          <p:cNvSpPr/>
          <p:nvPr/>
        </p:nvSpPr>
        <p:spPr>
          <a:xfrm>
            <a:off x="8160513" y="4340026"/>
            <a:ext cx="526977" cy="526956"/>
          </a:xfrm>
          <a:custGeom>
            <a:avLst/>
            <a:gdLst/>
            <a:ahLst/>
            <a:cxnLst/>
            <a:rect l="l" t="t" r="r" b="b"/>
            <a:pathLst>
              <a:path w="8330" h="8330" extrusionOk="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89" name="Google Shape;289;p30"/>
          <p:cNvSpPr/>
          <p:nvPr/>
        </p:nvSpPr>
        <p:spPr>
          <a:xfrm>
            <a:off x="-762688" y="4023872"/>
            <a:ext cx="2084791" cy="2084707"/>
          </a:xfrm>
          <a:custGeom>
            <a:avLst/>
            <a:gdLst/>
            <a:ahLst/>
            <a:cxnLst/>
            <a:rect l="l" t="t" r="r" b="b"/>
            <a:pathLst>
              <a:path w="8330" h="8330" extrusionOk="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solidFill>
          <a:schemeClr val="lt2"/>
        </a:solid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1"/>
          <p:cNvSpPr/>
          <p:nvPr/>
        </p:nvSpPr>
        <p:spPr>
          <a:xfrm rot="-899980" flipH="1">
            <a:off x="-2715468" y="2166453"/>
            <a:ext cx="6215842" cy="6043079"/>
          </a:xfrm>
          <a:custGeom>
            <a:avLst/>
            <a:gdLst/>
            <a:ahLst/>
            <a:cxnLst/>
            <a:rect l="l" t="t" r="r" b="b"/>
            <a:pathLst>
              <a:path w="84371" h="82026" extrusionOk="0">
                <a:moveTo>
                  <a:pt x="61405" y="0"/>
                </a:moveTo>
                <a:lnTo>
                  <a:pt x="60677" y="27"/>
                </a:lnTo>
                <a:lnTo>
                  <a:pt x="59949" y="108"/>
                </a:lnTo>
                <a:lnTo>
                  <a:pt x="59249" y="189"/>
                </a:lnTo>
                <a:lnTo>
                  <a:pt x="58521" y="324"/>
                </a:lnTo>
                <a:lnTo>
                  <a:pt x="57820" y="486"/>
                </a:lnTo>
                <a:lnTo>
                  <a:pt x="57119" y="647"/>
                </a:lnTo>
                <a:lnTo>
                  <a:pt x="56418" y="863"/>
                </a:lnTo>
                <a:lnTo>
                  <a:pt x="55744" y="1079"/>
                </a:lnTo>
                <a:lnTo>
                  <a:pt x="55044" y="1321"/>
                </a:lnTo>
                <a:lnTo>
                  <a:pt x="54397" y="1618"/>
                </a:lnTo>
                <a:lnTo>
                  <a:pt x="53750" y="1914"/>
                </a:lnTo>
                <a:lnTo>
                  <a:pt x="53103" y="2238"/>
                </a:lnTo>
                <a:lnTo>
                  <a:pt x="52483" y="2588"/>
                </a:lnTo>
                <a:lnTo>
                  <a:pt x="51863" y="2965"/>
                </a:lnTo>
                <a:lnTo>
                  <a:pt x="51270" y="3370"/>
                </a:lnTo>
                <a:lnTo>
                  <a:pt x="50704" y="3801"/>
                </a:lnTo>
                <a:lnTo>
                  <a:pt x="50138" y="4259"/>
                </a:lnTo>
                <a:lnTo>
                  <a:pt x="49599" y="4718"/>
                </a:lnTo>
                <a:lnTo>
                  <a:pt x="49086" y="5203"/>
                </a:lnTo>
                <a:lnTo>
                  <a:pt x="48601" y="5715"/>
                </a:lnTo>
                <a:lnTo>
                  <a:pt x="48116" y="6254"/>
                </a:lnTo>
                <a:lnTo>
                  <a:pt x="47685" y="6820"/>
                </a:lnTo>
                <a:lnTo>
                  <a:pt x="47253" y="7386"/>
                </a:lnTo>
                <a:lnTo>
                  <a:pt x="46876" y="7979"/>
                </a:lnTo>
                <a:lnTo>
                  <a:pt x="46499" y="8599"/>
                </a:lnTo>
                <a:lnTo>
                  <a:pt x="46175" y="9219"/>
                </a:lnTo>
                <a:lnTo>
                  <a:pt x="45879" y="9893"/>
                </a:lnTo>
                <a:lnTo>
                  <a:pt x="45582" y="10594"/>
                </a:lnTo>
                <a:lnTo>
                  <a:pt x="45340" y="11322"/>
                </a:lnTo>
                <a:lnTo>
                  <a:pt x="45097" y="12049"/>
                </a:lnTo>
                <a:lnTo>
                  <a:pt x="44908" y="12777"/>
                </a:lnTo>
                <a:lnTo>
                  <a:pt x="44558" y="14260"/>
                </a:lnTo>
                <a:lnTo>
                  <a:pt x="44235" y="15769"/>
                </a:lnTo>
                <a:lnTo>
                  <a:pt x="43911" y="17279"/>
                </a:lnTo>
                <a:lnTo>
                  <a:pt x="43561" y="18761"/>
                </a:lnTo>
                <a:lnTo>
                  <a:pt x="43372" y="19516"/>
                </a:lnTo>
                <a:lnTo>
                  <a:pt x="43156" y="20244"/>
                </a:lnTo>
                <a:lnTo>
                  <a:pt x="42914" y="20972"/>
                </a:lnTo>
                <a:lnTo>
                  <a:pt x="42617" y="21672"/>
                </a:lnTo>
                <a:lnTo>
                  <a:pt x="42348" y="22292"/>
                </a:lnTo>
                <a:lnTo>
                  <a:pt x="42078" y="22885"/>
                </a:lnTo>
                <a:lnTo>
                  <a:pt x="41755" y="23451"/>
                </a:lnTo>
                <a:lnTo>
                  <a:pt x="41431" y="24018"/>
                </a:lnTo>
                <a:lnTo>
                  <a:pt x="41081" y="24557"/>
                </a:lnTo>
                <a:lnTo>
                  <a:pt x="40703" y="25096"/>
                </a:lnTo>
                <a:lnTo>
                  <a:pt x="40299" y="25608"/>
                </a:lnTo>
                <a:lnTo>
                  <a:pt x="39895" y="26093"/>
                </a:lnTo>
                <a:lnTo>
                  <a:pt x="39463" y="26578"/>
                </a:lnTo>
                <a:lnTo>
                  <a:pt x="39032" y="27063"/>
                </a:lnTo>
                <a:lnTo>
                  <a:pt x="38574" y="27522"/>
                </a:lnTo>
                <a:lnTo>
                  <a:pt x="38089" y="27980"/>
                </a:lnTo>
                <a:lnTo>
                  <a:pt x="37604" y="28411"/>
                </a:lnTo>
                <a:lnTo>
                  <a:pt x="37091" y="28816"/>
                </a:lnTo>
                <a:lnTo>
                  <a:pt x="36579" y="29220"/>
                </a:lnTo>
                <a:lnTo>
                  <a:pt x="36040" y="29624"/>
                </a:lnTo>
                <a:lnTo>
                  <a:pt x="35501" y="30002"/>
                </a:lnTo>
                <a:lnTo>
                  <a:pt x="34935" y="30379"/>
                </a:lnTo>
                <a:lnTo>
                  <a:pt x="33803" y="31080"/>
                </a:lnTo>
                <a:lnTo>
                  <a:pt x="32617" y="31727"/>
                </a:lnTo>
                <a:lnTo>
                  <a:pt x="31404" y="32320"/>
                </a:lnTo>
                <a:lnTo>
                  <a:pt x="30191" y="32859"/>
                </a:lnTo>
                <a:lnTo>
                  <a:pt x="28951" y="33371"/>
                </a:lnTo>
                <a:lnTo>
                  <a:pt x="27684" y="33829"/>
                </a:lnTo>
                <a:lnTo>
                  <a:pt x="26417" y="34234"/>
                </a:lnTo>
                <a:lnTo>
                  <a:pt x="25339" y="34557"/>
                </a:lnTo>
                <a:lnTo>
                  <a:pt x="24261" y="34827"/>
                </a:lnTo>
                <a:lnTo>
                  <a:pt x="23182" y="35069"/>
                </a:lnTo>
                <a:lnTo>
                  <a:pt x="22131" y="35258"/>
                </a:lnTo>
                <a:lnTo>
                  <a:pt x="20056" y="35635"/>
                </a:lnTo>
                <a:lnTo>
                  <a:pt x="18007" y="36013"/>
                </a:lnTo>
                <a:lnTo>
                  <a:pt x="17010" y="36228"/>
                </a:lnTo>
                <a:lnTo>
                  <a:pt x="16012" y="36471"/>
                </a:lnTo>
                <a:lnTo>
                  <a:pt x="15042" y="36740"/>
                </a:lnTo>
                <a:lnTo>
                  <a:pt x="14045" y="37064"/>
                </a:lnTo>
                <a:lnTo>
                  <a:pt x="13101" y="37468"/>
                </a:lnTo>
                <a:lnTo>
                  <a:pt x="12616" y="37684"/>
                </a:lnTo>
                <a:lnTo>
                  <a:pt x="12131" y="37899"/>
                </a:lnTo>
                <a:lnTo>
                  <a:pt x="11673" y="38169"/>
                </a:lnTo>
                <a:lnTo>
                  <a:pt x="11187" y="38439"/>
                </a:lnTo>
                <a:lnTo>
                  <a:pt x="10729" y="38735"/>
                </a:lnTo>
                <a:lnTo>
                  <a:pt x="10271" y="39032"/>
                </a:lnTo>
                <a:lnTo>
                  <a:pt x="9462" y="39652"/>
                </a:lnTo>
                <a:lnTo>
                  <a:pt x="8681" y="40272"/>
                </a:lnTo>
                <a:lnTo>
                  <a:pt x="7926" y="40918"/>
                </a:lnTo>
                <a:lnTo>
                  <a:pt x="7225" y="41592"/>
                </a:lnTo>
                <a:lnTo>
                  <a:pt x="6551" y="42266"/>
                </a:lnTo>
                <a:lnTo>
                  <a:pt x="5931" y="42967"/>
                </a:lnTo>
                <a:lnTo>
                  <a:pt x="5338" y="43668"/>
                </a:lnTo>
                <a:lnTo>
                  <a:pt x="4772" y="44396"/>
                </a:lnTo>
                <a:lnTo>
                  <a:pt x="4233" y="45123"/>
                </a:lnTo>
                <a:lnTo>
                  <a:pt x="3748" y="45851"/>
                </a:lnTo>
                <a:lnTo>
                  <a:pt x="3290" y="46606"/>
                </a:lnTo>
                <a:lnTo>
                  <a:pt x="2858" y="47388"/>
                </a:lnTo>
                <a:lnTo>
                  <a:pt x="2454" y="48142"/>
                </a:lnTo>
                <a:lnTo>
                  <a:pt x="2077" y="48924"/>
                </a:lnTo>
                <a:lnTo>
                  <a:pt x="1753" y="49706"/>
                </a:lnTo>
                <a:lnTo>
                  <a:pt x="1457" y="50488"/>
                </a:lnTo>
                <a:lnTo>
                  <a:pt x="1187" y="51269"/>
                </a:lnTo>
                <a:lnTo>
                  <a:pt x="944" y="52051"/>
                </a:lnTo>
                <a:lnTo>
                  <a:pt x="729" y="52833"/>
                </a:lnTo>
                <a:lnTo>
                  <a:pt x="540" y="53614"/>
                </a:lnTo>
                <a:lnTo>
                  <a:pt x="378" y="54396"/>
                </a:lnTo>
                <a:lnTo>
                  <a:pt x="244" y="55178"/>
                </a:lnTo>
                <a:lnTo>
                  <a:pt x="136" y="55959"/>
                </a:lnTo>
                <a:lnTo>
                  <a:pt x="82" y="56714"/>
                </a:lnTo>
                <a:lnTo>
                  <a:pt x="28" y="57469"/>
                </a:lnTo>
                <a:lnTo>
                  <a:pt x="1" y="58224"/>
                </a:lnTo>
                <a:lnTo>
                  <a:pt x="1" y="58978"/>
                </a:lnTo>
                <a:lnTo>
                  <a:pt x="28" y="59679"/>
                </a:lnTo>
                <a:lnTo>
                  <a:pt x="82" y="60407"/>
                </a:lnTo>
                <a:lnTo>
                  <a:pt x="163" y="61108"/>
                </a:lnTo>
                <a:lnTo>
                  <a:pt x="271" y="61782"/>
                </a:lnTo>
                <a:lnTo>
                  <a:pt x="378" y="62456"/>
                </a:lnTo>
                <a:lnTo>
                  <a:pt x="486" y="62914"/>
                </a:lnTo>
                <a:lnTo>
                  <a:pt x="621" y="63372"/>
                </a:lnTo>
                <a:lnTo>
                  <a:pt x="917" y="64289"/>
                </a:lnTo>
                <a:lnTo>
                  <a:pt x="1268" y="65232"/>
                </a:lnTo>
                <a:lnTo>
                  <a:pt x="1699" y="66149"/>
                </a:lnTo>
                <a:lnTo>
                  <a:pt x="2184" y="67092"/>
                </a:lnTo>
                <a:lnTo>
                  <a:pt x="2723" y="68035"/>
                </a:lnTo>
                <a:lnTo>
                  <a:pt x="3343" y="68952"/>
                </a:lnTo>
                <a:lnTo>
                  <a:pt x="3990" y="69868"/>
                </a:lnTo>
                <a:lnTo>
                  <a:pt x="4476" y="70515"/>
                </a:lnTo>
                <a:lnTo>
                  <a:pt x="4988" y="71162"/>
                </a:lnTo>
                <a:lnTo>
                  <a:pt x="5500" y="71755"/>
                </a:lnTo>
                <a:lnTo>
                  <a:pt x="6039" y="72348"/>
                </a:lnTo>
                <a:lnTo>
                  <a:pt x="6605" y="72941"/>
                </a:lnTo>
                <a:lnTo>
                  <a:pt x="7171" y="73507"/>
                </a:lnTo>
                <a:lnTo>
                  <a:pt x="7764" y="74046"/>
                </a:lnTo>
                <a:lnTo>
                  <a:pt x="8357" y="74586"/>
                </a:lnTo>
                <a:lnTo>
                  <a:pt x="8977" y="75098"/>
                </a:lnTo>
                <a:lnTo>
                  <a:pt x="9597" y="75583"/>
                </a:lnTo>
                <a:lnTo>
                  <a:pt x="10244" y="76068"/>
                </a:lnTo>
                <a:lnTo>
                  <a:pt x="10891" y="76526"/>
                </a:lnTo>
                <a:lnTo>
                  <a:pt x="11565" y="76958"/>
                </a:lnTo>
                <a:lnTo>
                  <a:pt x="12239" y="77389"/>
                </a:lnTo>
                <a:lnTo>
                  <a:pt x="12913" y="77793"/>
                </a:lnTo>
                <a:lnTo>
                  <a:pt x="13613" y="78171"/>
                </a:lnTo>
                <a:lnTo>
                  <a:pt x="14314" y="78548"/>
                </a:lnTo>
                <a:lnTo>
                  <a:pt x="15042" y="78898"/>
                </a:lnTo>
                <a:lnTo>
                  <a:pt x="15770" y="79222"/>
                </a:lnTo>
                <a:lnTo>
                  <a:pt x="16498" y="79545"/>
                </a:lnTo>
                <a:lnTo>
                  <a:pt x="17225" y="79842"/>
                </a:lnTo>
                <a:lnTo>
                  <a:pt x="17980" y="80111"/>
                </a:lnTo>
                <a:lnTo>
                  <a:pt x="18735" y="80381"/>
                </a:lnTo>
                <a:lnTo>
                  <a:pt x="19517" y="80597"/>
                </a:lnTo>
                <a:lnTo>
                  <a:pt x="20271" y="80839"/>
                </a:lnTo>
                <a:lnTo>
                  <a:pt x="21053" y="81028"/>
                </a:lnTo>
                <a:lnTo>
                  <a:pt x="21862" y="81217"/>
                </a:lnTo>
                <a:lnTo>
                  <a:pt x="22643" y="81378"/>
                </a:lnTo>
                <a:lnTo>
                  <a:pt x="23425" y="81513"/>
                </a:lnTo>
                <a:lnTo>
                  <a:pt x="24234" y="81621"/>
                </a:lnTo>
                <a:lnTo>
                  <a:pt x="25042" y="81729"/>
                </a:lnTo>
                <a:lnTo>
                  <a:pt x="25851" y="81810"/>
                </a:lnTo>
                <a:lnTo>
                  <a:pt x="27118" y="81917"/>
                </a:lnTo>
                <a:lnTo>
                  <a:pt x="28385" y="81998"/>
                </a:lnTo>
                <a:lnTo>
                  <a:pt x="29625" y="82025"/>
                </a:lnTo>
                <a:lnTo>
                  <a:pt x="32159" y="82025"/>
                </a:lnTo>
                <a:lnTo>
                  <a:pt x="33425" y="81971"/>
                </a:lnTo>
                <a:lnTo>
                  <a:pt x="34692" y="81890"/>
                </a:lnTo>
                <a:lnTo>
                  <a:pt x="35932" y="81783"/>
                </a:lnTo>
                <a:lnTo>
                  <a:pt x="37199" y="81648"/>
                </a:lnTo>
                <a:lnTo>
                  <a:pt x="38439" y="81513"/>
                </a:lnTo>
                <a:lnTo>
                  <a:pt x="39679" y="81324"/>
                </a:lnTo>
                <a:lnTo>
                  <a:pt x="40919" y="81109"/>
                </a:lnTo>
                <a:lnTo>
                  <a:pt x="42132" y="80866"/>
                </a:lnTo>
                <a:lnTo>
                  <a:pt x="43372" y="80597"/>
                </a:lnTo>
                <a:lnTo>
                  <a:pt x="44585" y="80300"/>
                </a:lnTo>
                <a:lnTo>
                  <a:pt x="45771" y="79977"/>
                </a:lnTo>
                <a:lnTo>
                  <a:pt x="46957" y="79626"/>
                </a:lnTo>
                <a:lnTo>
                  <a:pt x="48143" y="79249"/>
                </a:lnTo>
                <a:lnTo>
                  <a:pt x="49329" y="78844"/>
                </a:lnTo>
                <a:lnTo>
                  <a:pt x="50488" y="78413"/>
                </a:lnTo>
                <a:lnTo>
                  <a:pt x="51620" y="77982"/>
                </a:lnTo>
                <a:lnTo>
                  <a:pt x="52752" y="77497"/>
                </a:lnTo>
                <a:lnTo>
                  <a:pt x="53858" y="76985"/>
                </a:lnTo>
                <a:lnTo>
                  <a:pt x="54963" y="76472"/>
                </a:lnTo>
                <a:lnTo>
                  <a:pt x="56041" y="75906"/>
                </a:lnTo>
                <a:lnTo>
                  <a:pt x="57119" y="75340"/>
                </a:lnTo>
                <a:lnTo>
                  <a:pt x="58170" y="74720"/>
                </a:lnTo>
                <a:lnTo>
                  <a:pt x="59195" y="74100"/>
                </a:lnTo>
                <a:lnTo>
                  <a:pt x="60192" y="73453"/>
                </a:lnTo>
                <a:lnTo>
                  <a:pt x="61189" y="72780"/>
                </a:lnTo>
                <a:lnTo>
                  <a:pt x="62160" y="72079"/>
                </a:lnTo>
                <a:lnTo>
                  <a:pt x="63103" y="71351"/>
                </a:lnTo>
                <a:lnTo>
                  <a:pt x="64181" y="70488"/>
                </a:lnTo>
                <a:lnTo>
                  <a:pt x="65206" y="69626"/>
                </a:lnTo>
                <a:lnTo>
                  <a:pt x="66203" y="68709"/>
                </a:lnTo>
                <a:lnTo>
                  <a:pt x="67146" y="67793"/>
                </a:lnTo>
                <a:lnTo>
                  <a:pt x="68090" y="66849"/>
                </a:lnTo>
                <a:lnTo>
                  <a:pt x="68979" y="65879"/>
                </a:lnTo>
                <a:lnTo>
                  <a:pt x="69842" y="64909"/>
                </a:lnTo>
                <a:lnTo>
                  <a:pt x="70651" y="63911"/>
                </a:lnTo>
                <a:lnTo>
                  <a:pt x="71459" y="62914"/>
                </a:lnTo>
                <a:lnTo>
                  <a:pt x="72214" y="61890"/>
                </a:lnTo>
                <a:lnTo>
                  <a:pt x="72969" y="60838"/>
                </a:lnTo>
                <a:lnTo>
                  <a:pt x="73670" y="59787"/>
                </a:lnTo>
                <a:lnTo>
                  <a:pt x="74343" y="58709"/>
                </a:lnTo>
                <a:lnTo>
                  <a:pt x="74990" y="57631"/>
                </a:lnTo>
                <a:lnTo>
                  <a:pt x="75637" y="56552"/>
                </a:lnTo>
                <a:lnTo>
                  <a:pt x="76230" y="55447"/>
                </a:lnTo>
                <a:lnTo>
                  <a:pt x="76796" y="54342"/>
                </a:lnTo>
                <a:lnTo>
                  <a:pt x="77362" y="53237"/>
                </a:lnTo>
                <a:lnTo>
                  <a:pt x="77902" y="52105"/>
                </a:lnTo>
                <a:lnTo>
                  <a:pt x="78387" y="50973"/>
                </a:lnTo>
                <a:lnTo>
                  <a:pt x="78872" y="49841"/>
                </a:lnTo>
                <a:lnTo>
                  <a:pt x="79357" y="48708"/>
                </a:lnTo>
                <a:lnTo>
                  <a:pt x="79788" y="47549"/>
                </a:lnTo>
                <a:lnTo>
                  <a:pt x="80220" y="46390"/>
                </a:lnTo>
                <a:lnTo>
                  <a:pt x="80624" y="45258"/>
                </a:lnTo>
                <a:lnTo>
                  <a:pt x="81028" y="44099"/>
                </a:lnTo>
                <a:lnTo>
                  <a:pt x="81756" y="41781"/>
                </a:lnTo>
                <a:lnTo>
                  <a:pt x="82403" y="39463"/>
                </a:lnTo>
                <a:lnTo>
                  <a:pt x="83023" y="37172"/>
                </a:lnTo>
                <a:lnTo>
                  <a:pt x="83373" y="35770"/>
                </a:lnTo>
                <a:lnTo>
                  <a:pt x="83643" y="34341"/>
                </a:lnTo>
                <a:lnTo>
                  <a:pt x="83886" y="32913"/>
                </a:lnTo>
                <a:lnTo>
                  <a:pt x="84101" y="31484"/>
                </a:lnTo>
                <a:lnTo>
                  <a:pt x="84236" y="30029"/>
                </a:lnTo>
                <a:lnTo>
                  <a:pt x="84317" y="28573"/>
                </a:lnTo>
                <a:lnTo>
                  <a:pt x="84371" y="27144"/>
                </a:lnTo>
                <a:lnTo>
                  <a:pt x="84344" y="25689"/>
                </a:lnTo>
                <a:lnTo>
                  <a:pt x="84263" y="24260"/>
                </a:lnTo>
                <a:lnTo>
                  <a:pt x="84128" y="22805"/>
                </a:lnTo>
                <a:lnTo>
                  <a:pt x="83913" y="21403"/>
                </a:lnTo>
                <a:lnTo>
                  <a:pt x="83805" y="20675"/>
                </a:lnTo>
                <a:lnTo>
                  <a:pt x="83670" y="19974"/>
                </a:lnTo>
                <a:lnTo>
                  <a:pt x="83508" y="19273"/>
                </a:lnTo>
                <a:lnTo>
                  <a:pt x="83347" y="18573"/>
                </a:lnTo>
                <a:lnTo>
                  <a:pt x="83158" y="17899"/>
                </a:lnTo>
                <a:lnTo>
                  <a:pt x="82942" y="17198"/>
                </a:lnTo>
                <a:lnTo>
                  <a:pt x="82727" y="16524"/>
                </a:lnTo>
                <a:lnTo>
                  <a:pt x="82484" y="15850"/>
                </a:lnTo>
                <a:lnTo>
                  <a:pt x="82214" y="15176"/>
                </a:lnTo>
                <a:lnTo>
                  <a:pt x="81945" y="14502"/>
                </a:lnTo>
                <a:lnTo>
                  <a:pt x="81648" y="13855"/>
                </a:lnTo>
                <a:lnTo>
                  <a:pt x="81352" y="13181"/>
                </a:lnTo>
                <a:lnTo>
                  <a:pt x="81001" y="12535"/>
                </a:lnTo>
                <a:lnTo>
                  <a:pt x="80678" y="11915"/>
                </a:lnTo>
                <a:lnTo>
                  <a:pt x="80301" y="11295"/>
                </a:lnTo>
                <a:lnTo>
                  <a:pt x="79923" y="10675"/>
                </a:lnTo>
                <a:lnTo>
                  <a:pt x="79519" y="10055"/>
                </a:lnTo>
                <a:lnTo>
                  <a:pt x="79088" y="9462"/>
                </a:lnTo>
                <a:lnTo>
                  <a:pt x="78656" y="8896"/>
                </a:lnTo>
                <a:lnTo>
                  <a:pt x="78198" y="8330"/>
                </a:lnTo>
                <a:lnTo>
                  <a:pt x="77740" y="7763"/>
                </a:lnTo>
                <a:lnTo>
                  <a:pt x="77255" y="7224"/>
                </a:lnTo>
                <a:lnTo>
                  <a:pt x="76769" y="6712"/>
                </a:lnTo>
                <a:lnTo>
                  <a:pt x="76257" y="6200"/>
                </a:lnTo>
                <a:lnTo>
                  <a:pt x="75718" y="5688"/>
                </a:lnTo>
                <a:lnTo>
                  <a:pt x="75179" y="5203"/>
                </a:lnTo>
                <a:lnTo>
                  <a:pt x="74640" y="4745"/>
                </a:lnTo>
                <a:lnTo>
                  <a:pt x="74074" y="4313"/>
                </a:lnTo>
                <a:lnTo>
                  <a:pt x="73481" y="3882"/>
                </a:lnTo>
                <a:lnTo>
                  <a:pt x="72888" y="3478"/>
                </a:lnTo>
                <a:lnTo>
                  <a:pt x="72295" y="3073"/>
                </a:lnTo>
                <a:lnTo>
                  <a:pt x="71675" y="2723"/>
                </a:lnTo>
                <a:lnTo>
                  <a:pt x="71055" y="2372"/>
                </a:lnTo>
                <a:lnTo>
                  <a:pt x="70408" y="2022"/>
                </a:lnTo>
                <a:lnTo>
                  <a:pt x="69761" y="1726"/>
                </a:lnTo>
                <a:lnTo>
                  <a:pt x="69114" y="1456"/>
                </a:lnTo>
                <a:lnTo>
                  <a:pt x="68440" y="1186"/>
                </a:lnTo>
                <a:lnTo>
                  <a:pt x="67766" y="944"/>
                </a:lnTo>
                <a:lnTo>
                  <a:pt x="67093" y="728"/>
                </a:lnTo>
                <a:lnTo>
                  <a:pt x="66392" y="539"/>
                </a:lnTo>
                <a:lnTo>
                  <a:pt x="65691" y="378"/>
                </a:lnTo>
                <a:lnTo>
                  <a:pt x="64990" y="243"/>
                </a:lnTo>
                <a:lnTo>
                  <a:pt x="64289" y="135"/>
                </a:lnTo>
                <a:lnTo>
                  <a:pt x="63561" y="54"/>
                </a:lnTo>
                <a:lnTo>
                  <a:pt x="6283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92" name="Google Shape;292;p31"/>
          <p:cNvSpPr/>
          <p:nvPr/>
        </p:nvSpPr>
        <p:spPr>
          <a:xfrm flipH="1">
            <a:off x="7765015" y="276526"/>
            <a:ext cx="526977" cy="526956"/>
          </a:xfrm>
          <a:custGeom>
            <a:avLst/>
            <a:gdLst/>
            <a:ahLst/>
            <a:cxnLst/>
            <a:rect l="l" t="t" r="r" b="b"/>
            <a:pathLst>
              <a:path w="8330" h="8330" extrusionOk="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93" name="Google Shape;293;p31"/>
          <p:cNvSpPr/>
          <p:nvPr/>
        </p:nvSpPr>
        <p:spPr>
          <a:xfrm flipH="1">
            <a:off x="1604119" y="4603492"/>
            <a:ext cx="392072" cy="392051"/>
          </a:xfrm>
          <a:custGeom>
            <a:avLst/>
            <a:gdLst/>
            <a:ahLst/>
            <a:cxnLst/>
            <a:rect l="l" t="t" r="r" b="b"/>
            <a:pathLst>
              <a:path w="8330" h="8330" extrusionOk="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94" name="Google Shape;294;p31"/>
          <p:cNvSpPr/>
          <p:nvPr/>
        </p:nvSpPr>
        <p:spPr>
          <a:xfrm flipH="1">
            <a:off x="849865" y="804301"/>
            <a:ext cx="526977" cy="526956"/>
          </a:xfrm>
          <a:custGeom>
            <a:avLst/>
            <a:gdLst/>
            <a:ahLst/>
            <a:cxnLst/>
            <a:rect l="l" t="t" r="r" b="b"/>
            <a:pathLst>
              <a:path w="8330" h="8330" extrusionOk="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95" name="Google Shape;295;p31"/>
          <p:cNvSpPr/>
          <p:nvPr/>
        </p:nvSpPr>
        <p:spPr>
          <a:xfrm flipH="1">
            <a:off x="8082775" y="4074925"/>
            <a:ext cx="1449274" cy="1449191"/>
          </a:xfrm>
          <a:custGeom>
            <a:avLst/>
            <a:gdLst/>
            <a:ahLst/>
            <a:cxnLst/>
            <a:rect l="l" t="t" r="r" b="b"/>
            <a:pathLst>
              <a:path w="8330" h="8330" extrusionOk="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dvent Pro"/>
              <a:buNone/>
              <a:defRPr sz="2800" b="1">
                <a:solidFill>
                  <a:schemeClr val="lt1"/>
                </a:solidFill>
                <a:latin typeface="Advent Pro"/>
                <a:ea typeface="Advent Pro"/>
                <a:cs typeface="Advent Pro"/>
                <a:sym typeface="Advent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omfortaa"/>
              <a:buChar char="●"/>
              <a:defRPr sz="18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○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■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●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○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■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●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Char char="○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Comfortaa"/>
              <a:buChar char="■"/>
              <a:defRPr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8" r:id="rId3"/>
    <p:sldLayoutId id="2147483660" r:id="rId4"/>
    <p:sldLayoutId id="2147483663" r:id="rId5"/>
    <p:sldLayoutId id="2147483668" r:id="rId6"/>
    <p:sldLayoutId id="2147483676" r:id="rId7"/>
    <p:sldLayoutId id="2147483677" r:id="rId8"/>
  </p:sldLayoutIdLst>
  <p:transition spd="slow">
    <p:push dir="u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tif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4"/>
          <p:cNvSpPr txBox="1">
            <a:spLocks noGrp="1"/>
          </p:cNvSpPr>
          <p:nvPr>
            <p:ph type="ctrTitle"/>
          </p:nvPr>
        </p:nvSpPr>
        <p:spPr>
          <a:xfrm>
            <a:off x="395536" y="551056"/>
            <a:ext cx="4243892" cy="30569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3600" dirty="0"/>
              <a:t>Опыт </a:t>
            </a:r>
            <a:r>
              <a:rPr lang="ru-RU" sz="3600" dirty="0" smtClean="0"/>
              <a:t>интеграции </a:t>
            </a:r>
            <a:r>
              <a:rPr lang="ru-RU" sz="3600" dirty="0">
                <a:solidFill>
                  <a:srgbClr val="FF99FF"/>
                </a:solidFill>
              </a:rPr>
              <a:t>робототехники</a:t>
            </a:r>
            <a:r>
              <a:rPr lang="ru-RU" sz="3600" dirty="0"/>
              <a:t> в общеобразовательный предмет </a:t>
            </a:r>
            <a:r>
              <a:rPr lang="ru-RU" sz="3600" dirty="0">
                <a:solidFill>
                  <a:srgbClr val="FF99FF"/>
                </a:solidFill>
              </a:rPr>
              <a:t>«Технология»</a:t>
            </a:r>
            <a:endParaRPr sz="2000" dirty="0">
              <a:solidFill>
                <a:srgbClr val="FF99FF"/>
              </a:solidFill>
            </a:endParaRPr>
          </a:p>
        </p:txBody>
      </p:sp>
      <p:sp>
        <p:nvSpPr>
          <p:cNvPr id="305" name="Google Shape;305;p34"/>
          <p:cNvSpPr txBox="1">
            <a:spLocks noGrp="1"/>
          </p:cNvSpPr>
          <p:nvPr>
            <p:ph type="subTitle" idx="1"/>
          </p:nvPr>
        </p:nvSpPr>
        <p:spPr>
          <a:xfrm>
            <a:off x="323528" y="4299942"/>
            <a:ext cx="3600400" cy="6449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Учитель технологии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FF99FF"/>
                </a:solidFill>
              </a:rPr>
              <a:t>Марусин Станислав Юрьевич</a:t>
            </a:r>
            <a:endParaRPr dirty="0">
              <a:solidFill>
                <a:srgbClr val="FF99FF"/>
              </a:solidFill>
            </a:endParaRPr>
          </a:p>
        </p:txBody>
      </p:sp>
      <p:grpSp>
        <p:nvGrpSpPr>
          <p:cNvPr id="306" name="Google Shape;306;p34"/>
          <p:cNvGrpSpPr/>
          <p:nvPr/>
        </p:nvGrpSpPr>
        <p:grpSpPr>
          <a:xfrm rot="10800000" flipH="1">
            <a:off x="5112876" y="1398948"/>
            <a:ext cx="2962131" cy="3638672"/>
            <a:chOff x="-3002450" y="-19693725"/>
            <a:chExt cx="4934325" cy="19931850"/>
          </a:xfrm>
        </p:grpSpPr>
        <p:sp>
          <p:nvSpPr>
            <p:cNvPr id="307" name="Google Shape;307;p34"/>
            <p:cNvSpPr/>
            <p:nvPr/>
          </p:nvSpPr>
          <p:spPr>
            <a:xfrm>
              <a:off x="-893850" y="-17881275"/>
              <a:ext cx="15675" cy="46100"/>
            </a:xfrm>
            <a:custGeom>
              <a:avLst/>
              <a:gdLst/>
              <a:ahLst/>
              <a:cxnLst/>
              <a:rect l="l" t="t" r="r" b="b"/>
              <a:pathLst>
                <a:path w="627" h="1844" extrusionOk="0">
                  <a:moveTo>
                    <a:pt x="297" y="0"/>
                  </a:moveTo>
                  <a:lnTo>
                    <a:pt x="255" y="16"/>
                  </a:lnTo>
                  <a:lnTo>
                    <a:pt x="218" y="46"/>
                  </a:lnTo>
                  <a:lnTo>
                    <a:pt x="186" y="93"/>
                  </a:lnTo>
                  <a:lnTo>
                    <a:pt x="149" y="139"/>
                  </a:lnTo>
                  <a:lnTo>
                    <a:pt x="122" y="200"/>
                  </a:lnTo>
                  <a:lnTo>
                    <a:pt x="101" y="262"/>
                  </a:lnTo>
                  <a:lnTo>
                    <a:pt x="58" y="400"/>
                  </a:lnTo>
                  <a:lnTo>
                    <a:pt x="27" y="553"/>
                  </a:lnTo>
                  <a:lnTo>
                    <a:pt x="11" y="722"/>
                  </a:lnTo>
                  <a:lnTo>
                    <a:pt x="0" y="907"/>
                  </a:lnTo>
                  <a:lnTo>
                    <a:pt x="5" y="1076"/>
                  </a:lnTo>
                  <a:lnTo>
                    <a:pt x="21" y="1260"/>
                  </a:lnTo>
                  <a:lnTo>
                    <a:pt x="37" y="1337"/>
                  </a:lnTo>
                  <a:lnTo>
                    <a:pt x="53" y="1429"/>
                  </a:lnTo>
                  <a:lnTo>
                    <a:pt x="69" y="1506"/>
                  </a:lnTo>
                  <a:lnTo>
                    <a:pt x="90" y="1567"/>
                  </a:lnTo>
                  <a:lnTo>
                    <a:pt x="138" y="1690"/>
                  </a:lnTo>
                  <a:lnTo>
                    <a:pt x="196" y="1767"/>
                  </a:lnTo>
                  <a:lnTo>
                    <a:pt x="249" y="1829"/>
                  </a:lnTo>
                  <a:lnTo>
                    <a:pt x="313" y="1844"/>
                  </a:lnTo>
                  <a:lnTo>
                    <a:pt x="377" y="1829"/>
                  </a:lnTo>
                  <a:lnTo>
                    <a:pt x="435" y="1782"/>
                  </a:lnTo>
                  <a:lnTo>
                    <a:pt x="462" y="1752"/>
                  </a:lnTo>
                  <a:lnTo>
                    <a:pt x="493" y="1706"/>
                  </a:lnTo>
                  <a:lnTo>
                    <a:pt x="520" y="1629"/>
                  </a:lnTo>
                  <a:lnTo>
                    <a:pt x="546" y="1552"/>
                  </a:lnTo>
                  <a:lnTo>
                    <a:pt x="568" y="1475"/>
                  </a:lnTo>
                  <a:lnTo>
                    <a:pt x="589" y="1383"/>
                  </a:lnTo>
                  <a:lnTo>
                    <a:pt x="600" y="1291"/>
                  </a:lnTo>
                  <a:lnTo>
                    <a:pt x="610" y="1199"/>
                  </a:lnTo>
                  <a:lnTo>
                    <a:pt x="621" y="1106"/>
                  </a:lnTo>
                  <a:lnTo>
                    <a:pt x="626" y="1014"/>
                  </a:lnTo>
                  <a:lnTo>
                    <a:pt x="621" y="830"/>
                  </a:lnTo>
                  <a:lnTo>
                    <a:pt x="610" y="646"/>
                  </a:lnTo>
                  <a:lnTo>
                    <a:pt x="584" y="477"/>
                  </a:lnTo>
                  <a:lnTo>
                    <a:pt x="552" y="323"/>
                  </a:lnTo>
                  <a:lnTo>
                    <a:pt x="525" y="246"/>
                  </a:lnTo>
                  <a:lnTo>
                    <a:pt x="504" y="185"/>
                  </a:lnTo>
                  <a:lnTo>
                    <a:pt x="478" y="123"/>
                  </a:lnTo>
                  <a:lnTo>
                    <a:pt x="446" y="77"/>
                  </a:lnTo>
                  <a:lnTo>
                    <a:pt x="409" y="31"/>
                  </a:lnTo>
                  <a:lnTo>
                    <a:pt x="371" y="16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4"/>
            <p:cNvSpPr/>
            <p:nvPr/>
          </p:nvSpPr>
          <p:spPr>
            <a:xfrm>
              <a:off x="-893850" y="-17881275"/>
              <a:ext cx="15675" cy="46100"/>
            </a:xfrm>
            <a:custGeom>
              <a:avLst/>
              <a:gdLst/>
              <a:ahLst/>
              <a:cxnLst/>
              <a:rect l="l" t="t" r="r" b="b"/>
              <a:pathLst>
                <a:path w="627" h="1844" fill="none" extrusionOk="0">
                  <a:moveTo>
                    <a:pt x="493" y="1706"/>
                  </a:moveTo>
                  <a:lnTo>
                    <a:pt x="493" y="1706"/>
                  </a:lnTo>
                  <a:lnTo>
                    <a:pt x="462" y="1752"/>
                  </a:lnTo>
                  <a:lnTo>
                    <a:pt x="435" y="1782"/>
                  </a:lnTo>
                  <a:lnTo>
                    <a:pt x="377" y="1829"/>
                  </a:lnTo>
                  <a:lnTo>
                    <a:pt x="313" y="1844"/>
                  </a:lnTo>
                  <a:lnTo>
                    <a:pt x="249" y="1829"/>
                  </a:lnTo>
                  <a:lnTo>
                    <a:pt x="196" y="1767"/>
                  </a:lnTo>
                  <a:lnTo>
                    <a:pt x="138" y="1690"/>
                  </a:lnTo>
                  <a:lnTo>
                    <a:pt x="90" y="1567"/>
                  </a:lnTo>
                  <a:lnTo>
                    <a:pt x="69" y="1506"/>
                  </a:lnTo>
                  <a:lnTo>
                    <a:pt x="53" y="1429"/>
                  </a:lnTo>
                  <a:lnTo>
                    <a:pt x="53" y="1429"/>
                  </a:lnTo>
                  <a:lnTo>
                    <a:pt x="37" y="1337"/>
                  </a:lnTo>
                  <a:lnTo>
                    <a:pt x="21" y="1260"/>
                  </a:lnTo>
                  <a:lnTo>
                    <a:pt x="5" y="1076"/>
                  </a:lnTo>
                  <a:lnTo>
                    <a:pt x="0" y="907"/>
                  </a:lnTo>
                  <a:lnTo>
                    <a:pt x="11" y="722"/>
                  </a:lnTo>
                  <a:lnTo>
                    <a:pt x="27" y="553"/>
                  </a:lnTo>
                  <a:lnTo>
                    <a:pt x="58" y="400"/>
                  </a:lnTo>
                  <a:lnTo>
                    <a:pt x="101" y="262"/>
                  </a:lnTo>
                  <a:lnTo>
                    <a:pt x="122" y="200"/>
                  </a:lnTo>
                  <a:lnTo>
                    <a:pt x="149" y="139"/>
                  </a:lnTo>
                  <a:lnTo>
                    <a:pt x="149" y="139"/>
                  </a:lnTo>
                  <a:lnTo>
                    <a:pt x="186" y="93"/>
                  </a:lnTo>
                  <a:lnTo>
                    <a:pt x="218" y="46"/>
                  </a:lnTo>
                  <a:lnTo>
                    <a:pt x="255" y="16"/>
                  </a:lnTo>
                  <a:lnTo>
                    <a:pt x="297" y="0"/>
                  </a:lnTo>
                  <a:lnTo>
                    <a:pt x="334" y="0"/>
                  </a:lnTo>
                  <a:lnTo>
                    <a:pt x="371" y="16"/>
                  </a:lnTo>
                  <a:lnTo>
                    <a:pt x="409" y="31"/>
                  </a:lnTo>
                  <a:lnTo>
                    <a:pt x="446" y="77"/>
                  </a:lnTo>
                  <a:lnTo>
                    <a:pt x="446" y="77"/>
                  </a:lnTo>
                  <a:lnTo>
                    <a:pt x="478" y="123"/>
                  </a:lnTo>
                  <a:lnTo>
                    <a:pt x="504" y="185"/>
                  </a:lnTo>
                  <a:lnTo>
                    <a:pt x="525" y="246"/>
                  </a:lnTo>
                  <a:lnTo>
                    <a:pt x="552" y="323"/>
                  </a:lnTo>
                  <a:lnTo>
                    <a:pt x="584" y="477"/>
                  </a:lnTo>
                  <a:lnTo>
                    <a:pt x="610" y="646"/>
                  </a:lnTo>
                  <a:lnTo>
                    <a:pt x="621" y="830"/>
                  </a:lnTo>
                  <a:lnTo>
                    <a:pt x="626" y="1014"/>
                  </a:lnTo>
                  <a:lnTo>
                    <a:pt x="621" y="1106"/>
                  </a:lnTo>
                  <a:lnTo>
                    <a:pt x="610" y="1199"/>
                  </a:lnTo>
                  <a:lnTo>
                    <a:pt x="600" y="1291"/>
                  </a:lnTo>
                  <a:lnTo>
                    <a:pt x="589" y="1383"/>
                  </a:lnTo>
                  <a:lnTo>
                    <a:pt x="589" y="1383"/>
                  </a:lnTo>
                  <a:lnTo>
                    <a:pt x="568" y="1475"/>
                  </a:lnTo>
                  <a:lnTo>
                    <a:pt x="546" y="1552"/>
                  </a:lnTo>
                  <a:lnTo>
                    <a:pt x="520" y="1629"/>
                  </a:lnTo>
                  <a:lnTo>
                    <a:pt x="493" y="170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4"/>
            <p:cNvSpPr/>
            <p:nvPr/>
          </p:nvSpPr>
          <p:spPr>
            <a:xfrm>
              <a:off x="-2840400" y="-4835475"/>
              <a:ext cx="1604975" cy="3241200"/>
            </a:xfrm>
            <a:custGeom>
              <a:avLst/>
              <a:gdLst/>
              <a:ahLst/>
              <a:cxnLst/>
              <a:rect l="l" t="t" r="r" b="b"/>
              <a:pathLst>
                <a:path w="64199" h="129648" extrusionOk="0">
                  <a:moveTo>
                    <a:pt x="62443" y="0"/>
                  </a:moveTo>
                  <a:lnTo>
                    <a:pt x="62029" y="169"/>
                  </a:lnTo>
                  <a:lnTo>
                    <a:pt x="60857" y="676"/>
                  </a:lnTo>
                  <a:lnTo>
                    <a:pt x="59027" y="1475"/>
                  </a:lnTo>
                  <a:lnTo>
                    <a:pt x="56640" y="2550"/>
                  </a:lnTo>
                  <a:lnTo>
                    <a:pt x="55271" y="3180"/>
                  </a:lnTo>
                  <a:lnTo>
                    <a:pt x="53802" y="3887"/>
                  </a:lnTo>
                  <a:lnTo>
                    <a:pt x="52248" y="4624"/>
                  </a:lnTo>
                  <a:lnTo>
                    <a:pt x="50619" y="5423"/>
                  </a:lnTo>
                  <a:lnTo>
                    <a:pt x="48922" y="6268"/>
                  </a:lnTo>
                  <a:lnTo>
                    <a:pt x="47182" y="7175"/>
                  </a:lnTo>
                  <a:lnTo>
                    <a:pt x="45405" y="8112"/>
                  </a:lnTo>
                  <a:lnTo>
                    <a:pt x="43602" y="9080"/>
                  </a:lnTo>
                  <a:lnTo>
                    <a:pt x="41788" y="10093"/>
                  </a:lnTo>
                  <a:lnTo>
                    <a:pt x="39974" y="11138"/>
                  </a:lnTo>
                  <a:lnTo>
                    <a:pt x="39072" y="11660"/>
                  </a:lnTo>
                  <a:lnTo>
                    <a:pt x="38181" y="12198"/>
                  </a:lnTo>
                  <a:lnTo>
                    <a:pt x="37290" y="12751"/>
                  </a:lnTo>
                  <a:lnTo>
                    <a:pt x="36409" y="13304"/>
                  </a:lnTo>
                  <a:lnTo>
                    <a:pt x="35539" y="13857"/>
                  </a:lnTo>
                  <a:lnTo>
                    <a:pt x="34680" y="14426"/>
                  </a:lnTo>
                  <a:lnTo>
                    <a:pt x="33837" y="14994"/>
                  </a:lnTo>
                  <a:lnTo>
                    <a:pt x="33004" y="15563"/>
                  </a:lnTo>
                  <a:lnTo>
                    <a:pt x="32187" y="16131"/>
                  </a:lnTo>
                  <a:lnTo>
                    <a:pt x="31391" y="16715"/>
                  </a:lnTo>
                  <a:lnTo>
                    <a:pt x="30617" y="17299"/>
                  </a:lnTo>
                  <a:lnTo>
                    <a:pt x="29858" y="17882"/>
                  </a:lnTo>
                  <a:lnTo>
                    <a:pt x="29126" y="18466"/>
                  </a:lnTo>
                  <a:lnTo>
                    <a:pt x="28421" y="19050"/>
                  </a:lnTo>
                  <a:lnTo>
                    <a:pt x="27737" y="19634"/>
                  </a:lnTo>
                  <a:lnTo>
                    <a:pt x="27084" y="20233"/>
                  </a:lnTo>
                  <a:lnTo>
                    <a:pt x="26458" y="20817"/>
                  </a:lnTo>
                  <a:lnTo>
                    <a:pt x="25864" y="21416"/>
                  </a:lnTo>
                  <a:lnTo>
                    <a:pt x="25302" y="22000"/>
                  </a:lnTo>
                  <a:lnTo>
                    <a:pt x="24772" y="22599"/>
                  </a:lnTo>
                  <a:lnTo>
                    <a:pt x="24522" y="22891"/>
                  </a:lnTo>
                  <a:lnTo>
                    <a:pt x="24278" y="23183"/>
                  </a:lnTo>
                  <a:lnTo>
                    <a:pt x="24050" y="23475"/>
                  </a:lnTo>
                  <a:lnTo>
                    <a:pt x="23822" y="23766"/>
                  </a:lnTo>
                  <a:lnTo>
                    <a:pt x="23610" y="24058"/>
                  </a:lnTo>
                  <a:lnTo>
                    <a:pt x="23408" y="24350"/>
                  </a:lnTo>
                  <a:lnTo>
                    <a:pt x="23212" y="24642"/>
                  </a:lnTo>
                  <a:lnTo>
                    <a:pt x="23032" y="24934"/>
                  </a:lnTo>
                  <a:lnTo>
                    <a:pt x="22857" y="25226"/>
                  </a:lnTo>
                  <a:lnTo>
                    <a:pt x="22698" y="25518"/>
                  </a:lnTo>
                  <a:lnTo>
                    <a:pt x="22549" y="25810"/>
                  </a:lnTo>
                  <a:lnTo>
                    <a:pt x="22406" y="26086"/>
                  </a:lnTo>
                  <a:lnTo>
                    <a:pt x="22279" y="26378"/>
                  </a:lnTo>
                  <a:lnTo>
                    <a:pt x="22162" y="26670"/>
                  </a:lnTo>
                  <a:lnTo>
                    <a:pt x="22056" y="26947"/>
                  </a:lnTo>
                  <a:lnTo>
                    <a:pt x="21960" y="27238"/>
                  </a:lnTo>
                  <a:lnTo>
                    <a:pt x="21775" y="27853"/>
                  </a:lnTo>
                  <a:lnTo>
                    <a:pt x="21573" y="28544"/>
                  </a:lnTo>
                  <a:lnTo>
                    <a:pt x="21345" y="29343"/>
                  </a:lnTo>
                  <a:lnTo>
                    <a:pt x="21101" y="30204"/>
                  </a:lnTo>
                  <a:lnTo>
                    <a:pt x="20560" y="32185"/>
                  </a:lnTo>
                  <a:lnTo>
                    <a:pt x="19950" y="34459"/>
                  </a:lnTo>
                  <a:lnTo>
                    <a:pt x="19276" y="36994"/>
                  </a:lnTo>
                  <a:lnTo>
                    <a:pt x="18550" y="39775"/>
                  </a:lnTo>
                  <a:lnTo>
                    <a:pt x="17775" y="42786"/>
                  </a:lnTo>
                  <a:lnTo>
                    <a:pt x="16958" y="45966"/>
                  </a:lnTo>
                  <a:lnTo>
                    <a:pt x="16104" y="49330"/>
                  </a:lnTo>
                  <a:lnTo>
                    <a:pt x="15219" y="52833"/>
                  </a:lnTo>
                  <a:lnTo>
                    <a:pt x="14306" y="56443"/>
                  </a:lnTo>
                  <a:lnTo>
                    <a:pt x="13378" y="60161"/>
                  </a:lnTo>
                  <a:lnTo>
                    <a:pt x="11484" y="67735"/>
                  </a:lnTo>
                  <a:lnTo>
                    <a:pt x="9585" y="75386"/>
                  </a:lnTo>
                  <a:lnTo>
                    <a:pt x="7729" y="82898"/>
                  </a:lnTo>
                  <a:lnTo>
                    <a:pt x="5968" y="90057"/>
                  </a:lnTo>
                  <a:lnTo>
                    <a:pt x="4345" y="96679"/>
                  </a:lnTo>
                  <a:lnTo>
                    <a:pt x="2907" y="102532"/>
                  </a:lnTo>
                  <a:lnTo>
                    <a:pt x="791" y="111212"/>
                  </a:lnTo>
                  <a:lnTo>
                    <a:pt x="1" y="114469"/>
                  </a:lnTo>
                  <a:lnTo>
                    <a:pt x="11654" y="129648"/>
                  </a:lnTo>
                  <a:lnTo>
                    <a:pt x="32871" y="59900"/>
                  </a:lnTo>
                  <a:lnTo>
                    <a:pt x="64198" y="44506"/>
                  </a:lnTo>
                  <a:lnTo>
                    <a:pt x="62443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4"/>
            <p:cNvSpPr/>
            <p:nvPr/>
          </p:nvSpPr>
          <p:spPr>
            <a:xfrm>
              <a:off x="-2840400" y="-4835475"/>
              <a:ext cx="1604975" cy="3241200"/>
            </a:xfrm>
            <a:custGeom>
              <a:avLst/>
              <a:gdLst/>
              <a:ahLst/>
              <a:cxnLst/>
              <a:rect l="l" t="t" r="r" b="b"/>
              <a:pathLst>
                <a:path w="64199" h="129648" fill="none" extrusionOk="0">
                  <a:moveTo>
                    <a:pt x="11654" y="129648"/>
                  </a:moveTo>
                  <a:lnTo>
                    <a:pt x="1" y="114469"/>
                  </a:lnTo>
                  <a:lnTo>
                    <a:pt x="1" y="114469"/>
                  </a:lnTo>
                  <a:lnTo>
                    <a:pt x="791" y="111212"/>
                  </a:lnTo>
                  <a:lnTo>
                    <a:pt x="2907" y="102532"/>
                  </a:lnTo>
                  <a:lnTo>
                    <a:pt x="4345" y="96679"/>
                  </a:lnTo>
                  <a:lnTo>
                    <a:pt x="5968" y="90057"/>
                  </a:lnTo>
                  <a:lnTo>
                    <a:pt x="7729" y="82898"/>
                  </a:lnTo>
                  <a:lnTo>
                    <a:pt x="9585" y="75386"/>
                  </a:lnTo>
                  <a:lnTo>
                    <a:pt x="11484" y="67735"/>
                  </a:lnTo>
                  <a:lnTo>
                    <a:pt x="13378" y="60161"/>
                  </a:lnTo>
                  <a:lnTo>
                    <a:pt x="14306" y="56443"/>
                  </a:lnTo>
                  <a:lnTo>
                    <a:pt x="15219" y="52833"/>
                  </a:lnTo>
                  <a:lnTo>
                    <a:pt x="16104" y="49330"/>
                  </a:lnTo>
                  <a:lnTo>
                    <a:pt x="16958" y="45966"/>
                  </a:lnTo>
                  <a:lnTo>
                    <a:pt x="17775" y="42786"/>
                  </a:lnTo>
                  <a:lnTo>
                    <a:pt x="18550" y="39775"/>
                  </a:lnTo>
                  <a:lnTo>
                    <a:pt x="19276" y="36994"/>
                  </a:lnTo>
                  <a:lnTo>
                    <a:pt x="19950" y="34459"/>
                  </a:lnTo>
                  <a:lnTo>
                    <a:pt x="20560" y="32185"/>
                  </a:lnTo>
                  <a:lnTo>
                    <a:pt x="21101" y="30204"/>
                  </a:lnTo>
                  <a:lnTo>
                    <a:pt x="21345" y="29343"/>
                  </a:lnTo>
                  <a:lnTo>
                    <a:pt x="21573" y="28544"/>
                  </a:lnTo>
                  <a:lnTo>
                    <a:pt x="21775" y="27853"/>
                  </a:lnTo>
                  <a:lnTo>
                    <a:pt x="21960" y="27238"/>
                  </a:lnTo>
                  <a:lnTo>
                    <a:pt x="21960" y="27238"/>
                  </a:lnTo>
                  <a:lnTo>
                    <a:pt x="22056" y="26947"/>
                  </a:lnTo>
                  <a:lnTo>
                    <a:pt x="22162" y="26670"/>
                  </a:lnTo>
                  <a:lnTo>
                    <a:pt x="22279" y="26378"/>
                  </a:lnTo>
                  <a:lnTo>
                    <a:pt x="22406" y="26086"/>
                  </a:lnTo>
                  <a:lnTo>
                    <a:pt x="22549" y="25810"/>
                  </a:lnTo>
                  <a:lnTo>
                    <a:pt x="22698" y="25518"/>
                  </a:lnTo>
                  <a:lnTo>
                    <a:pt x="22857" y="25226"/>
                  </a:lnTo>
                  <a:lnTo>
                    <a:pt x="23032" y="24934"/>
                  </a:lnTo>
                  <a:lnTo>
                    <a:pt x="23212" y="24642"/>
                  </a:lnTo>
                  <a:lnTo>
                    <a:pt x="23408" y="24350"/>
                  </a:lnTo>
                  <a:lnTo>
                    <a:pt x="23610" y="24058"/>
                  </a:lnTo>
                  <a:lnTo>
                    <a:pt x="23822" y="23766"/>
                  </a:lnTo>
                  <a:lnTo>
                    <a:pt x="24050" y="23475"/>
                  </a:lnTo>
                  <a:lnTo>
                    <a:pt x="24278" y="23183"/>
                  </a:lnTo>
                  <a:lnTo>
                    <a:pt x="24522" y="22891"/>
                  </a:lnTo>
                  <a:lnTo>
                    <a:pt x="24772" y="22599"/>
                  </a:lnTo>
                  <a:lnTo>
                    <a:pt x="25302" y="22000"/>
                  </a:lnTo>
                  <a:lnTo>
                    <a:pt x="25864" y="21416"/>
                  </a:lnTo>
                  <a:lnTo>
                    <a:pt x="26458" y="20817"/>
                  </a:lnTo>
                  <a:lnTo>
                    <a:pt x="27084" y="20233"/>
                  </a:lnTo>
                  <a:lnTo>
                    <a:pt x="27737" y="19634"/>
                  </a:lnTo>
                  <a:lnTo>
                    <a:pt x="28421" y="19050"/>
                  </a:lnTo>
                  <a:lnTo>
                    <a:pt x="29126" y="18466"/>
                  </a:lnTo>
                  <a:lnTo>
                    <a:pt x="29858" y="17882"/>
                  </a:lnTo>
                  <a:lnTo>
                    <a:pt x="30617" y="17299"/>
                  </a:lnTo>
                  <a:lnTo>
                    <a:pt x="31391" y="16715"/>
                  </a:lnTo>
                  <a:lnTo>
                    <a:pt x="32187" y="16131"/>
                  </a:lnTo>
                  <a:lnTo>
                    <a:pt x="33004" y="15563"/>
                  </a:lnTo>
                  <a:lnTo>
                    <a:pt x="33837" y="14994"/>
                  </a:lnTo>
                  <a:lnTo>
                    <a:pt x="34680" y="14426"/>
                  </a:lnTo>
                  <a:lnTo>
                    <a:pt x="35539" y="13857"/>
                  </a:lnTo>
                  <a:lnTo>
                    <a:pt x="36409" y="13304"/>
                  </a:lnTo>
                  <a:lnTo>
                    <a:pt x="37290" y="12751"/>
                  </a:lnTo>
                  <a:lnTo>
                    <a:pt x="38181" y="12198"/>
                  </a:lnTo>
                  <a:lnTo>
                    <a:pt x="39072" y="11660"/>
                  </a:lnTo>
                  <a:lnTo>
                    <a:pt x="39974" y="11138"/>
                  </a:lnTo>
                  <a:lnTo>
                    <a:pt x="41788" y="10093"/>
                  </a:lnTo>
                  <a:lnTo>
                    <a:pt x="43602" y="9080"/>
                  </a:lnTo>
                  <a:lnTo>
                    <a:pt x="45405" y="8112"/>
                  </a:lnTo>
                  <a:lnTo>
                    <a:pt x="47182" y="7175"/>
                  </a:lnTo>
                  <a:lnTo>
                    <a:pt x="48922" y="6268"/>
                  </a:lnTo>
                  <a:lnTo>
                    <a:pt x="50619" y="5423"/>
                  </a:lnTo>
                  <a:lnTo>
                    <a:pt x="52248" y="4624"/>
                  </a:lnTo>
                  <a:lnTo>
                    <a:pt x="53802" y="3887"/>
                  </a:lnTo>
                  <a:lnTo>
                    <a:pt x="55271" y="3180"/>
                  </a:lnTo>
                  <a:lnTo>
                    <a:pt x="56640" y="2550"/>
                  </a:lnTo>
                  <a:lnTo>
                    <a:pt x="59027" y="1475"/>
                  </a:lnTo>
                  <a:lnTo>
                    <a:pt x="60857" y="676"/>
                  </a:lnTo>
                  <a:lnTo>
                    <a:pt x="62029" y="169"/>
                  </a:lnTo>
                  <a:lnTo>
                    <a:pt x="62443" y="0"/>
                  </a:lnTo>
                  <a:lnTo>
                    <a:pt x="64198" y="44506"/>
                  </a:lnTo>
                  <a:lnTo>
                    <a:pt x="32871" y="59900"/>
                  </a:lnTo>
                  <a:lnTo>
                    <a:pt x="11654" y="12964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4"/>
            <p:cNvSpPr/>
            <p:nvPr/>
          </p:nvSpPr>
          <p:spPr>
            <a:xfrm>
              <a:off x="-2251100" y="-4243625"/>
              <a:ext cx="232900" cy="923725"/>
            </a:xfrm>
            <a:custGeom>
              <a:avLst/>
              <a:gdLst/>
              <a:ahLst/>
              <a:cxnLst/>
              <a:rect l="l" t="t" r="r" b="b"/>
              <a:pathLst>
                <a:path w="9316" h="36949" extrusionOk="0">
                  <a:moveTo>
                    <a:pt x="33" y="0"/>
                  </a:moveTo>
                  <a:lnTo>
                    <a:pt x="17" y="231"/>
                  </a:lnTo>
                  <a:lnTo>
                    <a:pt x="11" y="477"/>
                  </a:lnTo>
                  <a:lnTo>
                    <a:pt x="6" y="722"/>
                  </a:lnTo>
                  <a:lnTo>
                    <a:pt x="1" y="953"/>
                  </a:lnTo>
                  <a:lnTo>
                    <a:pt x="6" y="1199"/>
                  </a:lnTo>
                  <a:lnTo>
                    <a:pt x="11" y="1429"/>
                  </a:lnTo>
                  <a:lnTo>
                    <a:pt x="17" y="1675"/>
                  </a:lnTo>
                  <a:lnTo>
                    <a:pt x="33" y="1905"/>
                  </a:lnTo>
                  <a:lnTo>
                    <a:pt x="49" y="2551"/>
                  </a:lnTo>
                  <a:lnTo>
                    <a:pt x="70" y="3196"/>
                  </a:lnTo>
                  <a:lnTo>
                    <a:pt x="96" y="3841"/>
                  </a:lnTo>
                  <a:lnTo>
                    <a:pt x="128" y="4486"/>
                  </a:lnTo>
                  <a:lnTo>
                    <a:pt x="165" y="5116"/>
                  </a:lnTo>
                  <a:lnTo>
                    <a:pt x="208" y="5761"/>
                  </a:lnTo>
                  <a:lnTo>
                    <a:pt x="255" y="6391"/>
                  </a:lnTo>
                  <a:lnTo>
                    <a:pt x="303" y="7021"/>
                  </a:lnTo>
                  <a:lnTo>
                    <a:pt x="383" y="7943"/>
                  </a:lnTo>
                  <a:lnTo>
                    <a:pt x="473" y="8880"/>
                  </a:lnTo>
                  <a:lnTo>
                    <a:pt x="563" y="9802"/>
                  </a:lnTo>
                  <a:lnTo>
                    <a:pt x="669" y="10708"/>
                  </a:lnTo>
                  <a:lnTo>
                    <a:pt x="775" y="11630"/>
                  </a:lnTo>
                  <a:lnTo>
                    <a:pt x="892" y="12521"/>
                  </a:lnTo>
                  <a:lnTo>
                    <a:pt x="1019" y="13412"/>
                  </a:lnTo>
                  <a:lnTo>
                    <a:pt x="1147" y="14303"/>
                  </a:lnTo>
                  <a:lnTo>
                    <a:pt x="1316" y="15379"/>
                  </a:lnTo>
                  <a:lnTo>
                    <a:pt x="1497" y="16439"/>
                  </a:lnTo>
                  <a:lnTo>
                    <a:pt x="1688" y="17483"/>
                  </a:lnTo>
                  <a:lnTo>
                    <a:pt x="1884" y="18513"/>
                  </a:lnTo>
                  <a:lnTo>
                    <a:pt x="2091" y="19527"/>
                  </a:lnTo>
                  <a:lnTo>
                    <a:pt x="2308" y="20525"/>
                  </a:lnTo>
                  <a:lnTo>
                    <a:pt x="2531" y="21508"/>
                  </a:lnTo>
                  <a:lnTo>
                    <a:pt x="2764" y="22476"/>
                  </a:lnTo>
                  <a:lnTo>
                    <a:pt x="3014" y="23413"/>
                  </a:lnTo>
                  <a:lnTo>
                    <a:pt x="3268" y="24335"/>
                  </a:lnTo>
                  <a:lnTo>
                    <a:pt x="3533" y="25242"/>
                  </a:lnTo>
                  <a:lnTo>
                    <a:pt x="3804" y="26117"/>
                  </a:lnTo>
                  <a:lnTo>
                    <a:pt x="4080" y="26978"/>
                  </a:lnTo>
                  <a:lnTo>
                    <a:pt x="4366" y="27823"/>
                  </a:lnTo>
                  <a:lnTo>
                    <a:pt x="4658" y="28652"/>
                  </a:lnTo>
                  <a:lnTo>
                    <a:pt x="4955" y="29451"/>
                  </a:lnTo>
                  <a:lnTo>
                    <a:pt x="5204" y="30081"/>
                  </a:lnTo>
                  <a:lnTo>
                    <a:pt x="5464" y="30695"/>
                  </a:lnTo>
                  <a:lnTo>
                    <a:pt x="5724" y="31279"/>
                  </a:lnTo>
                  <a:lnTo>
                    <a:pt x="5989" y="31863"/>
                  </a:lnTo>
                  <a:lnTo>
                    <a:pt x="6260" y="32416"/>
                  </a:lnTo>
                  <a:lnTo>
                    <a:pt x="6536" y="32954"/>
                  </a:lnTo>
                  <a:lnTo>
                    <a:pt x="6812" y="33476"/>
                  </a:lnTo>
                  <a:lnTo>
                    <a:pt x="7098" y="33983"/>
                  </a:lnTo>
                  <a:lnTo>
                    <a:pt x="7289" y="34321"/>
                  </a:lnTo>
                  <a:lnTo>
                    <a:pt x="7480" y="34644"/>
                  </a:lnTo>
                  <a:lnTo>
                    <a:pt x="7676" y="34951"/>
                  </a:lnTo>
                  <a:lnTo>
                    <a:pt x="7878" y="35258"/>
                  </a:lnTo>
                  <a:lnTo>
                    <a:pt x="8074" y="35535"/>
                  </a:lnTo>
                  <a:lnTo>
                    <a:pt x="8281" y="35811"/>
                  </a:lnTo>
                  <a:lnTo>
                    <a:pt x="8482" y="36072"/>
                  </a:lnTo>
                  <a:lnTo>
                    <a:pt x="8689" y="36318"/>
                  </a:lnTo>
                  <a:lnTo>
                    <a:pt x="8949" y="36625"/>
                  </a:lnTo>
                  <a:lnTo>
                    <a:pt x="9140" y="36841"/>
                  </a:lnTo>
                  <a:lnTo>
                    <a:pt x="9209" y="36902"/>
                  </a:lnTo>
                  <a:lnTo>
                    <a:pt x="9257" y="36933"/>
                  </a:lnTo>
                  <a:lnTo>
                    <a:pt x="9278" y="36948"/>
                  </a:lnTo>
                  <a:lnTo>
                    <a:pt x="9294" y="36933"/>
                  </a:lnTo>
                  <a:lnTo>
                    <a:pt x="9305" y="36917"/>
                  </a:lnTo>
                  <a:lnTo>
                    <a:pt x="9315" y="36887"/>
                  </a:lnTo>
                  <a:lnTo>
                    <a:pt x="9315" y="36871"/>
                  </a:lnTo>
                  <a:lnTo>
                    <a:pt x="9310" y="36856"/>
                  </a:lnTo>
                  <a:lnTo>
                    <a:pt x="9283" y="36779"/>
                  </a:lnTo>
                  <a:lnTo>
                    <a:pt x="9241" y="36702"/>
                  </a:lnTo>
                  <a:lnTo>
                    <a:pt x="9177" y="36595"/>
                  </a:lnTo>
                  <a:lnTo>
                    <a:pt x="9002" y="36303"/>
                  </a:lnTo>
                  <a:lnTo>
                    <a:pt x="8758" y="35919"/>
                  </a:lnTo>
                  <a:lnTo>
                    <a:pt x="8456" y="35443"/>
                  </a:lnTo>
                  <a:lnTo>
                    <a:pt x="8095" y="34843"/>
                  </a:lnTo>
                  <a:lnTo>
                    <a:pt x="7692" y="34137"/>
                  </a:lnTo>
                  <a:lnTo>
                    <a:pt x="7475" y="33737"/>
                  </a:lnTo>
                  <a:lnTo>
                    <a:pt x="7246" y="33307"/>
                  </a:lnTo>
                  <a:lnTo>
                    <a:pt x="6976" y="32785"/>
                  </a:lnTo>
                  <a:lnTo>
                    <a:pt x="6711" y="32232"/>
                  </a:lnTo>
                  <a:lnTo>
                    <a:pt x="6451" y="31679"/>
                  </a:lnTo>
                  <a:lnTo>
                    <a:pt x="6191" y="31110"/>
                  </a:lnTo>
                  <a:lnTo>
                    <a:pt x="5942" y="30526"/>
                  </a:lnTo>
                  <a:lnTo>
                    <a:pt x="5692" y="29912"/>
                  </a:lnTo>
                  <a:lnTo>
                    <a:pt x="5443" y="29297"/>
                  </a:lnTo>
                  <a:lnTo>
                    <a:pt x="5204" y="28667"/>
                  </a:lnTo>
                  <a:lnTo>
                    <a:pt x="4918" y="27869"/>
                  </a:lnTo>
                  <a:lnTo>
                    <a:pt x="4637" y="27054"/>
                  </a:lnTo>
                  <a:lnTo>
                    <a:pt x="4361" y="26209"/>
                  </a:lnTo>
                  <a:lnTo>
                    <a:pt x="4090" y="25364"/>
                  </a:lnTo>
                  <a:lnTo>
                    <a:pt x="3831" y="24504"/>
                  </a:lnTo>
                  <a:lnTo>
                    <a:pt x="3576" y="23613"/>
                  </a:lnTo>
                  <a:lnTo>
                    <a:pt x="3327" y="22722"/>
                  </a:lnTo>
                  <a:lnTo>
                    <a:pt x="3083" y="21800"/>
                  </a:lnTo>
                  <a:lnTo>
                    <a:pt x="2860" y="20848"/>
                  </a:lnTo>
                  <a:lnTo>
                    <a:pt x="2637" y="19895"/>
                  </a:lnTo>
                  <a:lnTo>
                    <a:pt x="2425" y="18927"/>
                  </a:lnTo>
                  <a:lnTo>
                    <a:pt x="2223" y="17944"/>
                  </a:lnTo>
                  <a:lnTo>
                    <a:pt x="2027" y="16946"/>
                  </a:lnTo>
                  <a:lnTo>
                    <a:pt x="1836" y="15932"/>
                  </a:lnTo>
                  <a:lnTo>
                    <a:pt x="1650" y="14918"/>
                  </a:lnTo>
                  <a:lnTo>
                    <a:pt x="1475" y="13873"/>
                  </a:lnTo>
                  <a:lnTo>
                    <a:pt x="1343" y="13028"/>
                  </a:lnTo>
                  <a:lnTo>
                    <a:pt x="1216" y="12152"/>
                  </a:lnTo>
                  <a:lnTo>
                    <a:pt x="1094" y="11277"/>
                  </a:lnTo>
                  <a:lnTo>
                    <a:pt x="977" y="10401"/>
                  </a:lnTo>
                  <a:lnTo>
                    <a:pt x="871" y="9510"/>
                  </a:lnTo>
                  <a:lnTo>
                    <a:pt x="765" y="8619"/>
                  </a:lnTo>
                  <a:lnTo>
                    <a:pt x="669" y="7728"/>
                  </a:lnTo>
                  <a:lnTo>
                    <a:pt x="579" y="6821"/>
                  </a:lnTo>
                  <a:lnTo>
                    <a:pt x="510" y="6053"/>
                  </a:lnTo>
                  <a:lnTo>
                    <a:pt x="446" y="5331"/>
                  </a:lnTo>
                  <a:lnTo>
                    <a:pt x="335" y="4010"/>
                  </a:lnTo>
                  <a:lnTo>
                    <a:pt x="250" y="2842"/>
                  </a:lnTo>
                  <a:lnTo>
                    <a:pt x="181" y="1859"/>
                  </a:lnTo>
                  <a:lnTo>
                    <a:pt x="128" y="1060"/>
                  </a:lnTo>
                  <a:lnTo>
                    <a:pt x="91" y="477"/>
                  </a:lnTo>
                  <a:lnTo>
                    <a:pt x="75" y="277"/>
                  </a:lnTo>
                  <a:lnTo>
                    <a:pt x="59" y="123"/>
                  </a:lnTo>
                  <a:lnTo>
                    <a:pt x="43" y="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4"/>
            <p:cNvSpPr/>
            <p:nvPr/>
          </p:nvSpPr>
          <p:spPr>
            <a:xfrm>
              <a:off x="-2190350" y="-4285875"/>
              <a:ext cx="767025" cy="466675"/>
            </a:xfrm>
            <a:custGeom>
              <a:avLst/>
              <a:gdLst/>
              <a:ahLst/>
              <a:cxnLst/>
              <a:rect l="l" t="t" r="r" b="b"/>
              <a:pathLst>
                <a:path w="30681" h="18667" extrusionOk="0">
                  <a:moveTo>
                    <a:pt x="30526" y="0"/>
                  </a:moveTo>
                  <a:lnTo>
                    <a:pt x="30372" y="16"/>
                  </a:lnTo>
                  <a:lnTo>
                    <a:pt x="30219" y="46"/>
                  </a:lnTo>
                  <a:lnTo>
                    <a:pt x="30065" y="77"/>
                  </a:lnTo>
                  <a:lnTo>
                    <a:pt x="29911" y="123"/>
                  </a:lnTo>
                  <a:lnTo>
                    <a:pt x="29757" y="169"/>
                  </a:lnTo>
                  <a:lnTo>
                    <a:pt x="29603" y="231"/>
                  </a:lnTo>
                  <a:lnTo>
                    <a:pt x="29450" y="308"/>
                  </a:lnTo>
                  <a:lnTo>
                    <a:pt x="28792" y="538"/>
                  </a:lnTo>
                  <a:lnTo>
                    <a:pt x="28012" y="830"/>
                  </a:lnTo>
                  <a:lnTo>
                    <a:pt x="27121" y="1199"/>
                  </a:lnTo>
                  <a:lnTo>
                    <a:pt x="26118" y="1629"/>
                  </a:lnTo>
                  <a:lnTo>
                    <a:pt x="25015" y="2120"/>
                  </a:lnTo>
                  <a:lnTo>
                    <a:pt x="23827" y="2674"/>
                  </a:lnTo>
                  <a:lnTo>
                    <a:pt x="22549" y="3303"/>
                  </a:lnTo>
                  <a:lnTo>
                    <a:pt x="21201" y="3979"/>
                  </a:lnTo>
                  <a:lnTo>
                    <a:pt x="19780" y="4732"/>
                  </a:lnTo>
                  <a:lnTo>
                    <a:pt x="18305" y="5546"/>
                  </a:lnTo>
                  <a:lnTo>
                    <a:pt x="16772" y="6422"/>
                  </a:lnTo>
                  <a:lnTo>
                    <a:pt x="15993" y="6883"/>
                  </a:lnTo>
                  <a:lnTo>
                    <a:pt x="15202" y="7359"/>
                  </a:lnTo>
                  <a:lnTo>
                    <a:pt x="13632" y="8342"/>
                  </a:lnTo>
                  <a:lnTo>
                    <a:pt x="12110" y="9326"/>
                  </a:lnTo>
                  <a:lnTo>
                    <a:pt x="10641" y="10294"/>
                  </a:lnTo>
                  <a:lnTo>
                    <a:pt x="9240" y="11246"/>
                  </a:lnTo>
                  <a:lnTo>
                    <a:pt x="7909" y="12199"/>
                  </a:lnTo>
                  <a:lnTo>
                    <a:pt x="6652" y="13105"/>
                  </a:lnTo>
                  <a:lnTo>
                    <a:pt x="5485" y="13996"/>
                  </a:lnTo>
                  <a:lnTo>
                    <a:pt x="4408" y="14841"/>
                  </a:lnTo>
                  <a:lnTo>
                    <a:pt x="3432" y="15624"/>
                  </a:lnTo>
                  <a:lnTo>
                    <a:pt x="2562" y="16331"/>
                  </a:lnTo>
                  <a:lnTo>
                    <a:pt x="1804" y="16976"/>
                  </a:lnTo>
                  <a:lnTo>
                    <a:pt x="1172" y="17529"/>
                  </a:lnTo>
                  <a:lnTo>
                    <a:pt x="875" y="17760"/>
                  </a:lnTo>
                  <a:lnTo>
                    <a:pt x="578" y="18036"/>
                  </a:lnTo>
                  <a:lnTo>
                    <a:pt x="287" y="18328"/>
                  </a:lnTo>
                  <a:lnTo>
                    <a:pt x="0" y="18666"/>
                  </a:lnTo>
                  <a:lnTo>
                    <a:pt x="154" y="18620"/>
                  </a:lnTo>
                  <a:lnTo>
                    <a:pt x="308" y="18559"/>
                  </a:lnTo>
                  <a:lnTo>
                    <a:pt x="462" y="18482"/>
                  </a:lnTo>
                  <a:lnTo>
                    <a:pt x="610" y="18390"/>
                  </a:lnTo>
                  <a:lnTo>
                    <a:pt x="764" y="18298"/>
                  </a:lnTo>
                  <a:lnTo>
                    <a:pt x="913" y="18190"/>
                  </a:lnTo>
                  <a:lnTo>
                    <a:pt x="1061" y="18067"/>
                  </a:lnTo>
                  <a:lnTo>
                    <a:pt x="1210" y="17944"/>
                  </a:lnTo>
                  <a:lnTo>
                    <a:pt x="4477" y="15640"/>
                  </a:lnTo>
                  <a:lnTo>
                    <a:pt x="5559" y="14872"/>
                  </a:lnTo>
                  <a:lnTo>
                    <a:pt x="6731" y="14057"/>
                  </a:lnTo>
                  <a:lnTo>
                    <a:pt x="7988" y="13197"/>
                  </a:lnTo>
                  <a:lnTo>
                    <a:pt x="9320" y="12291"/>
                  </a:lnTo>
                  <a:lnTo>
                    <a:pt x="10725" y="11369"/>
                  </a:lnTo>
                  <a:lnTo>
                    <a:pt x="12189" y="10416"/>
                  </a:lnTo>
                  <a:lnTo>
                    <a:pt x="13706" y="9449"/>
                  </a:lnTo>
                  <a:lnTo>
                    <a:pt x="15277" y="8481"/>
                  </a:lnTo>
                  <a:lnTo>
                    <a:pt x="16847" y="7544"/>
                  </a:lnTo>
                  <a:lnTo>
                    <a:pt x="18374" y="6653"/>
                  </a:lnTo>
                  <a:lnTo>
                    <a:pt x="19849" y="5808"/>
                  </a:lnTo>
                  <a:lnTo>
                    <a:pt x="21265" y="5024"/>
                  </a:lnTo>
                  <a:lnTo>
                    <a:pt x="22612" y="4287"/>
                  </a:lnTo>
                  <a:lnTo>
                    <a:pt x="23880" y="3611"/>
                  </a:lnTo>
                  <a:lnTo>
                    <a:pt x="25068" y="2996"/>
                  </a:lnTo>
                  <a:lnTo>
                    <a:pt x="26161" y="2443"/>
                  </a:lnTo>
                  <a:lnTo>
                    <a:pt x="29476" y="738"/>
                  </a:lnTo>
                  <a:lnTo>
                    <a:pt x="29625" y="676"/>
                  </a:lnTo>
                  <a:lnTo>
                    <a:pt x="29778" y="615"/>
                  </a:lnTo>
                  <a:lnTo>
                    <a:pt x="29932" y="538"/>
                  </a:lnTo>
                  <a:lnTo>
                    <a:pt x="30081" y="446"/>
                  </a:lnTo>
                  <a:lnTo>
                    <a:pt x="30235" y="338"/>
                  </a:lnTo>
                  <a:lnTo>
                    <a:pt x="30383" y="231"/>
                  </a:lnTo>
                  <a:lnTo>
                    <a:pt x="30532" y="123"/>
                  </a:lnTo>
                  <a:lnTo>
                    <a:pt x="306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4"/>
            <p:cNvSpPr/>
            <p:nvPr/>
          </p:nvSpPr>
          <p:spPr>
            <a:xfrm>
              <a:off x="-2625050" y="-3466650"/>
              <a:ext cx="534825" cy="1749850"/>
            </a:xfrm>
            <a:custGeom>
              <a:avLst/>
              <a:gdLst/>
              <a:ahLst/>
              <a:cxnLst/>
              <a:rect l="l" t="t" r="r" b="b"/>
              <a:pathLst>
                <a:path w="21393" h="69994" extrusionOk="0">
                  <a:moveTo>
                    <a:pt x="21382" y="0"/>
                  </a:moveTo>
                  <a:lnTo>
                    <a:pt x="21366" y="31"/>
                  </a:lnTo>
                  <a:lnTo>
                    <a:pt x="21313" y="154"/>
                  </a:lnTo>
                  <a:lnTo>
                    <a:pt x="21239" y="354"/>
                  </a:lnTo>
                  <a:lnTo>
                    <a:pt x="21133" y="646"/>
                  </a:lnTo>
                  <a:lnTo>
                    <a:pt x="20852" y="1475"/>
                  </a:lnTo>
                  <a:lnTo>
                    <a:pt x="20475" y="2612"/>
                  </a:lnTo>
                  <a:lnTo>
                    <a:pt x="20009" y="4056"/>
                  </a:lnTo>
                  <a:lnTo>
                    <a:pt x="19457" y="5777"/>
                  </a:lnTo>
                  <a:lnTo>
                    <a:pt x="18826" y="7774"/>
                  </a:lnTo>
                  <a:lnTo>
                    <a:pt x="18125" y="10002"/>
                  </a:lnTo>
                  <a:lnTo>
                    <a:pt x="16524" y="15133"/>
                  </a:lnTo>
                  <a:lnTo>
                    <a:pt x="14699" y="21048"/>
                  </a:lnTo>
                  <a:lnTo>
                    <a:pt x="12683" y="27592"/>
                  </a:lnTo>
                  <a:lnTo>
                    <a:pt x="10530" y="34628"/>
                  </a:lnTo>
                  <a:lnTo>
                    <a:pt x="8382" y="41695"/>
                  </a:lnTo>
                  <a:lnTo>
                    <a:pt x="6387" y="48286"/>
                  </a:lnTo>
                  <a:lnTo>
                    <a:pt x="4589" y="54262"/>
                  </a:lnTo>
                  <a:lnTo>
                    <a:pt x="3024" y="59486"/>
                  </a:lnTo>
                  <a:lnTo>
                    <a:pt x="1741" y="63803"/>
                  </a:lnTo>
                  <a:lnTo>
                    <a:pt x="1221" y="65585"/>
                  </a:lnTo>
                  <a:lnTo>
                    <a:pt x="786" y="67090"/>
                  </a:lnTo>
                  <a:lnTo>
                    <a:pt x="436" y="68304"/>
                  </a:lnTo>
                  <a:lnTo>
                    <a:pt x="192" y="69210"/>
                  </a:lnTo>
                  <a:lnTo>
                    <a:pt x="102" y="69533"/>
                  </a:lnTo>
                  <a:lnTo>
                    <a:pt x="43" y="69763"/>
                  </a:lnTo>
                  <a:lnTo>
                    <a:pt x="11" y="69917"/>
                  </a:lnTo>
                  <a:lnTo>
                    <a:pt x="1" y="69963"/>
                  </a:lnTo>
                  <a:lnTo>
                    <a:pt x="1" y="69994"/>
                  </a:lnTo>
                  <a:lnTo>
                    <a:pt x="11" y="69994"/>
                  </a:lnTo>
                  <a:lnTo>
                    <a:pt x="27" y="69963"/>
                  </a:lnTo>
                  <a:lnTo>
                    <a:pt x="80" y="69840"/>
                  </a:lnTo>
                  <a:lnTo>
                    <a:pt x="160" y="69640"/>
                  </a:lnTo>
                  <a:lnTo>
                    <a:pt x="261" y="69364"/>
                  </a:lnTo>
                  <a:lnTo>
                    <a:pt x="547" y="68534"/>
                  </a:lnTo>
                  <a:lnTo>
                    <a:pt x="924" y="67397"/>
                  </a:lnTo>
                  <a:lnTo>
                    <a:pt x="1390" y="65953"/>
                  </a:lnTo>
                  <a:lnTo>
                    <a:pt x="1937" y="64233"/>
                  </a:lnTo>
                  <a:lnTo>
                    <a:pt x="2568" y="62236"/>
                  </a:lnTo>
                  <a:lnTo>
                    <a:pt x="3268" y="60008"/>
                  </a:lnTo>
                  <a:lnTo>
                    <a:pt x="4870" y="54877"/>
                  </a:lnTo>
                  <a:lnTo>
                    <a:pt x="6700" y="48962"/>
                  </a:lnTo>
                  <a:lnTo>
                    <a:pt x="8710" y="42417"/>
                  </a:lnTo>
                  <a:lnTo>
                    <a:pt x="10864" y="35381"/>
                  </a:lnTo>
                  <a:lnTo>
                    <a:pt x="13012" y="28330"/>
                  </a:lnTo>
                  <a:lnTo>
                    <a:pt x="15012" y="21739"/>
                  </a:lnTo>
                  <a:lnTo>
                    <a:pt x="16821" y="15747"/>
                  </a:lnTo>
                  <a:lnTo>
                    <a:pt x="18385" y="10524"/>
                  </a:lnTo>
                  <a:lnTo>
                    <a:pt x="19064" y="8235"/>
                  </a:lnTo>
                  <a:lnTo>
                    <a:pt x="19669" y="6192"/>
                  </a:lnTo>
                  <a:lnTo>
                    <a:pt x="20194" y="4410"/>
                  </a:lnTo>
                  <a:lnTo>
                    <a:pt x="20629" y="2904"/>
                  </a:lnTo>
                  <a:lnTo>
                    <a:pt x="20974" y="1690"/>
                  </a:lnTo>
                  <a:lnTo>
                    <a:pt x="21218" y="784"/>
                  </a:lnTo>
                  <a:lnTo>
                    <a:pt x="21303" y="461"/>
                  </a:lnTo>
                  <a:lnTo>
                    <a:pt x="21361" y="216"/>
                  </a:lnTo>
                  <a:lnTo>
                    <a:pt x="21388" y="62"/>
                  </a:lnTo>
                  <a:lnTo>
                    <a:pt x="21393" y="31"/>
                  </a:lnTo>
                  <a:lnTo>
                    <a:pt x="213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4"/>
            <p:cNvSpPr/>
            <p:nvPr/>
          </p:nvSpPr>
          <p:spPr>
            <a:xfrm>
              <a:off x="-2265950" y="-3095625"/>
              <a:ext cx="15950" cy="44950"/>
            </a:xfrm>
            <a:custGeom>
              <a:avLst/>
              <a:gdLst/>
              <a:ahLst/>
              <a:cxnLst/>
              <a:rect l="l" t="t" r="r" b="b"/>
              <a:pathLst>
                <a:path w="638" h="1798" extrusionOk="0">
                  <a:moveTo>
                    <a:pt x="292" y="0"/>
                  </a:moveTo>
                  <a:lnTo>
                    <a:pt x="261" y="15"/>
                  </a:lnTo>
                  <a:lnTo>
                    <a:pt x="229" y="31"/>
                  </a:lnTo>
                  <a:lnTo>
                    <a:pt x="170" y="108"/>
                  </a:lnTo>
                  <a:lnTo>
                    <a:pt x="117" y="200"/>
                  </a:lnTo>
                  <a:lnTo>
                    <a:pt x="75" y="323"/>
                  </a:lnTo>
                  <a:lnTo>
                    <a:pt x="38" y="476"/>
                  </a:lnTo>
                  <a:lnTo>
                    <a:pt x="17" y="645"/>
                  </a:lnTo>
                  <a:lnTo>
                    <a:pt x="1" y="814"/>
                  </a:lnTo>
                  <a:lnTo>
                    <a:pt x="1" y="906"/>
                  </a:lnTo>
                  <a:lnTo>
                    <a:pt x="1" y="999"/>
                  </a:lnTo>
                  <a:lnTo>
                    <a:pt x="17" y="1152"/>
                  </a:lnTo>
                  <a:lnTo>
                    <a:pt x="38" y="1290"/>
                  </a:lnTo>
                  <a:lnTo>
                    <a:pt x="54" y="1367"/>
                  </a:lnTo>
                  <a:lnTo>
                    <a:pt x="75" y="1444"/>
                  </a:lnTo>
                  <a:lnTo>
                    <a:pt x="96" y="1521"/>
                  </a:lnTo>
                  <a:lnTo>
                    <a:pt x="123" y="1582"/>
                  </a:lnTo>
                  <a:lnTo>
                    <a:pt x="176" y="1690"/>
                  </a:lnTo>
                  <a:lnTo>
                    <a:pt x="234" y="1751"/>
                  </a:lnTo>
                  <a:lnTo>
                    <a:pt x="298" y="1797"/>
                  </a:lnTo>
                  <a:lnTo>
                    <a:pt x="361" y="1797"/>
                  </a:lnTo>
                  <a:lnTo>
                    <a:pt x="393" y="1782"/>
                  </a:lnTo>
                  <a:lnTo>
                    <a:pt x="425" y="1767"/>
                  </a:lnTo>
                  <a:lnTo>
                    <a:pt x="457" y="1736"/>
                  </a:lnTo>
                  <a:lnTo>
                    <a:pt x="489" y="1690"/>
                  </a:lnTo>
                  <a:lnTo>
                    <a:pt x="521" y="1644"/>
                  </a:lnTo>
                  <a:lnTo>
                    <a:pt x="547" y="1567"/>
                  </a:lnTo>
                  <a:lnTo>
                    <a:pt x="574" y="1475"/>
                  </a:lnTo>
                  <a:lnTo>
                    <a:pt x="595" y="1383"/>
                  </a:lnTo>
                  <a:lnTo>
                    <a:pt x="616" y="1275"/>
                  </a:lnTo>
                  <a:lnTo>
                    <a:pt x="627" y="1183"/>
                  </a:lnTo>
                  <a:lnTo>
                    <a:pt x="637" y="1060"/>
                  </a:lnTo>
                  <a:lnTo>
                    <a:pt x="637" y="953"/>
                  </a:lnTo>
                  <a:lnTo>
                    <a:pt x="637" y="830"/>
                  </a:lnTo>
                  <a:lnTo>
                    <a:pt x="632" y="737"/>
                  </a:lnTo>
                  <a:lnTo>
                    <a:pt x="627" y="645"/>
                  </a:lnTo>
                  <a:lnTo>
                    <a:pt x="600" y="476"/>
                  </a:lnTo>
                  <a:lnTo>
                    <a:pt x="568" y="338"/>
                  </a:lnTo>
                  <a:lnTo>
                    <a:pt x="526" y="215"/>
                  </a:lnTo>
                  <a:lnTo>
                    <a:pt x="473" y="108"/>
                  </a:lnTo>
                  <a:lnTo>
                    <a:pt x="414" y="46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4"/>
            <p:cNvSpPr/>
            <p:nvPr/>
          </p:nvSpPr>
          <p:spPr>
            <a:xfrm>
              <a:off x="-2265950" y="-3095625"/>
              <a:ext cx="15950" cy="44950"/>
            </a:xfrm>
            <a:custGeom>
              <a:avLst/>
              <a:gdLst/>
              <a:ahLst/>
              <a:cxnLst/>
              <a:rect l="l" t="t" r="r" b="b"/>
              <a:pathLst>
                <a:path w="638" h="1798" fill="none" extrusionOk="0">
                  <a:moveTo>
                    <a:pt x="489" y="1690"/>
                  </a:moveTo>
                  <a:lnTo>
                    <a:pt x="489" y="1690"/>
                  </a:lnTo>
                  <a:lnTo>
                    <a:pt x="457" y="1736"/>
                  </a:lnTo>
                  <a:lnTo>
                    <a:pt x="425" y="1767"/>
                  </a:lnTo>
                  <a:lnTo>
                    <a:pt x="393" y="1782"/>
                  </a:lnTo>
                  <a:lnTo>
                    <a:pt x="361" y="1797"/>
                  </a:lnTo>
                  <a:lnTo>
                    <a:pt x="298" y="1797"/>
                  </a:lnTo>
                  <a:lnTo>
                    <a:pt x="234" y="1751"/>
                  </a:lnTo>
                  <a:lnTo>
                    <a:pt x="176" y="1690"/>
                  </a:lnTo>
                  <a:lnTo>
                    <a:pt x="123" y="1582"/>
                  </a:lnTo>
                  <a:lnTo>
                    <a:pt x="96" y="1521"/>
                  </a:lnTo>
                  <a:lnTo>
                    <a:pt x="75" y="1444"/>
                  </a:lnTo>
                  <a:lnTo>
                    <a:pt x="54" y="1367"/>
                  </a:lnTo>
                  <a:lnTo>
                    <a:pt x="38" y="1290"/>
                  </a:lnTo>
                  <a:lnTo>
                    <a:pt x="38" y="1290"/>
                  </a:lnTo>
                  <a:lnTo>
                    <a:pt x="17" y="1152"/>
                  </a:lnTo>
                  <a:lnTo>
                    <a:pt x="1" y="999"/>
                  </a:lnTo>
                  <a:lnTo>
                    <a:pt x="1" y="999"/>
                  </a:lnTo>
                  <a:lnTo>
                    <a:pt x="1" y="906"/>
                  </a:lnTo>
                  <a:lnTo>
                    <a:pt x="1" y="814"/>
                  </a:lnTo>
                  <a:lnTo>
                    <a:pt x="17" y="645"/>
                  </a:lnTo>
                  <a:lnTo>
                    <a:pt x="38" y="476"/>
                  </a:lnTo>
                  <a:lnTo>
                    <a:pt x="75" y="323"/>
                  </a:lnTo>
                  <a:lnTo>
                    <a:pt x="117" y="200"/>
                  </a:lnTo>
                  <a:lnTo>
                    <a:pt x="170" y="108"/>
                  </a:lnTo>
                  <a:lnTo>
                    <a:pt x="229" y="31"/>
                  </a:lnTo>
                  <a:lnTo>
                    <a:pt x="261" y="15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324" y="0"/>
                  </a:lnTo>
                  <a:lnTo>
                    <a:pt x="356" y="0"/>
                  </a:lnTo>
                  <a:lnTo>
                    <a:pt x="414" y="46"/>
                  </a:lnTo>
                  <a:lnTo>
                    <a:pt x="473" y="108"/>
                  </a:lnTo>
                  <a:lnTo>
                    <a:pt x="526" y="215"/>
                  </a:lnTo>
                  <a:lnTo>
                    <a:pt x="568" y="338"/>
                  </a:lnTo>
                  <a:lnTo>
                    <a:pt x="600" y="476"/>
                  </a:lnTo>
                  <a:lnTo>
                    <a:pt x="627" y="645"/>
                  </a:lnTo>
                  <a:lnTo>
                    <a:pt x="632" y="737"/>
                  </a:lnTo>
                  <a:lnTo>
                    <a:pt x="637" y="830"/>
                  </a:lnTo>
                  <a:lnTo>
                    <a:pt x="637" y="830"/>
                  </a:lnTo>
                  <a:lnTo>
                    <a:pt x="637" y="953"/>
                  </a:lnTo>
                  <a:lnTo>
                    <a:pt x="637" y="1060"/>
                  </a:lnTo>
                  <a:lnTo>
                    <a:pt x="627" y="1183"/>
                  </a:lnTo>
                  <a:lnTo>
                    <a:pt x="616" y="1275"/>
                  </a:lnTo>
                  <a:lnTo>
                    <a:pt x="595" y="1383"/>
                  </a:lnTo>
                  <a:lnTo>
                    <a:pt x="574" y="1475"/>
                  </a:lnTo>
                  <a:lnTo>
                    <a:pt x="547" y="1567"/>
                  </a:lnTo>
                  <a:lnTo>
                    <a:pt x="521" y="16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4"/>
            <p:cNvSpPr/>
            <p:nvPr/>
          </p:nvSpPr>
          <p:spPr>
            <a:xfrm>
              <a:off x="-1788950" y="-3991675"/>
              <a:ext cx="16075" cy="45725"/>
            </a:xfrm>
            <a:custGeom>
              <a:avLst/>
              <a:gdLst/>
              <a:ahLst/>
              <a:cxnLst/>
              <a:rect l="l" t="t" r="r" b="b"/>
              <a:pathLst>
                <a:path w="643" h="1829" extrusionOk="0">
                  <a:moveTo>
                    <a:pt x="319" y="0"/>
                  </a:moveTo>
                  <a:lnTo>
                    <a:pt x="287" y="16"/>
                  </a:lnTo>
                  <a:lnTo>
                    <a:pt x="255" y="31"/>
                  </a:lnTo>
                  <a:lnTo>
                    <a:pt x="223" y="46"/>
                  </a:lnTo>
                  <a:lnTo>
                    <a:pt x="165" y="123"/>
                  </a:lnTo>
                  <a:lnTo>
                    <a:pt x="117" y="231"/>
                  </a:lnTo>
                  <a:lnTo>
                    <a:pt x="69" y="354"/>
                  </a:lnTo>
                  <a:lnTo>
                    <a:pt x="37" y="492"/>
                  </a:lnTo>
                  <a:lnTo>
                    <a:pt x="16" y="661"/>
                  </a:lnTo>
                  <a:lnTo>
                    <a:pt x="0" y="845"/>
                  </a:lnTo>
                  <a:lnTo>
                    <a:pt x="0" y="937"/>
                  </a:lnTo>
                  <a:lnTo>
                    <a:pt x="6" y="1030"/>
                  </a:lnTo>
                  <a:lnTo>
                    <a:pt x="16" y="1199"/>
                  </a:lnTo>
                  <a:lnTo>
                    <a:pt x="43" y="1368"/>
                  </a:lnTo>
                  <a:lnTo>
                    <a:pt x="64" y="1444"/>
                  </a:lnTo>
                  <a:lnTo>
                    <a:pt x="80" y="1521"/>
                  </a:lnTo>
                  <a:lnTo>
                    <a:pt x="106" y="1583"/>
                  </a:lnTo>
                  <a:lnTo>
                    <a:pt x="128" y="1644"/>
                  </a:lnTo>
                  <a:lnTo>
                    <a:pt x="181" y="1736"/>
                  </a:lnTo>
                  <a:lnTo>
                    <a:pt x="244" y="1813"/>
                  </a:lnTo>
                  <a:lnTo>
                    <a:pt x="303" y="1829"/>
                  </a:lnTo>
                  <a:lnTo>
                    <a:pt x="366" y="1829"/>
                  </a:lnTo>
                  <a:lnTo>
                    <a:pt x="398" y="1813"/>
                  </a:lnTo>
                  <a:lnTo>
                    <a:pt x="430" y="1798"/>
                  </a:lnTo>
                  <a:lnTo>
                    <a:pt x="462" y="1752"/>
                  </a:lnTo>
                  <a:lnTo>
                    <a:pt x="488" y="1706"/>
                  </a:lnTo>
                  <a:lnTo>
                    <a:pt x="515" y="1675"/>
                  </a:lnTo>
                  <a:lnTo>
                    <a:pt x="547" y="1583"/>
                  </a:lnTo>
                  <a:lnTo>
                    <a:pt x="573" y="1506"/>
                  </a:lnTo>
                  <a:lnTo>
                    <a:pt x="594" y="1398"/>
                  </a:lnTo>
                  <a:lnTo>
                    <a:pt x="616" y="1291"/>
                  </a:lnTo>
                  <a:lnTo>
                    <a:pt x="626" y="1183"/>
                  </a:lnTo>
                  <a:lnTo>
                    <a:pt x="637" y="1076"/>
                  </a:lnTo>
                  <a:lnTo>
                    <a:pt x="642" y="953"/>
                  </a:lnTo>
                  <a:lnTo>
                    <a:pt x="637" y="830"/>
                  </a:lnTo>
                  <a:lnTo>
                    <a:pt x="631" y="738"/>
                  </a:lnTo>
                  <a:lnTo>
                    <a:pt x="626" y="646"/>
                  </a:lnTo>
                  <a:lnTo>
                    <a:pt x="600" y="477"/>
                  </a:lnTo>
                  <a:lnTo>
                    <a:pt x="562" y="338"/>
                  </a:lnTo>
                  <a:lnTo>
                    <a:pt x="520" y="215"/>
                  </a:lnTo>
                  <a:lnTo>
                    <a:pt x="467" y="108"/>
                  </a:lnTo>
                  <a:lnTo>
                    <a:pt x="414" y="46"/>
                  </a:lnTo>
                  <a:lnTo>
                    <a:pt x="350" y="16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4"/>
            <p:cNvSpPr/>
            <p:nvPr/>
          </p:nvSpPr>
          <p:spPr>
            <a:xfrm>
              <a:off x="-1788950" y="-3991675"/>
              <a:ext cx="16075" cy="45725"/>
            </a:xfrm>
            <a:custGeom>
              <a:avLst/>
              <a:gdLst/>
              <a:ahLst/>
              <a:cxnLst/>
              <a:rect l="l" t="t" r="r" b="b"/>
              <a:pathLst>
                <a:path w="643" h="1829" fill="none" extrusionOk="0">
                  <a:moveTo>
                    <a:pt x="488" y="1706"/>
                  </a:moveTo>
                  <a:lnTo>
                    <a:pt x="488" y="1706"/>
                  </a:lnTo>
                  <a:lnTo>
                    <a:pt x="462" y="1752"/>
                  </a:lnTo>
                  <a:lnTo>
                    <a:pt x="430" y="1798"/>
                  </a:lnTo>
                  <a:lnTo>
                    <a:pt x="398" y="1813"/>
                  </a:lnTo>
                  <a:lnTo>
                    <a:pt x="366" y="1829"/>
                  </a:lnTo>
                  <a:lnTo>
                    <a:pt x="303" y="1829"/>
                  </a:lnTo>
                  <a:lnTo>
                    <a:pt x="244" y="1813"/>
                  </a:lnTo>
                  <a:lnTo>
                    <a:pt x="181" y="1736"/>
                  </a:lnTo>
                  <a:lnTo>
                    <a:pt x="128" y="1644"/>
                  </a:lnTo>
                  <a:lnTo>
                    <a:pt x="106" y="1583"/>
                  </a:lnTo>
                  <a:lnTo>
                    <a:pt x="80" y="1521"/>
                  </a:lnTo>
                  <a:lnTo>
                    <a:pt x="64" y="1444"/>
                  </a:lnTo>
                  <a:lnTo>
                    <a:pt x="43" y="1368"/>
                  </a:lnTo>
                  <a:lnTo>
                    <a:pt x="43" y="1368"/>
                  </a:lnTo>
                  <a:lnTo>
                    <a:pt x="16" y="1199"/>
                  </a:lnTo>
                  <a:lnTo>
                    <a:pt x="6" y="1030"/>
                  </a:lnTo>
                  <a:lnTo>
                    <a:pt x="6" y="1030"/>
                  </a:lnTo>
                  <a:lnTo>
                    <a:pt x="0" y="937"/>
                  </a:lnTo>
                  <a:lnTo>
                    <a:pt x="0" y="845"/>
                  </a:lnTo>
                  <a:lnTo>
                    <a:pt x="16" y="661"/>
                  </a:lnTo>
                  <a:lnTo>
                    <a:pt x="37" y="492"/>
                  </a:lnTo>
                  <a:lnTo>
                    <a:pt x="69" y="354"/>
                  </a:lnTo>
                  <a:lnTo>
                    <a:pt x="117" y="231"/>
                  </a:lnTo>
                  <a:lnTo>
                    <a:pt x="165" y="123"/>
                  </a:lnTo>
                  <a:lnTo>
                    <a:pt x="223" y="46"/>
                  </a:lnTo>
                  <a:lnTo>
                    <a:pt x="255" y="31"/>
                  </a:lnTo>
                  <a:lnTo>
                    <a:pt x="287" y="16"/>
                  </a:lnTo>
                  <a:lnTo>
                    <a:pt x="287" y="16"/>
                  </a:lnTo>
                  <a:lnTo>
                    <a:pt x="319" y="0"/>
                  </a:lnTo>
                  <a:lnTo>
                    <a:pt x="350" y="16"/>
                  </a:lnTo>
                  <a:lnTo>
                    <a:pt x="414" y="46"/>
                  </a:lnTo>
                  <a:lnTo>
                    <a:pt x="467" y="108"/>
                  </a:lnTo>
                  <a:lnTo>
                    <a:pt x="520" y="215"/>
                  </a:lnTo>
                  <a:lnTo>
                    <a:pt x="562" y="338"/>
                  </a:lnTo>
                  <a:lnTo>
                    <a:pt x="600" y="477"/>
                  </a:lnTo>
                  <a:lnTo>
                    <a:pt x="626" y="646"/>
                  </a:lnTo>
                  <a:lnTo>
                    <a:pt x="631" y="738"/>
                  </a:lnTo>
                  <a:lnTo>
                    <a:pt x="637" y="830"/>
                  </a:lnTo>
                  <a:lnTo>
                    <a:pt x="637" y="830"/>
                  </a:lnTo>
                  <a:lnTo>
                    <a:pt x="642" y="953"/>
                  </a:lnTo>
                  <a:lnTo>
                    <a:pt x="637" y="1076"/>
                  </a:lnTo>
                  <a:lnTo>
                    <a:pt x="626" y="1183"/>
                  </a:lnTo>
                  <a:lnTo>
                    <a:pt x="616" y="1291"/>
                  </a:lnTo>
                  <a:lnTo>
                    <a:pt x="594" y="1398"/>
                  </a:lnTo>
                  <a:lnTo>
                    <a:pt x="573" y="1506"/>
                  </a:lnTo>
                  <a:lnTo>
                    <a:pt x="547" y="1583"/>
                  </a:lnTo>
                  <a:lnTo>
                    <a:pt x="515" y="167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4"/>
            <p:cNvSpPr/>
            <p:nvPr/>
          </p:nvSpPr>
          <p:spPr>
            <a:xfrm>
              <a:off x="-2018225" y="-3843050"/>
              <a:ext cx="15525" cy="44200"/>
            </a:xfrm>
            <a:custGeom>
              <a:avLst/>
              <a:gdLst/>
              <a:ahLst/>
              <a:cxnLst/>
              <a:rect l="l" t="t" r="r" b="b"/>
              <a:pathLst>
                <a:path w="621" h="1768" extrusionOk="0">
                  <a:moveTo>
                    <a:pt x="340" y="1"/>
                  </a:moveTo>
                  <a:lnTo>
                    <a:pt x="302" y="16"/>
                  </a:lnTo>
                  <a:lnTo>
                    <a:pt x="271" y="16"/>
                  </a:lnTo>
                  <a:lnTo>
                    <a:pt x="239" y="47"/>
                  </a:lnTo>
                  <a:lnTo>
                    <a:pt x="207" y="78"/>
                  </a:lnTo>
                  <a:lnTo>
                    <a:pt x="149" y="170"/>
                  </a:lnTo>
                  <a:lnTo>
                    <a:pt x="101" y="277"/>
                  </a:lnTo>
                  <a:lnTo>
                    <a:pt x="58" y="416"/>
                  </a:lnTo>
                  <a:lnTo>
                    <a:pt x="27" y="585"/>
                  </a:lnTo>
                  <a:lnTo>
                    <a:pt x="16" y="677"/>
                  </a:lnTo>
                  <a:lnTo>
                    <a:pt x="5" y="769"/>
                  </a:lnTo>
                  <a:lnTo>
                    <a:pt x="0" y="861"/>
                  </a:lnTo>
                  <a:lnTo>
                    <a:pt x="0" y="953"/>
                  </a:lnTo>
                  <a:lnTo>
                    <a:pt x="11" y="1107"/>
                  </a:lnTo>
                  <a:lnTo>
                    <a:pt x="32" y="1261"/>
                  </a:lnTo>
                  <a:lnTo>
                    <a:pt x="48" y="1337"/>
                  </a:lnTo>
                  <a:lnTo>
                    <a:pt x="69" y="1430"/>
                  </a:lnTo>
                  <a:lnTo>
                    <a:pt x="90" y="1491"/>
                  </a:lnTo>
                  <a:lnTo>
                    <a:pt x="117" y="1552"/>
                  </a:lnTo>
                  <a:lnTo>
                    <a:pt x="170" y="1660"/>
                  </a:lnTo>
                  <a:lnTo>
                    <a:pt x="228" y="1737"/>
                  </a:lnTo>
                  <a:lnTo>
                    <a:pt x="292" y="1768"/>
                  </a:lnTo>
                  <a:lnTo>
                    <a:pt x="356" y="1768"/>
                  </a:lnTo>
                  <a:lnTo>
                    <a:pt x="387" y="1752"/>
                  </a:lnTo>
                  <a:lnTo>
                    <a:pt x="424" y="1737"/>
                  </a:lnTo>
                  <a:lnTo>
                    <a:pt x="451" y="1706"/>
                  </a:lnTo>
                  <a:lnTo>
                    <a:pt x="483" y="1660"/>
                  </a:lnTo>
                  <a:lnTo>
                    <a:pt x="515" y="1599"/>
                  </a:lnTo>
                  <a:lnTo>
                    <a:pt x="552" y="1476"/>
                  </a:lnTo>
                  <a:lnTo>
                    <a:pt x="584" y="1322"/>
                  </a:lnTo>
                  <a:lnTo>
                    <a:pt x="600" y="1245"/>
                  </a:lnTo>
                  <a:lnTo>
                    <a:pt x="610" y="1153"/>
                  </a:lnTo>
                  <a:lnTo>
                    <a:pt x="615" y="1061"/>
                  </a:lnTo>
                  <a:lnTo>
                    <a:pt x="621" y="969"/>
                  </a:lnTo>
                  <a:lnTo>
                    <a:pt x="615" y="784"/>
                  </a:lnTo>
                  <a:lnTo>
                    <a:pt x="605" y="600"/>
                  </a:lnTo>
                  <a:lnTo>
                    <a:pt x="578" y="431"/>
                  </a:lnTo>
                  <a:lnTo>
                    <a:pt x="541" y="293"/>
                  </a:lnTo>
                  <a:lnTo>
                    <a:pt x="520" y="216"/>
                  </a:lnTo>
                  <a:lnTo>
                    <a:pt x="493" y="154"/>
                  </a:lnTo>
                  <a:lnTo>
                    <a:pt x="467" y="108"/>
                  </a:lnTo>
                  <a:lnTo>
                    <a:pt x="440" y="62"/>
                  </a:lnTo>
                  <a:lnTo>
                    <a:pt x="387" y="16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4"/>
            <p:cNvSpPr/>
            <p:nvPr/>
          </p:nvSpPr>
          <p:spPr>
            <a:xfrm>
              <a:off x="-2018225" y="-3843050"/>
              <a:ext cx="15525" cy="44200"/>
            </a:xfrm>
            <a:custGeom>
              <a:avLst/>
              <a:gdLst/>
              <a:ahLst/>
              <a:cxnLst/>
              <a:rect l="l" t="t" r="r" b="b"/>
              <a:pathLst>
                <a:path w="621" h="1768" fill="none" extrusionOk="0">
                  <a:moveTo>
                    <a:pt x="483" y="1660"/>
                  </a:moveTo>
                  <a:lnTo>
                    <a:pt x="483" y="1660"/>
                  </a:lnTo>
                  <a:lnTo>
                    <a:pt x="451" y="1706"/>
                  </a:lnTo>
                  <a:lnTo>
                    <a:pt x="424" y="1737"/>
                  </a:lnTo>
                  <a:lnTo>
                    <a:pt x="387" y="1752"/>
                  </a:lnTo>
                  <a:lnTo>
                    <a:pt x="356" y="1768"/>
                  </a:lnTo>
                  <a:lnTo>
                    <a:pt x="292" y="1768"/>
                  </a:lnTo>
                  <a:lnTo>
                    <a:pt x="228" y="1737"/>
                  </a:lnTo>
                  <a:lnTo>
                    <a:pt x="170" y="1660"/>
                  </a:lnTo>
                  <a:lnTo>
                    <a:pt x="117" y="1552"/>
                  </a:lnTo>
                  <a:lnTo>
                    <a:pt x="90" y="1491"/>
                  </a:lnTo>
                  <a:lnTo>
                    <a:pt x="69" y="1430"/>
                  </a:lnTo>
                  <a:lnTo>
                    <a:pt x="48" y="1337"/>
                  </a:lnTo>
                  <a:lnTo>
                    <a:pt x="32" y="1261"/>
                  </a:lnTo>
                  <a:lnTo>
                    <a:pt x="32" y="1261"/>
                  </a:lnTo>
                  <a:lnTo>
                    <a:pt x="11" y="1107"/>
                  </a:lnTo>
                  <a:lnTo>
                    <a:pt x="0" y="953"/>
                  </a:lnTo>
                  <a:lnTo>
                    <a:pt x="0" y="953"/>
                  </a:lnTo>
                  <a:lnTo>
                    <a:pt x="0" y="861"/>
                  </a:lnTo>
                  <a:lnTo>
                    <a:pt x="5" y="769"/>
                  </a:lnTo>
                  <a:lnTo>
                    <a:pt x="16" y="677"/>
                  </a:lnTo>
                  <a:lnTo>
                    <a:pt x="27" y="585"/>
                  </a:lnTo>
                  <a:lnTo>
                    <a:pt x="58" y="416"/>
                  </a:lnTo>
                  <a:lnTo>
                    <a:pt x="101" y="277"/>
                  </a:lnTo>
                  <a:lnTo>
                    <a:pt x="149" y="170"/>
                  </a:lnTo>
                  <a:lnTo>
                    <a:pt x="207" y="78"/>
                  </a:lnTo>
                  <a:lnTo>
                    <a:pt x="239" y="47"/>
                  </a:lnTo>
                  <a:lnTo>
                    <a:pt x="271" y="16"/>
                  </a:lnTo>
                  <a:lnTo>
                    <a:pt x="302" y="16"/>
                  </a:lnTo>
                  <a:lnTo>
                    <a:pt x="340" y="1"/>
                  </a:lnTo>
                  <a:lnTo>
                    <a:pt x="340" y="1"/>
                  </a:lnTo>
                  <a:lnTo>
                    <a:pt x="387" y="16"/>
                  </a:lnTo>
                  <a:lnTo>
                    <a:pt x="440" y="62"/>
                  </a:lnTo>
                  <a:lnTo>
                    <a:pt x="440" y="62"/>
                  </a:lnTo>
                  <a:lnTo>
                    <a:pt x="467" y="108"/>
                  </a:lnTo>
                  <a:lnTo>
                    <a:pt x="493" y="154"/>
                  </a:lnTo>
                  <a:lnTo>
                    <a:pt x="520" y="216"/>
                  </a:lnTo>
                  <a:lnTo>
                    <a:pt x="541" y="293"/>
                  </a:lnTo>
                  <a:lnTo>
                    <a:pt x="578" y="431"/>
                  </a:lnTo>
                  <a:lnTo>
                    <a:pt x="605" y="600"/>
                  </a:lnTo>
                  <a:lnTo>
                    <a:pt x="615" y="784"/>
                  </a:lnTo>
                  <a:lnTo>
                    <a:pt x="621" y="969"/>
                  </a:lnTo>
                  <a:lnTo>
                    <a:pt x="615" y="1061"/>
                  </a:lnTo>
                  <a:lnTo>
                    <a:pt x="610" y="1153"/>
                  </a:lnTo>
                  <a:lnTo>
                    <a:pt x="600" y="1245"/>
                  </a:lnTo>
                  <a:lnTo>
                    <a:pt x="584" y="1322"/>
                  </a:lnTo>
                  <a:lnTo>
                    <a:pt x="584" y="1322"/>
                  </a:lnTo>
                  <a:lnTo>
                    <a:pt x="552" y="1476"/>
                  </a:lnTo>
                  <a:lnTo>
                    <a:pt x="515" y="159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4"/>
            <p:cNvSpPr/>
            <p:nvPr/>
          </p:nvSpPr>
          <p:spPr>
            <a:xfrm>
              <a:off x="-2396025" y="-2673150"/>
              <a:ext cx="15925" cy="45725"/>
            </a:xfrm>
            <a:custGeom>
              <a:avLst/>
              <a:gdLst/>
              <a:ahLst/>
              <a:cxnLst/>
              <a:rect l="l" t="t" r="r" b="b"/>
              <a:pathLst>
                <a:path w="637" h="1829" extrusionOk="0">
                  <a:moveTo>
                    <a:pt x="287" y="0"/>
                  </a:moveTo>
                  <a:lnTo>
                    <a:pt x="255" y="16"/>
                  </a:lnTo>
                  <a:lnTo>
                    <a:pt x="223" y="46"/>
                  </a:lnTo>
                  <a:lnTo>
                    <a:pt x="165" y="123"/>
                  </a:lnTo>
                  <a:lnTo>
                    <a:pt x="112" y="215"/>
                  </a:lnTo>
                  <a:lnTo>
                    <a:pt x="69" y="338"/>
                  </a:lnTo>
                  <a:lnTo>
                    <a:pt x="37" y="492"/>
                  </a:lnTo>
                  <a:lnTo>
                    <a:pt x="16" y="661"/>
                  </a:lnTo>
                  <a:lnTo>
                    <a:pt x="0" y="830"/>
                  </a:lnTo>
                  <a:lnTo>
                    <a:pt x="0" y="922"/>
                  </a:lnTo>
                  <a:lnTo>
                    <a:pt x="0" y="1030"/>
                  </a:lnTo>
                  <a:lnTo>
                    <a:pt x="16" y="1199"/>
                  </a:lnTo>
                  <a:lnTo>
                    <a:pt x="43" y="1352"/>
                  </a:lnTo>
                  <a:lnTo>
                    <a:pt x="59" y="1444"/>
                  </a:lnTo>
                  <a:lnTo>
                    <a:pt x="80" y="1521"/>
                  </a:lnTo>
                  <a:lnTo>
                    <a:pt x="101" y="1583"/>
                  </a:lnTo>
                  <a:lnTo>
                    <a:pt x="128" y="1644"/>
                  </a:lnTo>
                  <a:lnTo>
                    <a:pt x="181" y="1736"/>
                  </a:lnTo>
                  <a:lnTo>
                    <a:pt x="239" y="1798"/>
                  </a:lnTo>
                  <a:lnTo>
                    <a:pt x="303" y="1828"/>
                  </a:lnTo>
                  <a:lnTo>
                    <a:pt x="366" y="1828"/>
                  </a:lnTo>
                  <a:lnTo>
                    <a:pt x="398" y="1813"/>
                  </a:lnTo>
                  <a:lnTo>
                    <a:pt x="430" y="1782"/>
                  </a:lnTo>
                  <a:lnTo>
                    <a:pt x="456" y="1752"/>
                  </a:lnTo>
                  <a:lnTo>
                    <a:pt x="488" y="1705"/>
                  </a:lnTo>
                  <a:lnTo>
                    <a:pt x="509" y="1659"/>
                  </a:lnTo>
                  <a:lnTo>
                    <a:pt x="541" y="1583"/>
                  </a:lnTo>
                  <a:lnTo>
                    <a:pt x="568" y="1490"/>
                  </a:lnTo>
                  <a:lnTo>
                    <a:pt x="594" y="1398"/>
                  </a:lnTo>
                  <a:lnTo>
                    <a:pt x="610" y="1291"/>
                  </a:lnTo>
                  <a:lnTo>
                    <a:pt x="626" y="1183"/>
                  </a:lnTo>
                  <a:lnTo>
                    <a:pt x="637" y="1060"/>
                  </a:lnTo>
                  <a:lnTo>
                    <a:pt x="637" y="937"/>
                  </a:lnTo>
                  <a:lnTo>
                    <a:pt x="637" y="830"/>
                  </a:lnTo>
                  <a:lnTo>
                    <a:pt x="631" y="722"/>
                  </a:lnTo>
                  <a:lnTo>
                    <a:pt x="621" y="645"/>
                  </a:lnTo>
                  <a:lnTo>
                    <a:pt x="600" y="476"/>
                  </a:lnTo>
                  <a:lnTo>
                    <a:pt x="563" y="323"/>
                  </a:lnTo>
                  <a:lnTo>
                    <a:pt x="520" y="200"/>
                  </a:lnTo>
                  <a:lnTo>
                    <a:pt x="467" y="108"/>
                  </a:lnTo>
                  <a:lnTo>
                    <a:pt x="409" y="31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4"/>
            <p:cNvSpPr/>
            <p:nvPr/>
          </p:nvSpPr>
          <p:spPr>
            <a:xfrm>
              <a:off x="-2396025" y="-2673150"/>
              <a:ext cx="15925" cy="45725"/>
            </a:xfrm>
            <a:custGeom>
              <a:avLst/>
              <a:gdLst/>
              <a:ahLst/>
              <a:cxnLst/>
              <a:rect l="l" t="t" r="r" b="b"/>
              <a:pathLst>
                <a:path w="637" h="1829" fill="none" extrusionOk="0">
                  <a:moveTo>
                    <a:pt x="488" y="1705"/>
                  </a:moveTo>
                  <a:lnTo>
                    <a:pt x="488" y="1705"/>
                  </a:lnTo>
                  <a:lnTo>
                    <a:pt x="456" y="1752"/>
                  </a:lnTo>
                  <a:lnTo>
                    <a:pt x="430" y="1782"/>
                  </a:lnTo>
                  <a:lnTo>
                    <a:pt x="398" y="1813"/>
                  </a:lnTo>
                  <a:lnTo>
                    <a:pt x="366" y="1828"/>
                  </a:lnTo>
                  <a:lnTo>
                    <a:pt x="303" y="1828"/>
                  </a:lnTo>
                  <a:lnTo>
                    <a:pt x="239" y="1798"/>
                  </a:lnTo>
                  <a:lnTo>
                    <a:pt x="181" y="1736"/>
                  </a:lnTo>
                  <a:lnTo>
                    <a:pt x="128" y="1644"/>
                  </a:lnTo>
                  <a:lnTo>
                    <a:pt x="101" y="1583"/>
                  </a:lnTo>
                  <a:lnTo>
                    <a:pt x="80" y="1521"/>
                  </a:lnTo>
                  <a:lnTo>
                    <a:pt x="59" y="1444"/>
                  </a:lnTo>
                  <a:lnTo>
                    <a:pt x="43" y="1352"/>
                  </a:lnTo>
                  <a:lnTo>
                    <a:pt x="43" y="1352"/>
                  </a:lnTo>
                  <a:lnTo>
                    <a:pt x="16" y="1199"/>
                  </a:lnTo>
                  <a:lnTo>
                    <a:pt x="0" y="1030"/>
                  </a:lnTo>
                  <a:lnTo>
                    <a:pt x="0" y="1030"/>
                  </a:lnTo>
                  <a:lnTo>
                    <a:pt x="0" y="922"/>
                  </a:lnTo>
                  <a:lnTo>
                    <a:pt x="0" y="830"/>
                  </a:lnTo>
                  <a:lnTo>
                    <a:pt x="16" y="661"/>
                  </a:lnTo>
                  <a:lnTo>
                    <a:pt x="37" y="492"/>
                  </a:lnTo>
                  <a:lnTo>
                    <a:pt x="69" y="338"/>
                  </a:lnTo>
                  <a:lnTo>
                    <a:pt x="112" y="215"/>
                  </a:lnTo>
                  <a:lnTo>
                    <a:pt x="165" y="123"/>
                  </a:lnTo>
                  <a:lnTo>
                    <a:pt x="223" y="46"/>
                  </a:lnTo>
                  <a:lnTo>
                    <a:pt x="255" y="16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9" y="0"/>
                  </a:lnTo>
                  <a:lnTo>
                    <a:pt x="350" y="0"/>
                  </a:lnTo>
                  <a:lnTo>
                    <a:pt x="409" y="31"/>
                  </a:lnTo>
                  <a:lnTo>
                    <a:pt x="467" y="108"/>
                  </a:lnTo>
                  <a:lnTo>
                    <a:pt x="520" y="200"/>
                  </a:lnTo>
                  <a:lnTo>
                    <a:pt x="563" y="323"/>
                  </a:lnTo>
                  <a:lnTo>
                    <a:pt x="600" y="476"/>
                  </a:lnTo>
                  <a:lnTo>
                    <a:pt x="621" y="645"/>
                  </a:lnTo>
                  <a:lnTo>
                    <a:pt x="631" y="722"/>
                  </a:lnTo>
                  <a:lnTo>
                    <a:pt x="637" y="830"/>
                  </a:lnTo>
                  <a:lnTo>
                    <a:pt x="637" y="830"/>
                  </a:lnTo>
                  <a:lnTo>
                    <a:pt x="637" y="937"/>
                  </a:lnTo>
                  <a:lnTo>
                    <a:pt x="637" y="1060"/>
                  </a:lnTo>
                  <a:lnTo>
                    <a:pt x="626" y="1183"/>
                  </a:lnTo>
                  <a:lnTo>
                    <a:pt x="610" y="1291"/>
                  </a:lnTo>
                  <a:lnTo>
                    <a:pt x="594" y="1398"/>
                  </a:lnTo>
                  <a:lnTo>
                    <a:pt x="568" y="1490"/>
                  </a:lnTo>
                  <a:lnTo>
                    <a:pt x="541" y="1583"/>
                  </a:lnTo>
                  <a:lnTo>
                    <a:pt x="509" y="165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4"/>
            <p:cNvSpPr/>
            <p:nvPr/>
          </p:nvSpPr>
          <p:spPr>
            <a:xfrm>
              <a:off x="-2532625" y="-2224950"/>
              <a:ext cx="15825" cy="46125"/>
            </a:xfrm>
            <a:custGeom>
              <a:avLst/>
              <a:gdLst/>
              <a:ahLst/>
              <a:cxnLst/>
              <a:rect l="l" t="t" r="r" b="b"/>
              <a:pathLst>
                <a:path w="633" h="1845" extrusionOk="0">
                  <a:moveTo>
                    <a:pt x="293" y="1"/>
                  </a:moveTo>
                  <a:lnTo>
                    <a:pt x="255" y="16"/>
                  </a:lnTo>
                  <a:lnTo>
                    <a:pt x="213" y="47"/>
                  </a:lnTo>
                  <a:lnTo>
                    <a:pt x="176" y="93"/>
                  </a:lnTo>
                  <a:lnTo>
                    <a:pt x="144" y="154"/>
                  </a:lnTo>
                  <a:lnTo>
                    <a:pt x="118" y="216"/>
                  </a:lnTo>
                  <a:lnTo>
                    <a:pt x="91" y="277"/>
                  </a:lnTo>
                  <a:lnTo>
                    <a:pt x="54" y="416"/>
                  </a:lnTo>
                  <a:lnTo>
                    <a:pt x="22" y="569"/>
                  </a:lnTo>
                  <a:lnTo>
                    <a:pt x="6" y="738"/>
                  </a:lnTo>
                  <a:lnTo>
                    <a:pt x="1" y="922"/>
                  </a:lnTo>
                  <a:lnTo>
                    <a:pt x="6" y="1091"/>
                  </a:lnTo>
                  <a:lnTo>
                    <a:pt x="27" y="1276"/>
                  </a:lnTo>
                  <a:lnTo>
                    <a:pt x="38" y="1353"/>
                  </a:lnTo>
                  <a:lnTo>
                    <a:pt x="54" y="1429"/>
                  </a:lnTo>
                  <a:lnTo>
                    <a:pt x="75" y="1506"/>
                  </a:lnTo>
                  <a:lnTo>
                    <a:pt x="96" y="1583"/>
                  </a:lnTo>
                  <a:lnTo>
                    <a:pt x="144" y="1691"/>
                  </a:lnTo>
                  <a:lnTo>
                    <a:pt x="202" y="1783"/>
                  </a:lnTo>
                  <a:lnTo>
                    <a:pt x="261" y="1829"/>
                  </a:lnTo>
                  <a:lnTo>
                    <a:pt x="319" y="1844"/>
                  </a:lnTo>
                  <a:lnTo>
                    <a:pt x="383" y="1829"/>
                  </a:lnTo>
                  <a:lnTo>
                    <a:pt x="441" y="1767"/>
                  </a:lnTo>
                  <a:lnTo>
                    <a:pt x="473" y="1737"/>
                  </a:lnTo>
                  <a:lnTo>
                    <a:pt x="499" y="1691"/>
                  </a:lnTo>
                  <a:lnTo>
                    <a:pt x="526" y="1614"/>
                  </a:lnTo>
                  <a:lnTo>
                    <a:pt x="552" y="1537"/>
                  </a:lnTo>
                  <a:lnTo>
                    <a:pt x="579" y="1445"/>
                  </a:lnTo>
                  <a:lnTo>
                    <a:pt x="595" y="1353"/>
                  </a:lnTo>
                  <a:lnTo>
                    <a:pt x="611" y="1260"/>
                  </a:lnTo>
                  <a:lnTo>
                    <a:pt x="621" y="1168"/>
                  </a:lnTo>
                  <a:lnTo>
                    <a:pt x="627" y="1076"/>
                  </a:lnTo>
                  <a:lnTo>
                    <a:pt x="632" y="984"/>
                  </a:lnTo>
                  <a:lnTo>
                    <a:pt x="627" y="800"/>
                  </a:lnTo>
                  <a:lnTo>
                    <a:pt x="616" y="631"/>
                  </a:lnTo>
                  <a:lnTo>
                    <a:pt x="590" y="462"/>
                  </a:lnTo>
                  <a:lnTo>
                    <a:pt x="552" y="308"/>
                  </a:lnTo>
                  <a:lnTo>
                    <a:pt x="531" y="247"/>
                  </a:lnTo>
                  <a:lnTo>
                    <a:pt x="510" y="185"/>
                  </a:lnTo>
                  <a:lnTo>
                    <a:pt x="484" y="124"/>
                  </a:lnTo>
                  <a:lnTo>
                    <a:pt x="452" y="78"/>
                  </a:lnTo>
                  <a:lnTo>
                    <a:pt x="415" y="31"/>
                  </a:lnTo>
                  <a:lnTo>
                    <a:pt x="372" y="16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4"/>
            <p:cNvSpPr/>
            <p:nvPr/>
          </p:nvSpPr>
          <p:spPr>
            <a:xfrm>
              <a:off x="-2532625" y="-2224950"/>
              <a:ext cx="15825" cy="46125"/>
            </a:xfrm>
            <a:custGeom>
              <a:avLst/>
              <a:gdLst/>
              <a:ahLst/>
              <a:cxnLst/>
              <a:rect l="l" t="t" r="r" b="b"/>
              <a:pathLst>
                <a:path w="633" h="1845" fill="none" extrusionOk="0">
                  <a:moveTo>
                    <a:pt x="499" y="1691"/>
                  </a:moveTo>
                  <a:lnTo>
                    <a:pt x="499" y="1691"/>
                  </a:lnTo>
                  <a:lnTo>
                    <a:pt x="473" y="1737"/>
                  </a:lnTo>
                  <a:lnTo>
                    <a:pt x="441" y="1767"/>
                  </a:lnTo>
                  <a:lnTo>
                    <a:pt x="383" y="1829"/>
                  </a:lnTo>
                  <a:lnTo>
                    <a:pt x="319" y="1844"/>
                  </a:lnTo>
                  <a:lnTo>
                    <a:pt x="261" y="1829"/>
                  </a:lnTo>
                  <a:lnTo>
                    <a:pt x="202" y="1783"/>
                  </a:lnTo>
                  <a:lnTo>
                    <a:pt x="144" y="1691"/>
                  </a:lnTo>
                  <a:lnTo>
                    <a:pt x="96" y="1583"/>
                  </a:lnTo>
                  <a:lnTo>
                    <a:pt x="75" y="1506"/>
                  </a:lnTo>
                  <a:lnTo>
                    <a:pt x="54" y="1429"/>
                  </a:lnTo>
                  <a:lnTo>
                    <a:pt x="54" y="1429"/>
                  </a:lnTo>
                  <a:lnTo>
                    <a:pt x="38" y="1353"/>
                  </a:lnTo>
                  <a:lnTo>
                    <a:pt x="27" y="1276"/>
                  </a:lnTo>
                  <a:lnTo>
                    <a:pt x="6" y="1091"/>
                  </a:lnTo>
                  <a:lnTo>
                    <a:pt x="1" y="922"/>
                  </a:lnTo>
                  <a:lnTo>
                    <a:pt x="6" y="738"/>
                  </a:lnTo>
                  <a:lnTo>
                    <a:pt x="22" y="569"/>
                  </a:lnTo>
                  <a:lnTo>
                    <a:pt x="54" y="416"/>
                  </a:lnTo>
                  <a:lnTo>
                    <a:pt x="91" y="277"/>
                  </a:lnTo>
                  <a:lnTo>
                    <a:pt x="118" y="216"/>
                  </a:lnTo>
                  <a:lnTo>
                    <a:pt x="144" y="154"/>
                  </a:lnTo>
                  <a:lnTo>
                    <a:pt x="144" y="154"/>
                  </a:lnTo>
                  <a:lnTo>
                    <a:pt x="176" y="93"/>
                  </a:lnTo>
                  <a:lnTo>
                    <a:pt x="213" y="47"/>
                  </a:lnTo>
                  <a:lnTo>
                    <a:pt x="255" y="16"/>
                  </a:lnTo>
                  <a:lnTo>
                    <a:pt x="293" y="1"/>
                  </a:lnTo>
                  <a:lnTo>
                    <a:pt x="335" y="1"/>
                  </a:lnTo>
                  <a:lnTo>
                    <a:pt x="372" y="16"/>
                  </a:lnTo>
                  <a:lnTo>
                    <a:pt x="415" y="31"/>
                  </a:lnTo>
                  <a:lnTo>
                    <a:pt x="452" y="78"/>
                  </a:lnTo>
                  <a:lnTo>
                    <a:pt x="452" y="78"/>
                  </a:lnTo>
                  <a:lnTo>
                    <a:pt x="484" y="124"/>
                  </a:lnTo>
                  <a:lnTo>
                    <a:pt x="510" y="185"/>
                  </a:lnTo>
                  <a:lnTo>
                    <a:pt x="531" y="247"/>
                  </a:lnTo>
                  <a:lnTo>
                    <a:pt x="552" y="308"/>
                  </a:lnTo>
                  <a:lnTo>
                    <a:pt x="590" y="462"/>
                  </a:lnTo>
                  <a:lnTo>
                    <a:pt x="616" y="631"/>
                  </a:lnTo>
                  <a:lnTo>
                    <a:pt x="627" y="800"/>
                  </a:lnTo>
                  <a:lnTo>
                    <a:pt x="632" y="984"/>
                  </a:lnTo>
                  <a:lnTo>
                    <a:pt x="627" y="1076"/>
                  </a:lnTo>
                  <a:lnTo>
                    <a:pt x="621" y="1168"/>
                  </a:lnTo>
                  <a:lnTo>
                    <a:pt x="611" y="1260"/>
                  </a:lnTo>
                  <a:lnTo>
                    <a:pt x="595" y="1353"/>
                  </a:lnTo>
                  <a:lnTo>
                    <a:pt x="595" y="1353"/>
                  </a:lnTo>
                  <a:lnTo>
                    <a:pt x="579" y="1445"/>
                  </a:lnTo>
                  <a:lnTo>
                    <a:pt x="552" y="1537"/>
                  </a:lnTo>
                  <a:lnTo>
                    <a:pt x="526" y="1614"/>
                  </a:lnTo>
                  <a:lnTo>
                    <a:pt x="499" y="169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4"/>
            <p:cNvSpPr/>
            <p:nvPr/>
          </p:nvSpPr>
          <p:spPr>
            <a:xfrm>
              <a:off x="-1972875" y="-3717075"/>
              <a:ext cx="535475" cy="288075"/>
            </a:xfrm>
            <a:custGeom>
              <a:avLst/>
              <a:gdLst/>
              <a:ahLst/>
              <a:cxnLst/>
              <a:rect l="l" t="t" r="r" b="b"/>
              <a:pathLst>
                <a:path w="21419" h="11523" extrusionOk="0">
                  <a:moveTo>
                    <a:pt x="19976" y="1"/>
                  </a:moveTo>
                  <a:lnTo>
                    <a:pt x="19605" y="16"/>
                  </a:lnTo>
                  <a:lnTo>
                    <a:pt x="19196" y="62"/>
                  </a:lnTo>
                  <a:lnTo>
                    <a:pt x="18751" y="124"/>
                  </a:lnTo>
                  <a:lnTo>
                    <a:pt x="18273" y="201"/>
                  </a:lnTo>
                  <a:lnTo>
                    <a:pt x="17764" y="308"/>
                  </a:lnTo>
                  <a:lnTo>
                    <a:pt x="17223" y="446"/>
                  </a:lnTo>
                  <a:lnTo>
                    <a:pt x="16656" y="585"/>
                  </a:lnTo>
                  <a:lnTo>
                    <a:pt x="16062" y="769"/>
                  </a:lnTo>
                  <a:lnTo>
                    <a:pt x="15441" y="969"/>
                  </a:lnTo>
                  <a:lnTo>
                    <a:pt x="14799" y="1184"/>
                  </a:lnTo>
                  <a:lnTo>
                    <a:pt x="14136" y="1430"/>
                  </a:lnTo>
                  <a:lnTo>
                    <a:pt x="13452" y="1691"/>
                  </a:lnTo>
                  <a:lnTo>
                    <a:pt x="12746" y="1967"/>
                  </a:lnTo>
                  <a:lnTo>
                    <a:pt x="12030" y="2275"/>
                  </a:lnTo>
                  <a:lnTo>
                    <a:pt x="11298" y="2597"/>
                  </a:lnTo>
                  <a:lnTo>
                    <a:pt x="10550" y="2935"/>
                  </a:lnTo>
                  <a:lnTo>
                    <a:pt x="9458" y="3473"/>
                  </a:lnTo>
                  <a:lnTo>
                    <a:pt x="8397" y="4011"/>
                  </a:lnTo>
                  <a:lnTo>
                    <a:pt x="7373" y="4564"/>
                  </a:lnTo>
                  <a:lnTo>
                    <a:pt x="6397" y="5117"/>
                  </a:lnTo>
                  <a:lnTo>
                    <a:pt x="5469" y="5670"/>
                  </a:lnTo>
                  <a:lnTo>
                    <a:pt x="4594" y="6223"/>
                  </a:lnTo>
                  <a:lnTo>
                    <a:pt x="3777" y="6776"/>
                  </a:lnTo>
                  <a:lnTo>
                    <a:pt x="3029" y="7314"/>
                  </a:lnTo>
                  <a:lnTo>
                    <a:pt x="2679" y="7590"/>
                  </a:lnTo>
                  <a:lnTo>
                    <a:pt x="2350" y="7851"/>
                  </a:lnTo>
                  <a:lnTo>
                    <a:pt x="2037" y="8097"/>
                  </a:lnTo>
                  <a:lnTo>
                    <a:pt x="1745" y="8358"/>
                  </a:lnTo>
                  <a:lnTo>
                    <a:pt x="1469" y="8604"/>
                  </a:lnTo>
                  <a:lnTo>
                    <a:pt x="1220" y="8834"/>
                  </a:lnTo>
                  <a:lnTo>
                    <a:pt x="992" y="9065"/>
                  </a:lnTo>
                  <a:lnTo>
                    <a:pt x="780" y="9295"/>
                  </a:lnTo>
                  <a:lnTo>
                    <a:pt x="600" y="9510"/>
                  </a:lnTo>
                  <a:lnTo>
                    <a:pt x="435" y="9726"/>
                  </a:lnTo>
                  <a:lnTo>
                    <a:pt x="297" y="9925"/>
                  </a:lnTo>
                  <a:lnTo>
                    <a:pt x="186" y="10125"/>
                  </a:lnTo>
                  <a:lnTo>
                    <a:pt x="101" y="10309"/>
                  </a:lnTo>
                  <a:lnTo>
                    <a:pt x="69" y="10386"/>
                  </a:lnTo>
                  <a:lnTo>
                    <a:pt x="37" y="10478"/>
                  </a:lnTo>
                  <a:lnTo>
                    <a:pt x="21" y="10555"/>
                  </a:lnTo>
                  <a:lnTo>
                    <a:pt x="6" y="10647"/>
                  </a:lnTo>
                  <a:lnTo>
                    <a:pt x="0" y="10724"/>
                  </a:lnTo>
                  <a:lnTo>
                    <a:pt x="0" y="10786"/>
                  </a:lnTo>
                  <a:lnTo>
                    <a:pt x="11" y="10878"/>
                  </a:lnTo>
                  <a:lnTo>
                    <a:pt x="32" y="10970"/>
                  </a:lnTo>
                  <a:lnTo>
                    <a:pt x="69" y="11047"/>
                  </a:lnTo>
                  <a:lnTo>
                    <a:pt x="112" y="11124"/>
                  </a:lnTo>
                  <a:lnTo>
                    <a:pt x="165" y="11185"/>
                  </a:lnTo>
                  <a:lnTo>
                    <a:pt x="234" y="11246"/>
                  </a:lnTo>
                  <a:lnTo>
                    <a:pt x="308" y="11293"/>
                  </a:lnTo>
                  <a:lnTo>
                    <a:pt x="393" y="11354"/>
                  </a:lnTo>
                  <a:lnTo>
                    <a:pt x="488" y="11385"/>
                  </a:lnTo>
                  <a:lnTo>
                    <a:pt x="594" y="11431"/>
                  </a:lnTo>
                  <a:lnTo>
                    <a:pt x="838" y="11477"/>
                  </a:lnTo>
                  <a:lnTo>
                    <a:pt x="1114" y="11523"/>
                  </a:lnTo>
                  <a:lnTo>
                    <a:pt x="1798" y="11523"/>
                  </a:lnTo>
                  <a:lnTo>
                    <a:pt x="2207" y="11477"/>
                  </a:lnTo>
                  <a:lnTo>
                    <a:pt x="2652" y="11415"/>
                  </a:lnTo>
                  <a:lnTo>
                    <a:pt x="3130" y="11339"/>
                  </a:lnTo>
                  <a:lnTo>
                    <a:pt x="3639" y="11216"/>
                  </a:lnTo>
                  <a:lnTo>
                    <a:pt x="4180" y="11093"/>
                  </a:lnTo>
                  <a:lnTo>
                    <a:pt x="4748" y="10939"/>
                  </a:lnTo>
                  <a:lnTo>
                    <a:pt x="5342" y="10755"/>
                  </a:lnTo>
                  <a:lnTo>
                    <a:pt x="5962" y="10555"/>
                  </a:lnTo>
                  <a:lnTo>
                    <a:pt x="6609" y="10340"/>
                  </a:lnTo>
                  <a:lnTo>
                    <a:pt x="7272" y="10094"/>
                  </a:lnTo>
                  <a:lnTo>
                    <a:pt x="7962" y="9833"/>
                  </a:lnTo>
                  <a:lnTo>
                    <a:pt x="8662" y="9541"/>
                  </a:lnTo>
                  <a:lnTo>
                    <a:pt x="9383" y="9234"/>
                  </a:lnTo>
                  <a:lnTo>
                    <a:pt x="10121" y="8911"/>
                  </a:lnTo>
                  <a:lnTo>
                    <a:pt x="10869" y="8573"/>
                  </a:lnTo>
                  <a:lnTo>
                    <a:pt x="11967" y="8036"/>
                  </a:lnTo>
                  <a:lnTo>
                    <a:pt x="13028" y="7498"/>
                  </a:lnTo>
                  <a:lnTo>
                    <a:pt x="14046" y="6945"/>
                  </a:lnTo>
                  <a:lnTo>
                    <a:pt x="15027" y="6392"/>
                  </a:lnTo>
                  <a:lnTo>
                    <a:pt x="15955" y="5839"/>
                  </a:lnTo>
                  <a:lnTo>
                    <a:pt x="16831" y="5286"/>
                  </a:lnTo>
                  <a:lnTo>
                    <a:pt x="17648" y="4733"/>
                  </a:lnTo>
                  <a:lnTo>
                    <a:pt x="18395" y="4195"/>
                  </a:lnTo>
                  <a:lnTo>
                    <a:pt x="18746" y="3934"/>
                  </a:lnTo>
                  <a:lnTo>
                    <a:pt x="19074" y="3673"/>
                  </a:lnTo>
                  <a:lnTo>
                    <a:pt x="19387" y="3411"/>
                  </a:lnTo>
                  <a:lnTo>
                    <a:pt x="19679" y="3166"/>
                  </a:lnTo>
                  <a:lnTo>
                    <a:pt x="19950" y="2920"/>
                  </a:lnTo>
                  <a:lnTo>
                    <a:pt x="20204" y="2674"/>
                  </a:lnTo>
                  <a:lnTo>
                    <a:pt x="20432" y="2444"/>
                  </a:lnTo>
                  <a:lnTo>
                    <a:pt x="20639" y="2228"/>
                  </a:lnTo>
                  <a:lnTo>
                    <a:pt x="20825" y="1998"/>
                  </a:lnTo>
                  <a:lnTo>
                    <a:pt x="20984" y="1798"/>
                  </a:lnTo>
                  <a:lnTo>
                    <a:pt x="21122" y="1599"/>
                  </a:lnTo>
                  <a:lnTo>
                    <a:pt x="21233" y="1399"/>
                  </a:lnTo>
                  <a:lnTo>
                    <a:pt x="21318" y="1214"/>
                  </a:lnTo>
                  <a:lnTo>
                    <a:pt x="21355" y="1138"/>
                  </a:lnTo>
                  <a:lnTo>
                    <a:pt x="21382" y="1046"/>
                  </a:lnTo>
                  <a:lnTo>
                    <a:pt x="21403" y="969"/>
                  </a:lnTo>
                  <a:lnTo>
                    <a:pt x="21414" y="892"/>
                  </a:lnTo>
                  <a:lnTo>
                    <a:pt x="21419" y="815"/>
                  </a:lnTo>
                  <a:lnTo>
                    <a:pt x="21419" y="738"/>
                  </a:lnTo>
                  <a:lnTo>
                    <a:pt x="21408" y="646"/>
                  </a:lnTo>
                  <a:lnTo>
                    <a:pt x="21387" y="569"/>
                  </a:lnTo>
                  <a:lnTo>
                    <a:pt x="21355" y="492"/>
                  </a:lnTo>
                  <a:lnTo>
                    <a:pt x="21307" y="416"/>
                  </a:lnTo>
                  <a:lnTo>
                    <a:pt x="21254" y="354"/>
                  </a:lnTo>
                  <a:lnTo>
                    <a:pt x="21185" y="293"/>
                  </a:lnTo>
                  <a:lnTo>
                    <a:pt x="21111" y="231"/>
                  </a:lnTo>
                  <a:lnTo>
                    <a:pt x="21026" y="185"/>
                  </a:lnTo>
                  <a:lnTo>
                    <a:pt x="20926" y="139"/>
                  </a:lnTo>
                  <a:lnTo>
                    <a:pt x="20820" y="108"/>
                  </a:lnTo>
                  <a:lnTo>
                    <a:pt x="20576" y="47"/>
                  </a:lnTo>
                  <a:lnTo>
                    <a:pt x="20294" y="16"/>
                  </a:lnTo>
                  <a:lnTo>
                    <a:pt x="19976" y="1"/>
                  </a:lnTo>
                  <a:close/>
                </a:path>
              </a:pathLst>
            </a:custGeom>
            <a:solidFill>
              <a:srgbClr val="FFE5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4"/>
            <p:cNvSpPr/>
            <p:nvPr/>
          </p:nvSpPr>
          <p:spPr>
            <a:xfrm>
              <a:off x="-1972875" y="-3717075"/>
              <a:ext cx="535475" cy="288075"/>
            </a:xfrm>
            <a:custGeom>
              <a:avLst/>
              <a:gdLst/>
              <a:ahLst/>
              <a:cxnLst/>
              <a:rect l="l" t="t" r="r" b="b"/>
              <a:pathLst>
                <a:path w="21419" h="11523" fill="none" extrusionOk="0">
                  <a:moveTo>
                    <a:pt x="1427" y="11523"/>
                  </a:moveTo>
                  <a:lnTo>
                    <a:pt x="1427" y="11523"/>
                  </a:lnTo>
                  <a:lnTo>
                    <a:pt x="1798" y="11523"/>
                  </a:lnTo>
                  <a:lnTo>
                    <a:pt x="2207" y="11477"/>
                  </a:lnTo>
                  <a:lnTo>
                    <a:pt x="2652" y="11415"/>
                  </a:lnTo>
                  <a:lnTo>
                    <a:pt x="3130" y="11339"/>
                  </a:lnTo>
                  <a:lnTo>
                    <a:pt x="3639" y="11216"/>
                  </a:lnTo>
                  <a:lnTo>
                    <a:pt x="4180" y="11093"/>
                  </a:lnTo>
                  <a:lnTo>
                    <a:pt x="4748" y="10939"/>
                  </a:lnTo>
                  <a:lnTo>
                    <a:pt x="5342" y="10755"/>
                  </a:lnTo>
                  <a:lnTo>
                    <a:pt x="5962" y="10555"/>
                  </a:lnTo>
                  <a:lnTo>
                    <a:pt x="6609" y="10340"/>
                  </a:lnTo>
                  <a:lnTo>
                    <a:pt x="7272" y="10094"/>
                  </a:lnTo>
                  <a:lnTo>
                    <a:pt x="7962" y="9833"/>
                  </a:lnTo>
                  <a:lnTo>
                    <a:pt x="8662" y="9541"/>
                  </a:lnTo>
                  <a:lnTo>
                    <a:pt x="9383" y="9234"/>
                  </a:lnTo>
                  <a:lnTo>
                    <a:pt x="10121" y="8911"/>
                  </a:lnTo>
                  <a:lnTo>
                    <a:pt x="10869" y="8573"/>
                  </a:lnTo>
                  <a:lnTo>
                    <a:pt x="10869" y="8573"/>
                  </a:lnTo>
                  <a:lnTo>
                    <a:pt x="11967" y="8036"/>
                  </a:lnTo>
                  <a:lnTo>
                    <a:pt x="13028" y="7498"/>
                  </a:lnTo>
                  <a:lnTo>
                    <a:pt x="14046" y="6945"/>
                  </a:lnTo>
                  <a:lnTo>
                    <a:pt x="15027" y="6392"/>
                  </a:lnTo>
                  <a:lnTo>
                    <a:pt x="15955" y="5839"/>
                  </a:lnTo>
                  <a:lnTo>
                    <a:pt x="16831" y="5286"/>
                  </a:lnTo>
                  <a:lnTo>
                    <a:pt x="17648" y="4733"/>
                  </a:lnTo>
                  <a:lnTo>
                    <a:pt x="18395" y="4195"/>
                  </a:lnTo>
                  <a:lnTo>
                    <a:pt x="18746" y="3934"/>
                  </a:lnTo>
                  <a:lnTo>
                    <a:pt x="19074" y="3673"/>
                  </a:lnTo>
                  <a:lnTo>
                    <a:pt x="19387" y="3411"/>
                  </a:lnTo>
                  <a:lnTo>
                    <a:pt x="19679" y="3166"/>
                  </a:lnTo>
                  <a:lnTo>
                    <a:pt x="19950" y="2920"/>
                  </a:lnTo>
                  <a:lnTo>
                    <a:pt x="20204" y="2674"/>
                  </a:lnTo>
                  <a:lnTo>
                    <a:pt x="20432" y="2444"/>
                  </a:lnTo>
                  <a:lnTo>
                    <a:pt x="20639" y="2228"/>
                  </a:lnTo>
                  <a:lnTo>
                    <a:pt x="20825" y="1998"/>
                  </a:lnTo>
                  <a:lnTo>
                    <a:pt x="20984" y="1798"/>
                  </a:lnTo>
                  <a:lnTo>
                    <a:pt x="21122" y="1599"/>
                  </a:lnTo>
                  <a:lnTo>
                    <a:pt x="21233" y="1399"/>
                  </a:lnTo>
                  <a:lnTo>
                    <a:pt x="21318" y="1214"/>
                  </a:lnTo>
                  <a:lnTo>
                    <a:pt x="21355" y="1138"/>
                  </a:lnTo>
                  <a:lnTo>
                    <a:pt x="21382" y="1046"/>
                  </a:lnTo>
                  <a:lnTo>
                    <a:pt x="21403" y="969"/>
                  </a:lnTo>
                  <a:lnTo>
                    <a:pt x="21414" y="892"/>
                  </a:lnTo>
                  <a:lnTo>
                    <a:pt x="21419" y="815"/>
                  </a:lnTo>
                  <a:lnTo>
                    <a:pt x="21419" y="738"/>
                  </a:lnTo>
                  <a:lnTo>
                    <a:pt x="21419" y="738"/>
                  </a:lnTo>
                  <a:lnTo>
                    <a:pt x="21408" y="646"/>
                  </a:lnTo>
                  <a:lnTo>
                    <a:pt x="21387" y="569"/>
                  </a:lnTo>
                  <a:lnTo>
                    <a:pt x="21355" y="492"/>
                  </a:lnTo>
                  <a:lnTo>
                    <a:pt x="21307" y="416"/>
                  </a:lnTo>
                  <a:lnTo>
                    <a:pt x="21254" y="354"/>
                  </a:lnTo>
                  <a:lnTo>
                    <a:pt x="21185" y="293"/>
                  </a:lnTo>
                  <a:lnTo>
                    <a:pt x="21111" y="231"/>
                  </a:lnTo>
                  <a:lnTo>
                    <a:pt x="21026" y="185"/>
                  </a:lnTo>
                  <a:lnTo>
                    <a:pt x="20926" y="139"/>
                  </a:lnTo>
                  <a:lnTo>
                    <a:pt x="20820" y="108"/>
                  </a:lnTo>
                  <a:lnTo>
                    <a:pt x="20576" y="47"/>
                  </a:lnTo>
                  <a:lnTo>
                    <a:pt x="20294" y="16"/>
                  </a:lnTo>
                  <a:lnTo>
                    <a:pt x="19976" y="1"/>
                  </a:lnTo>
                  <a:lnTo>
                    <a:pt x="19976" y="1"/>
                  </a:lnTo>
                  <a:lnTo>
                    <a:pt x="19605" y="16"/>
                  </a:lnTo>
                  <a:lnTo>
                    <a:pt x="19196" y="62"/>
                  </a:lnTo>
                  <a:lnTo>
                    <a:pt x="18751" y="124"/>
                  </a:lnTo>
                  <a:lnTo>
                    <a:pt x="18273" y="201"/>
                  </a:lnTo>
                  <a:lnTo>
                    <a:pt x="17764" y="308"/>
                  </a:lnTo>
                  <a:lnTo>
                    <a:pt x="17223" y="446"/>
                  </a:lnTo>
                  <a:lnTo>
                    <a:pt x="16656" y="585"/>
                  </a:lnTo>
                  <a:lnTo>
                    <a:pt x="16062" y="769"/>
                  </a:lnTo>
                  <a:lnTo>
                    <a:pt x="15441" y="969"/>
                  </a:lnTo>
                  <a:lnTo>
                    <a:pt x="14799" y="1184"/>
                  </a:lnTo>
                  <a:lnTo>
                    <a:pt x="14136" y="1430"/>
                  </a:lnTo>
                  <a:lnTo>
                    <a:pt x="13452" y="1691"/>
                  </a:lnTo>
                  <a:lnTo>
                    <a:pt x="12746" y="1967"/>
                  </a:lnTo>
                  <a:lnTo>
                    <a:pt x="12030" y="2275"/>
                  </a:lnTo>
                  <a:lnTo>
                    <a:pt x="11298" y="2597"/>
                  </a:lnTo>
                  <a:lnTo>
                    <a:pt x="10550" y="2935"/>
                  </a:lnTo>
                  <a:lnTo>
                    <a:pt x="10550" y="2935"/>
                  </a:lnTo>
                  <a:lnTo>
                    <a:pt x="9458" y="3473"/>
                  </a:lnTo>
                  <a:lnTo>
                    <a:pt x="8397" y="4011"/>
                  </a:lnTo>
                  <a:lnTo>
                    <a:pt x="7373" y="4564"/>
                  </a:lnTo>
                  <a:lnTo>
                    <a:pt x="6397" y="5117"/>
                  </a:lnTo>
                  <a:lnTo>
                    <a:pt x="5469" y="5670"/>
                  </a:lnTo>
                  <a:lnTo>
                    <a:pt x="4594" y="6223"/>
                  </a:lnTo>
                  <a:lnTo>
                    <a:pt x="3777" y="6776"/>
                  </a:lnTo>
                  <a:lnTo>
                    <a:pt x="3029" y="7314"/>
                  </a:lnTo>
                  <a:lnTo>
                    <a:pt x="2679" y="7590"/>
                  </a:lnTo>
                  <a:lnTo>
                    <a:pt x="2350" y="7851"/>
                  </a:lnTo>
                  <a:lnTo>
                    <a:pt x="2037" y="8097"/>
                  </a:lnTo>
                  <a:lnTo>
                    <a:pt x="1745" y="8358"/>
                  </a:lnTo>
                  <a:lnTo>
                    <a:pt x="1469" y="8604"/>
                  </a:lnTo>
                  <a:lnTo>
                    <a:pt x="1220" y="8834"/>
                  </a:lnTo>
                  <a:lnTo>
                    <a:pt x="992" y="9065"/>
                  </a:lnTo>
                  <a:lnTo>
                    <a:pt x="780" y="9295"/>
                  </a:lnTo>
                  <a:lnTo>
                    <a:pt x="600" y="9510"/>
                  </a:lnTo>
                  <a:lnTo>
                    <a:pt x="435" y="9726"/>
                  </a:lnTo>
                  <a:lnTo>
                    <a:pt x="297" y="9925"/>
                  </a:lnTo>
                  <a:lnTo>
                    <a:pt x="186" y="10125"/>
                  </a:lnTo>
                  <a:lnTo>
                    <a:pt x="101" y="10309"/>
                  </a:lnTo>
                  <a:lnTo>
                    <a:pt x="69" y="10386"/>
                  </a:lnTo>
                  <a:lnTo>
                    <a:pt x="37" y="10478"/>
                  </a:lnTo>
                  <a:lnTo>
                    <a:pt x="21" y="10555"/>
                  </a:lnTo>
                  <a:lnTo>
                    <a:pt x="6" y="10647"/>
                  </a:lnTo>
                  <a:lnTo>
                    <a:pt x="0" y="10724"/>
                  </a:lnTo>
                  <a:lnTo>
                    <a:pt x="0" y="10786"/>
                  </a:lnTo>
                  <a:lnTo>
                    <a:pt x="0" y="10786"/>
                  </a:lnTo>
                  <a:lnTo>
                    <a:pt x="11" y="10878"/>
                  </a:lnTo>
                  <a:lnTo>
                    <a:pt x="32" y="10970"/>
                  </a:lnTo>
                  <a:lnTo>
                    <a:pt x="69" y="11047"/>
                  </a:lnTo>
                  <a:lnTo>
                    <a:pt x="112" y="11124"/>
                  </a:lnTo>
                  <a:lnTo>
                    <a:pt x="165" y="11185"/>
                  </a:lnTo>
                  <a:lnTo>
                    <a:pt x="234" y="11246"/>
                  </a:lnTo>
                  <a:lnTo>
                    <a:pt x="308" y="11293"/>
                  </a:lnTo>
                  <a:lnTo>
                    <a:pt x="393" y="11354"/>
                  </a:lnTo>
                  <a:lnTo>
                    <a:pt x="488" y="11385"/>
                  </a:lnTo>
                  <a:lnTo>
                    <a:pt x="594" y="11431"/>
                  </a:lnTo>
                  <a:lnTo>
                    <a:pt x="838" y="11477"/>
                  </a:lnTo>
                  <a:lnTo>
                    <a:pt x="1114" y="11523"/>
                  </a:lnTo>
                  <a:lnTo>
                    <a:pt x="1427" y="1152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4"/>
            <p:cNvSpPr/>
            <p:nvPr/>
          </p:nvSpPr>
          <p:spPr>
            <a:xfrm>
              <a:off x="-1590575" y="-4093850"/>
              <a:ext cx="15800" cy="46125"/>
            </a:xfrm>
            <a:custGeom>
              <a:avLst/>
              <a:gdLst/>
              <a:ahLst/>
              <a:cxnLst/>
              <a:rect l="l" t="t" r="r" b="b"/>
              <a:pathLst>
                <a:path w="632" h="1845" extrusionOk="0">
                  <a:moveTo>
                    <a:pt x="297" y="1"/>
                  </a:moveTo>
                  <a:lnTo>
                    <a:pt x="255" y="16"/>
                  </a:lnTo>
                  <a:lnTo>
                    <a:pt x="218" y="47"/>
                  </a:lnTo>
                  <a:lnTo>
                    <a:pt x="181" y="93"/>
                  </a:lnTo>
                  <a:lnTo>
                    <a:pt x="144" y="154"/>
                  </a:lnTo>
                  <a:lnTo>
                    <a:pt x="117" y="216"/>
                  </a:lnTo>
                  <a:lnTo>
                    <a:pt x="91" y="277"/>
                  </a:lnTo>
                  <a:lnTo>
                    <a:pt x="53" y="416"/>
                  </a:lnTo>
                  <a:lnTo>
                    <a:pt x="27" y="569"/>
                  </a:lnTo>
                  <a:lnTo>
                    <a:pt x="6" y="738"/>
                  </a:lnTo>
                  <a:lnTo>
                    <a:pt x="0" y="923"/>
                  </a:lnTo>
                  <a:lnTo>
                    <a:pt x="6" y="1092"/>
                  </a:lnTo>
                  <a:lnTo>
                    <a:pt x="27" y="1276"/>
                  </a:lnTo>
                  <a:lnTo>
                    <a:pt x="38" y="1353"/>
                  </a:lnTo>
                  <a:lnTo>
                    <a:pt x="59" y="1430"/>
                  </a:lnTo>
                  <a:lnTo>
                    <a:pt x="75" y="1506"/>
                  </a:lnTo>
                  <a:lnTo>
                    <a:pt x="96" y="1583"/>
                  </a:lnTo>
                  <a:lnTo>
                    <a:pt x="149" y="1691"/>
                  </a:lnTo>
                  <a:lnTo>
                    <a:pt x="202" y="1783"/>
                  </a:lnTo>
                  <a:lnTo>
                    <a:pt x="260" y="1829"/>
                  </a:lnTo>
                  <a:lnTo>
                    <a:pt x="324" y="1844"/>
                  </a:lnTo>
                  <a:lnTo>
                    <a:pt x="382" y="1829"/>
                  </a:lnTo>
                  <a:lnTo>
                    <a:pt x="441" y="1768"/>
                  </a:lnTo>
                  <a:lnTo>
                    <a:pt x="473" y="1737"/>
                  </a:lnTo>
                  <a:lnTo>
                    <a:pt x="499" y="1691"/>
                  </a:lnTo>
                  <a:lnTo>
                    <a:pt x="531" y="1614"/>
                  </a:lnTo>
                  <a:lnTo>
                    <a:pt x="557" y="1537"/>
                  </a:lnTo>
                  <a:lnTo>
                    <a:pt x="579" y="1445"/>
                  </a:lnTo>
                  <a:lnTo>
                    <a:pt x="600" y="1353"/>
                  </a:lnTo>
                  <a:lnTo>
                    <a:pt x="610" y="1261"/>
                  </a:lnTo>
                  <a:lnTo>
                    <a:pt x="621" y="1168"/>
                  </a:lnTo>
                  <a:lnTo>
                    <a:pt x="626" y="1076"/>
                  </a:lnTo>
                  <a:lnTo>
                    <a:pt x="632" y="984"/>
                  </a:lnTo>
                  <a:lnTo>
                    <a:pt x="632" y="800"/>
                  </a:lnTo>
                  <a:lnTo>
                    <a:pt x="616" y="631"/>
                  </a:lnTo>
                  <a:lnTo>
                    <a:pt x="589" y="462"/>
                  </a:lnTo>
                  <a:lnTo>
                    <a:pt x="557" y="308"/>
                  </a:lnTo>
                  <a:lnTo>
                    <a:pt x="536" y="247"/>
                  </a:lnTo>
                  <a:lnTo>
                    <a:pt x="510" y="185"/>
                  </a:lnTo>
                  <a:lnTo>
                    <a:pt x="483" y="124"/>
                  </a:lnTo>
                  <a:lnTo>
                    <a:pt x="457" y="78"/>
                  </a:lnTo>
                  <a:lnTo>
                    <a:pt x="414" y="32"/>
                  </a:lnTo>
                  <a:lnTo>
                    <a:pt x="377" y="16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4"/>
            <p:cNvSpPr/>
            <p:nvPr/>
          </p:nvSpPr>
          <p:spPr>
            <a:xfrm>
              <a:off x="-1590575" y="-4093850"/>
              <a:ext cx="15800" cy="46125"/>
            </a:xfrm>
            <a:custGeom>
              <a:avLst/>
              <a:gdLst/>
              <a:ahLst/>
              <a:cxnLst/>
              <a:rect l="l" t="t" r="r" b="b"/>
              <a:pathLst>
                <a:path w="632" h="1845" fill="none" extrusionOk="0">
                  <a:moveTo>
                    <a:pt x="499" y="1691"/>
                  </a:moveTo>
                  <a:lnTo>
                    <a:pt x="499" y="1691"/>
                  </a:lnTo>
                  <a:lnTo>
                    <a:pt x="473" y="1737"/>
                  </a:lnTo>
                  <a:lnTo>
                    <a:pt x="441" y="1768"/>
                  </a:lnTo>
                  <a:lnTo>
                    <a:pt x="382" y="1829"/>
                  </a:lnTo>
                  <a:lnTo>
                    <a:pt x="324" y="1844"/>
                  </a:lnTo>
                  <a:lnTo>
                    <a:pt x="260" y="1829"/>
                  </a:lnTo>
                  <a:lnTo>
                    <a:pt x="202" y="1783"/>
                  </a:lnTo>
                  <a:lnTo>
                    <a:pt x="149" y="1691"/>
                  </a:lnTo>
                  <a:lnTo>
                    <a:pt x="96" y="1583"/>
                  </a:lnTo>
                  <a:lnTo>
                    <a:pt x="75" y="1506"/>
                  </a:lnTo>
                  <a:lnTo>
                    <a:pt x="59" y="1430"/>
                  </a:lnTo>
                  <a:lnTo>
                    <a:pt x="59" y="1430"/>
                  </a:lnTo>
                  <a:lnTo>
                    <a:pt x="38" y="1353"/>
                  </a:lnTo>
                  <a:lnTo>
                    <a:pt x="27" y="1276"/>
                  </a:lnTo>
                  <a:lnTo>
                    <a:pt x="6" y="1092"/>
                  </a:lnTo>
                  <a:lnTo>
                    <a:pt x="0" y="923"/>
                  </a:lnTo>
                  <a:lnTo>
                    <a:pt x="6" y="738"/>
                  </a:lnTo>
                  <a:lnTo>
                    <a:pt x="27" y="569"/>
                  </a:lnTo>
                  <a:lnTo>
                    <a:pt x="53" y="416"/>
                  </a:lnTo>
                  <a:lnTo>
                    <a:pt x="91" y="277"/>
                  </a:lnTo>
                  <a:lnTo>
                    <a:pt x="117" y="216"/>
                  </a:lnTo>
                  <a:lnTo>
                    <a:pt x="144" y="154"/>
                  </a:lnTo>
                  <a:lnTo>
                    <a:pt x="144" y="154"/>
                  </a:lnTo>
                  <a:lnTo>
                    <a:pt x="181" y="93"/>
                  </a:lnTo>
                  <a:lnTo>
                    <a:pt x="218" y="47"/>
                  </a:lnTo>
                  <a:lnTo>
                    <a:pt x="255" y="16"/>
                  </a:lnTo>
                  <a:lnTo>
                    <a:pt x="297" y="1"/>
                  </a:lnTo>
                  <a:lnTo>
                    <a:pt x="335" y="1"/>
                  </a:lnTo>
                  <a:lnTo>
                    <a:pt x="377" y="16"/>
                  </a:lnTo>
                  <a:lnTo>
                    <a:pt x="414" y="32"/>
                  </a:lnTo>
                  <a:lnTo>
                    <a:pt x="457" y="78"/>
                  </a:lnTo>
                  <a:lnTo>
                    <a:pt x="457" y="78"/>
                  </a:lnTo>
                  <a:lnTo>
                    <a:pt x="483" y="124"/>
                  </a:lnTo>
                  <a:lnTo>
                    <a:pt x="510" y="185"/>
                  </a:lnTo>
                  <a:lnTo>
                    <a:pt x="536" y="247"/>
                  </a:lnTo>
                  <a:lnTo>
                    <a:pt x="557" y="308"/>
                  </a:lnTo>
                  <a:lnTo>
                    <a:pt x="589" y="462"/>
                  </a:lnTo>
                  <a:lnTo>
                    <a:pt x="616" y="631"/>
                  </a:lnTo>
                  <a:lnTo>
                    <a:pt x="632" y="800"/>
                  </a:lnTo>
                  <a:lnTo>
                    <a:pt x="632" y="984"/>
                  </a:lnTo>
                  <a:lnTo>
                    <a:pt x="626" y="1076"/>
                  </a:lnTo>
                  <a:lnTo>
                    <a:pt x="621" y="1168"/>
                  </a:lnTo>
                  <a:lnTo>
                    <a:pt x="610" y="1261"/>
                  </a:lnTo>
                  <a:lnTo>
                    <a:pt x="600" y="1353"/>
                  </a:lnTo>
                  <a:lnTo>
                    <a:pt x="600" y="1353"/>
                  </a:lnTo>
                  <a:lnTo>
                    <a:pt x="579" y="1445"/>
                  </a:lnTo>
                  <a:lnTo>
                    <a:pt x="557" y="1537"/>
                  </a:lnTo>
                  <a:lnTo>
                    <a:pt x="531" y="1614"/>
                  </a:lnTo>
                  <a:lnTo>
                    <a:pt x="499" y="169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4"/>
            <p:cNvSpPr/>
            <p:nvPr/>
          </p:nvSpPr>
          <p:spPr>
            <a:xfrm>
              <a:off x="-1433975" y="-5070150"/>
              <a:ext cx="280750" cy="1539775"/>
            </a:xfrm>
            <a:custGeom>
              <a:avLst/>
              <a:gdLst/>
              <a:ahLst/>
              <a:cxnLst/>
              <a:rect l="l" t="t" r="r" b="b"/>
              <a:pathLst>
                <a:path w="11230" h="61591" extrusionOk="0">
                  <a:moveTo>
                    <a:pt x="8525" y="0"/>
                  </a:moveTo>
                  <a:lnTo>
                    <a:pt x="8387" y="169"/>
                  </a:lnTo>
                  <a:lnTo>
                    <a:pt x="8249" y="354"/>
                  </a:lnTo>
                  <a:lnTo>
                    <a:pt x="7963" y="753"/>
                  </a:lnTo>
                  <a:lnTo>
                    <a:pt x="7676" y="1199"/>
                  </a:lnTo>
                  <a:lnTo>
                    <a:pt x="7379" y="1706"/>
                  </a:lnTo>
                  <a:lnTo>
                    <a:pt x="7082" y="2243"/>
                  </a:lnTo>
                  <a:lnTo>
                    <a:pt x="6780" y="2842"/>
                  </a:lnTo>
                  <a:lnTo>
                    <a:pt x="6472" y="3457"/>
                  </a:lnTo>
                  <a:lnTo>
                    <a:pt x="6164" y="4118"/>
                  </a:lnTo>
                  <a:lnTo>
                    <a:pt x="5851" y="4824"/>
                  </a:lnTo>
                  <a:lnTo>
                    <a:pt x="5544" y="5546"/>
                  </a:lnTo>
                  <a:lnTo>
                    <a:pt x="5236" y="6314"/>
                  </a:lnTo>
                  <a:lnTo>
                    <a:pt x="4928" y="7098"/>
                  </a:lnTo>
                  <a:lnTo>
                    <a:pt x="4621" y="7912"/>
                  </a:lnTo>
                  <a:lnTo>
                    <a:pt x="4318" y="8757"/>
                  </a:lnTo>
                  <a:lnTo>
                    <a:pt x="4021" y="9617"/>
                  </a:lnTo>
                  <a:lnTo>
                    <a:pt x="3730" y="10493"/>
                  </a:lnTo>
                  <a:lnTo>
                    <a:pt x="3443" y="11400"/>
                  </a:lnTo>
                  <a:lnTo>
                    <a:pt x="3162" y="12306"/>
                  </a:lnTo>
                  <a:lnTo>
                    <a:pt x="2892" y="13228"/>
                  </a:lnTo>
                  <a:lnTo>
                    <a:pt x="2626" y="14165"/>
                  </a:lnTo>
                  <a:lnTo>
                    <a:pt x="2372" y="15102"/>
                  </a:lnTo>
                  <a:lnTo>
                    <a:pt x="2128" y="16055"/>
                  </a:lnTo>
                  <a:lnTo>
                    <a:pt x="1894" y="17007"/>
                  </a:lnTo>
                  <a:lnTo>
                    <a:pt x="1672" y="17960"/>
                  </a:lnTo>
                  <a:lnTo>
                    <a:pt x="1465" y="18912"/>
                  </a:lnTo>
                  <a:lnTo>
                    <a:pt x="1269" y="19865"/>
                  </a:lnTo>
                  <a:lnTo>
                    <a:pt x="1088" y="20802"/>
                  </a:lnTo>
                  <a:lnTo>
                    <a:pt x="1003" y="21278"/>
                  </a:lnTo>
                  <a:lnTo>
                    <a:pt x="924" y="21739"/>
                  </a:lnTo>
                  <a:lnTo>
                    <a:pt x="844" y="22200"/>
                  </a:lnTo>
                  <a:lnTo>
                    <a:pt x="775" y="22661"/>
                  </a:lnTo>
                  <a:lnTo>
                    <a:pt x="706" y="23121"/>
                  </a:lnTo>
                  <a:lnTo>
                    <a:pt x="643" y="23582"/>
                  </a:lnTo>
                  <a:lnTo>
                    <a:pt x="584" y="24028"/>
                  </a:lnTo>
                  <a:lnTo>
                    <a:pt x="526" y="24473"/>
                  </a:lnTo>
                  <a:lnTo>
                    <a:pt x="478" y="24919"/>
                  </a:lnTo>
                  <a:lnTo>
                    <a:pt x="436" y="25364"/>
                  </a:lnTo>
                  <a:lnTo>
                    <a:pt x="351" y="26240"/>
                  </a:lnTo>
                  <a:lnTo>
                    <a:pt x="271" y="27131"/>
                  </a:lnTo>
                  <a:lnTo>
                    <a:pt x="208" y="28022"/>
                  </a:lnTo>
                  <a:lnTo>
                    <a:pt x="149" y="28929"/>
                  </a:lnTo>
                  <a:lnTo>
                    <a:pt x="102" y="29820"/>
                  </a:lnTo>
                  <a:lnTo>
                    <a:pt x="59" y="30726"/>
                  </a:lnTo>
                  <a:lnTo>
                    <a:pt x="33" y="31633"/>
                  </a:lnTo>
                  <a:lnTo>
                    <a:pt x="11" y="32524"/>
                  </a:lnTo>
                  <a:lnTo>
                    <a:pt x="1" y="33430"/>
                  </a:lnTo>
                  <a:lnTo>
                    <a:pt x="1" y="34336"/>
                  </a:lnTo>
                  <a:lnTo>
                    <a:pt x="6" y="35227"/>
                  </a:lnTo>
                  <a:lnTo>
                    <a:pt x="22" y="36134"/>
                  </a:lnTo>
                  <a:lnTo>
                    <a:pt x="49" y="37025"/>
                  </a:lnTo>
                  <a:lnTo>
                    <a:pt x="86" y="37916"/>
                  </a:lnTo>
                  <a:lnTo>
                    <a:pt x="128" y="38807"/>
                  </a:lnTo>
                  <a:lnTo>
                    <a:pt x="181" y="39683"/>
                  </a:lnTo>
                  <a:lnTo>
                    <a:pt x="245" y="40558"/>
                  </a:lnTo>
                  <a:lnTo>
                    <a:pt x="314" y="41434"/>
                  </a:lnTo>
                  <a:lnTo>
                    <a:pt x="393" y="42310"/>
                  </a:lnTo>
                  <a:lnTo>
                    <a:pt x="478" y="43170"/>
                  </a:lnTo>
                  <a:lnTo>
                    <a:pt x="579" y="44015"/>
                  </a:lnTo>
                  <a:lnTo>
                    <a:pt x="685" y="44860"/>
                  </a:lnTo>
                  <a:lnTo>
                    <a:pt x="796" y="45705"/>
                  </a:lnTo>
                  <a:lnTo>
                    <a:pt x="918" y="46535"/>
                  </a:lnTo>
                  <a:lnTo>
                    <a:pt x="1051" y="47349"/>
                  </a:lnTo>
                  <a:lnTo>
                    <a:pt x="1194" y="48163"/>
                  </a:lnTo>
                  <a:lnTo>
                    <a:pt x="1343" y="48962"/>
                  </a:lnTo>
                  <a:lnTo>
                    <a:pt x="1497" y="49745"/>
                  </a:lnTo>
                  <a:lnTo>
                    <a:pt x="1666" y="50529"/>
                  </a:lnTo>
                  <a:lnTo>
                    <a:pt x="1836" y="51282"/>
                  </a:lnTo>
                  <a:lnTo>
                    <a:pt x="2022" y="52034"/>
                  </a:lnTo>
                  <a:lnTo>
                    <a:pt x="2213" y="52772"/>
                  </a:lnTo>
                  <a:lnTo>
                    <a:pt x="2420" y="53479"/>
                  </a:lnTo>
                  <a:lnTo>
                    <a:pt x="2637" y="54155"/>
                  </a:lnTo>
                  <a:lnTo>
                    <a:pt x="2860" y="54800"/>
                  </a:lnTo>
                  <a:lnTo>
                    <a:pt x="3088" y="55430"/>
                  </a:lnTo>
                  <a:lnTo>
                    <a:pt x="3327" y="56013"/>
                  </a:lnTo>
                  <a:lnTo>
                    <a:pt x="3571" y="56582"/>
                  </a:lnTo>
                  <a:lnTo>
                    <a:pt x="3825" y="57120"/>
                  </a:lnTo>
                  <a:lnTo>
                    <a:pt x="4080" y="57627"/>
                  </a:lnTo>
                  <a:lnTo>
                    <a:pt x="4345" y="58103"/>
                  </a:lnTo>
                  <a:lnTo>
                    <a:pt x="4610" y="58564"/>
                  </a:lnTo>
                  <a:lnTo>
                    <a:pt x="4886" y="58979"/>
                  </a:lnTo>
                  <a:lnTo>
                    <a:pt x="5162" y="59363"/>
                  </a:lnTo>
                  <a:lnTo>
                    <a:pt x="5443" y="59731"/>
                  </a:lnTo>
                  <a:lnTo>
                    <a:pt x="5729" y="60054"/>
                  </a:lnTo>
                  <a:lnTo>
                    <a:pt x="6021" y="60346"/>
                  </a:lnTo>
                  <a:lnTo>
                    <a:pt x="6313" y="60622"/>
                  </a:lnTo>
                  <a:lnTo>
                    <a:pt x="6610" y="60853"/>
                  </a:lnTo>
                  <a:lnTo>
                    <a:pt x="6907" y="61052"/>
                  </a:lnTo>
                  <a:lnTo>
                    <a:pt x="7209" y="61221"/>
                  </a:lnTo>
                  <a:lnTo>
                    <a:pt x="7517" y="61360"/>
                  </a:lnTo>
                  <a:lnTo>
                    <a:pt x="7819" y="61467"/>
                  </a:lnTo>
                  <a:lnTo>
                    <a:pt x="8127" y="61544"/>
                  </a:lnTo>
                  <a:lnTo>
                    <a:pt x="8440" y="61590"/>
                  </a:lnTo>
                  <a:lnTo>
                    <a:pt x="8748" y="61590"/>
                  </a:lnTo>
                  <a:lnTo>
                    <a:pt x="9061" y="61575"/>
                  </a:lnTo>
                  <a:lnTo>
                    <a:pt x="9368" y="61513"/>
                  </a:lnTo>
                  <a:lnTo>
                    <a:pt x="9681" y="61421"/>
                  </a:lnTo>
                  <a:lnTo>
                    <a:pt x="9994" y="61283"/>
                  </a:lnTo>
                  <a:lnTo>
                    <a:pt x="10302" y="61129"/>
                  </a:lnTo>
                  <a:lnTo>
                    <a:pt x="10615" y="60930"/>
                  </a:lnTo>
                  <a:lnTo>
                    <a:pt x="10922" y="60699"/>
                  </a:lnTo>
                  <a:lnTo>
                    <a:pt x="11230" y="60423"/>
                  </a:lnTo>
                  <a:lnTo>
                    <a:pt x="852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4"/>
            <p:cNvSpPr/>
            <p:nvPr/>
          </p:nvSpPr>
          <p:spPr>
            <a:xfrm>
              <a:off x="-1433975" y="-5070150"/>
              <a:ext cx="280750" cy="1539775"/>
            </a:xfrm>
            <a:custGeom>
              <a:avLst/>
              <a:gdLst/>
              <a:ahLst/>
              <a:cxnLst/>
              <a:rect l="l" t="t" r="r" b="b"/>
              <a:pathLst>
                <a:path w="11230" h="61591" fill="none" extrusionOk="0">
                  <a:moveTo>
                    <a:pt x="11230" y="60423"/>
                  </a:moveTo>
                  <a:lnTo>
                    <a:pt x="11230" y="60423"/>
                  </a:lnTo>
                  <a:lnTo>
                    <a:pt x="10922" y="60699"/>
                  </a:lnTo>
                  <a:lnTo>
                    <a:pt x="10615" y="60930"/>
                  </a:lnTo>
                  <a:lnTo>
                    <a:pt x="10302" y="61129"/>
                  </a:lnTo>
                  <a:lnTo>
                    <a:pt x="9994" y="61283"/>
                  </a:lnTo>
                  <a:lnTo>
                    <a:pt x="9681" y="61421"/>
                  </a:lnTo>
                  <a:lnTo>
                    <a:pt x="9368" y="61513"/>
                  </a:lnTo>
                  <a:lnTo>
                    <a:pt x="9061" y="61575"/>
                  </a:lnTo>
                  <a:lnTo>
                    <a:pt x="8748" y="61590"/>
                  </a:lnTo>
                  <a:lnTo>
                    <a:pt x="8440" y="61590"/>
                  </a:lnTo>
                  <a:lnTo>
                    <a:pt x="8127" y="61544"/>
                  </a:lnTo>
                  <a:lnTo>
                    <a:pt x="7819" y="61467"/>
                  </a:lnTo>
                  <a:lnTo>
                    <a:pt x="7517" y="61360"/>
                  </a:lnTo>
                  <a:lnTo>
                    <a:pt x="7209" y="61221"/>
                  </a:lnTo>
                  <a:lnTo>
                    <a:pt x="6907" y="61052"/>
                  </a:lnTo>
                  <a:lnTo>
                    <a:pt x="6610" y="60853"/>
                  </a:lnTo>
                  <a:lnTo>
                    <a:pt x="6313" y="60622"/>
                  </a:lnTo>
                  <a:lnTo>
                    <a:pt x="6021" y="60346"/>
                  </a:lnTo>
                  <a:lnTo>
                    <a:pt x="5729" y="60054"/>
                  </a:lnTo>
                  <a:lnTo>
                    <a:pt x="5443" y="59731"/>
                  </a:lnTo>
                  <a:lnTo>
                    <a:pt x="5162" y="59363"/>
                  </a:lnTo>
                  <a:lnTo>
                    <a:pt x="4886" y="58979"/>
                  </a:lnTo>
                  <a:lnTo>
                    <a:pt x="4610" y="58564"/>
                  </a:lnTo>
                  <a:lnTo>
                    <a:pt x="4345" y="58103"/>
                  </a:lnTo>
                  <a:lnTo>
                    <a:pt x="4080" y="57627"/>
                  </a:lnTo>
                  <a:lnTo>
                    <a:pt x="3825" y="57120"/>
                  </a:lnTo>
                  <a:lnTo>
                    <a:pt x="3571" y="56582"/>
                  </a:lnTo>
                  <a:lnTo>
                    <a:pt x="3327" y="56013"/>
                  </a:lnTo>
                  <a:lnTo>
                    <a:pt x="3088" y="55430"/>
                  </a:lnTo>
                  <a:lnTo>
                    <a:pt x="2860" y="54800"/>
                  </a:lnTo>
                  <a:lnTo>
                    <a:pt x="2637" y="54155"/>
                  </a:lnTo>
                  <a:lnTo>
                    <a:pt x="2420" y="53479"/>
                  </a:lnTo>
                  <a:lnTo>
                    <a:pt x="2213" y="52772"/>
                  </a:lnTo>
                  <a:lnTo>
                    <a:pt x="2213" y="52772"/>
                  </a:lnTo>
                  <a:lnTo>
                    <a:pt x="2022" y="52034"/>
                  </a:lnTo>
                  <a:lnTo>
                    <a:pt x="1836" y="51282"/>
                  </a:lnTo>
                  <a:lnTo>
                    <a:pt x="1666" y="50529"/>
                  </a:lnTo>
                  <a:lnTo>
                    <a:pt x="1497" y="49745"/>
                  </a:lnTo>
                  <a:lnTo>
                    <a:pt x="1343" y="48962"/>
                  </a:lnTo>
                  <a:lnTo>
                    <a:pt x="1194" y="48163"/>
                  </a:lnTo>
                  <a:lnTo>
                    <a:pt x="1051" y="47349"/>
                  </a:lnTo>
                  <a:lnTo>
                    <a:pt x="918" y="46535"/>
                  </a:lnTo>
                  <a:lnTo>
                    <a:pt x="796" y="45705"/>
                  </a:lnTo>
                  <a:lnTo>
                    <a:pt x="685" y="44860"/>
                  </a:lnTo>
                  <a:lnTo>
                    <a:pt x="579" y="44015"/>
                  </a:lnTo>
                  <a:lnTo>
                    <a:pt x="478" y="43170"/>
                  </a:lnTo>
                  <a:lnTo>
                    <a:pt x="393" y="42310"/>
                  </a:lnTo>
                  <a:lnTo>
                    <a:pt x="314" y="41434"/>
                  </a:lnTo>
                  <a:lnTo>
                    <a:pt x="245" y="40558"/>
                  </a:lnTo>
                  <a:lnTo>
                    <a:pt x="181" y="39683"/>
                  </a:lnTo>
                  <a:lnTo>
                    <a:pt x="128" y="38807"/>
                  </a:lnTo>
                  <a:lnTo>
                    <a:pt x="86" y="37916"/>
                  </a:lnTo>
                  <a:lnTo>
                    <a:pt x="49" y="37025"/>
                  </a:lnTo>
                  <a:lnTo>
                    <a:pt x="22" y="36134"/>
                  </a:lnTo>
                  <a:lnTo>
                    <a:pt x="6" y="35227"/>
                  </a:lnTo>
                  <a:lnTo>
                    <a:pt x="1" y="34336"/>
                  </a:lnTo>
                  <a:lnTo>
                    <a:pt x="1" y="33430"/>
                  </a:lnTo>
                  <a:lnTo>
                    <a:pt x="11" y="32524"/>
                  </a:lnTo>
                  <a:lnTo>
                    <a:pt x="33" y="31633"/>
                  </a:lnTo>
                  <a:lnTo>
                    <a:pt x="59" y="30726"/>
                  </a:lnTo>
                  <a:lnTo>
                    <a:pt x="102" y="29820"/>
                  </a:lnTo>
                  <a:lnTo>
                    <a:pt x="149" y="28929"/>
                  </a:lnTo>
                  <a:lnTo>
                    <a:pt x="208" y="28022"/>
                  </a:lnTo>
                  <a:lnTo>
                    <a:pt x="271" y="27131"/>
                  </a:lnTo>
                  <a:lnTo>
                    <a:pt x="351" y="26240"/>
                  </a:lnTo>
                  <a:lnTo>
                    <a:pt x="436" y="25364"/>
                  </a:lnTo>
                  <a:lnTo>
                    <a:pt x="436" y="25364"/>
                  </a:lnTo>
                  <a:lnTo>
                    <a:pt x="478" y="24919"/>
                  </a:lnTo>
                  <a:lnTo>
                    <a:pt x="526" y="24473"/>
                  </a:lnTo>
                  <a:lnTo>
                    <a:pt x="584" y="24028"/>
                  </a:lnTo>
                  <a:lnTo>
                    <a:pt x="643" y="23582"/>
                  </a:lnTo>
                  <a:lnTo>
                    <a:pt x="706" y="23121"/>
                  </a:lnTo>
                  <a:lnTo>
                    <a:pt x="775" y="22661"/>
                  </a:lnTo>
                  <a:lnTo>
                    <a:pt x="844" y="22200"/>
                  </a:lnTo>
                  <a:lnTo>
                    <a:pt x="924" y="21739"/>
                  </a:lnTo>
                  <a:lnTo>
                    <a:pt x="1003" y="21278"/>
                  </a:lnTo>
                  <a:lnTo>
                    <a:pt x="1088" y="20802"/>
                  </a:lnTo>
                  <a:lnTo>
                    <a:pt x="1269" y="19865"/>
                  </a:lnTo>
                  <a:lnTo>
                    <a:pt x="1465" y="18912"/>
                  </a:lnTo>
                  <a:lnTo>
                    <a:pt x="1672" y="17960"/>
                  </a:lnTo>
                  <a:lnTo>
                    <a:pt x="1894" y="17007"/>
                  </a:lnTo>
                  <a:lnTo>
                    <a:pt x="2128" y="16055"/>
                  </a:lnTo>
                  <a:lnTo>
                    <a:pt x="2372" y="15102"/>
                  </a:lnTo>
                  <a:lnTo>
                    <a:pt x="2626" y="14165"/>
                  </a:lnTo>
                  <a:lnTo>
                    <a:pt x="2892" y="13228"/>
                  </a:lnTo>
                  <a:lnTo>
                    <a:pt x="3162" y="12306"/>
                  </a:lnTo>
                  <a:lnTo>
                    <a:pt x="3443" y="11400"/>
                  </a:lnTo>
                  <a:lnTo>
                    <a:pt x="3730" y="10493"/>
                  </a:lnTo>
                  <a:lnTo>
                    <a:pt x="4021" y="9617"/>
                  </a:lnTo>
                  <a:lnTo>
                    <a:pt x="4318" y="8757"/>
                  </a:lnTo>
                  <a:lnTo>
                    <a:pt x="4621" y="7912"/>
                  </a:lnTo>
                  <a:lnTo>
                    <a:pt x="4928" y="7098"/>
                  </a:lnTo>
                  <a:lnTo>
                    <a:pt x="5236" y="6314"/>
                  </a:lnTo>
                  <a:lnTo>
                    <a:pt x="5544" y="5546"/>
                  </a:lnTo>
                  <a:lnTo>
                    <a:pt x="5851" y="4824"/>
                  </a:lnTo>
                  <a:lnTo>
                    <a:pt x="6164" y="4118"/>
                  </a:lnTo>
                  <a:lnTo>
                    <a:pt x="6472" y="3457"/>
                  </a:lnTo>
                  <a:lnTo>
                    <a:pt x="6780" y="2842"/>
                  </a:lnTo>
                  <a:lnTo>
                    <a:pt x="7082" y="2243"/>
                  </a:lnTo>
                  <a:lnTo>
                    <a:pt x="7379" y="1706"/>
                  </a:lnTo>
                  <a:lnTo>
                    <a:pt x="7676" y="1199"/>
                  </a:lnTo>
                  <a:lnTo>
                    <a:pt x="7963" y="753"/>
                  </a:lnTo>
                  <a:lnTo>
                    <a:pt x="8249" y="354"/>
                  </a:lnTo>
                  <a:lnTo>
                    <a:pt x="8387" y="169"/>
                  </a:lnTo>
                  <a:lnTo>
                    <a:pt x="852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4"/>
            <p:cNvSpPr/>
            <p:nvPr/>
          </p:nvSpPr>
          <p:spPr>
            <a:xfrm>
              <a:off x="-3002450" y="-1716825"/>
              <a:ext cx="469725" cy="1459500"/>
            </a:xfrm>
            <a:custGeom>
              <a:avLst/>
              <a:gdLst/>
              <a:ahLst/>
              <a:cxnLst/>
              <a:rect l="l" t="t" r="r" b="b"/>
              <a:pathLst>
                <a:path w="18789" h="58380" extrusionOk="0">
                  <a:moveTo>
                    <a:pt x="3369" y="1"/>
                  </a:moveTo>
                  <a:lnTo>
                    <a:pt x="3183" y="708"/>
                  </a:lnTo>
                  <a:lnTo>
                    <a:pt x="3003" y="1414"/>
                  </a:lnTo>
                  <a:lnTo>
                    <a:pt x="2823" y="2136"/>
                  </a:lnTo>
                  <a:lnTo>
                    <a:pt x="2648" y="2858"/>
                  </a:lnTo>
                  <a:lnTo>
                    <a:pt x="2478" y="3596"/>
                  </a:lnTo>
                  <a:lnTo>
                    <a:pt x="2308" y="4333"/>
                  </a:lnTo>
                  <a:lnTo>
                    <a:pt x="2144" y="5086"/>
                  </a:lnTo>
                  <a:lnTo>
                    <a:pt x="1979" y="5839"/>
                  </a:lnTo>
                  <a:lnTo>
                    <a:pt x="1820" y="6592"/>
                  </a:lnTo>
                  <a:lnTo>
                    <a:pt x="1666" y="7360"/>
                  </a:lnTo>
                  <a:lnTo>
                    <a:pt x="1513" y="8128"/>
                  </a:lnTo>
                  <a:lnTo>
                    <a:pt x="1364" y="8896"/>
                  </a:lnTo>
                  <a:lnTo>
                    <a:pt x="1221" y="9679"/>
                  </a:lnTo>
                  <a:lnTo>
                    <a:pt x="1078" y="10463"/>
                  </a:lnTo>
                  <a:lnTo>
                    <a:pt x="940" y="11262"/>
                  </a:lnTo>
                  <a:lnTo>
                    <a:pt x="802" y="12045"/>
                  </a:lnTo>
                  <a:lnTo>
                    <a:pt x="674" y="12860"/>
                  </a:lnTo>
                  <a:lnTo>
                    <a:pt x="558" y="13674"/>
                  </a:lnTo>
                  <a:lnTo>
                    <a:pt x="452" y="14519"/>
                  </a:lnTo>
                  <a:lnTo>
                    <a:pt x="356" y="15348"/>
                  </a:lnTo>
                  <a:lnTo>
                    <a:pt x="271" y="16209"/>
                  </a:lnTo>
                  <a:lnTo>
                    <a:pt x="197" y="17054"/>
                  </a:lnTo>
                  <a:lnTo>
                    <a:pt x="139" y="17929"/>
                  </a:lnTo>
                  <a:lnTo>
                    <a:pt x="86" y="18790"/>
                  </a:lnTo>
                  <a:lnTo>
                    <a:pt x="49" y="19665"/>
                  </a:lnTo>
                  <a:lnTo>
                    <a:pt x="22" y="20541"/>
                  </a:lnTo>
                  <a:lnTo>
                    <a:pt x="6" y="21432"/>
                  </a:lnTo>
                  <a:lnTo>
                    <a:pt x="1" y="22308"/>
                  </a:lnTo>
                  <a:lnTo>
                    <a:pt x="11" y="23199"/>
                  </a:lnTo>
                  <a:lnTo>
                    <a:pt x="33" y="24074"/>
                  </a:lnTo>
                  <a:lnTo>
                    <a:pt x="59" y="24966"/>
                  </a:lnTo>
                  <a:lnTo>
                    <a:pt x="107" y="25841"/>
                  </a:lnTo>
                  <a:lnTo>
                    <a:pt x="133" y="26287"/>
                  </a:lnTo>
                  <a:lnTo>
                    <a:pt x="165" y="26732"/>
                  </a:lnTo>
                  <a:lnTo>
                    <a:pt x="202" y="27162"/>
                  </a:lnTo>
                  <a:lnTo>
                    <a:pt x="245" y="27593"/>
                  </a:lnTo>
                  <a:lnTo>
                    <a:pt x="293" y="28007"/>
                  </a:lnTo>
                  <a:lnTo>
                    <a:pt x="346" y="28422"/>
                  </a:lnTo>
                  <a:lnTo>
                    <a:pt x="399" y="28837"/>
                  </a:lnTo>
                  <a:lnTo>
                    <a:pt x="462" y="29252"/>
                  </a:lnTo>
                  <a:lnTo>
                    <a:pt x="526" y="29651"/>
                  </a:lnTo>
                  <a:lnTo>
                    <a:pt x="595" y="30035"/>
                  </a:lnTo>
                  <a:lnTo>
                    <a:pt x="664" y="30419"/>
                  </a:lnTo>
                  <a:lnTo>
                    <a:pt x="743" y="30803"/>
                  </a:lnTo>
                  <a:lnTo>
                    <a:pt x="823" y="31172"/>
                  </a:lnTo>
                  <a:lnTo>
                    <a:pt x="908" y="31541"/>
                  </a:lnTo>
                  <a:lnTo>
                    <a:pt x="993" y="31894"/>
                  </a:lnTo>
                  <a:lnTo>
                    <a:pt x="1088" y="32248"/>
                  </a:lnTo>
                  <a:lnTo>
                    <a:pt x="1184" y="32586"/>
                  </a:lnTo>
                  <a:lnTo>
                    <a:pt x="1279" y="32908"/>
                  </a:lnTo>
                  <a:lnTo>
                    <a:pt x="1385" y="33231"/>
                  </a:lnTo>
                  <a:lnTo>
                    <a:pt x="1491" y="33553"/>
                  </a:lnTo>
                  <a:lnTo>
                    <a:pt x="1597" y="33845"/>
                  </a:lnTo>
                  <a:lnTo>
                    <a:pt x="1709" y="34137"/>
                  </a:lnTo>
                  <a:lnTo>
                    <a:pt x="1825" y="34429"/>
                  </a:lnTo>
                  <a:lnTo>
                    <a:pt x="1947" y="34706"/>
                  </a:lnTo>
                  <a:lnTo>
                    <a:pt x="2069" y="34967"/>
                  </a:lnTo>
                  <a:lnTo>
                    <a:pt x="2191" y="35213"/>
                  </a:lnTo>
                  <a:lnTo>
                    <a:pt x="2324" y="35458"/>
                  </a:lnTo>
                  <a:lnTo>
                    <a:pt x="2451" y="35689"/>
                  </a:lnTo>
                  <a:lnTo>
                    <a:pt x="2589" y="35904"/>
                  </a:lnTo>
                  <a:lnTo>
                    <a:pt x="2722" y="36119"/>
                  </a:lnTo>
                  <a:lnTo>
                    <a:pt x="2865" y="36303"/>
                  </a:lnTo>
                  <a:lnTo>
                    <a:pt x="3008" y="36488"/>
                  </a:lnTo>
                  <a:lnTo>
                    <a:pt x="3152" y="36641"/>
                  </a:lnTo>
                  <a:lnTo>
                    <a:pt x="3305" y="36780"/>
                  </a:lnTo>
                  <a:lnTo>
                    <a:pt x="3454" y="36903"/>
                  </a:lnTo>
                  <a:lnTo>
                    <a:pt x="3602" y="36995"/>
                  </a:lnTo>
                  <a:lnTo>
                    <a:pt x="3756" y="37072"/>
                  </a:lnTo>
                  <a:lnTo>
                    <a:pt x="3905" y="37118"/>
                  </a:lnTo>
                  <a:lnTo>
                    <a:pt x="4059" y="37164"/>
                  </a:lnTo>
                  <a:lnTo>
                    <a:pt x="4207" y="37179"/>
                  </a:lnTo>
                  <a:lnTo>
                    <a:pt x="4361" y="37179"/>
                  </a:lnTo>
                  <a:lnTo>
                    <a:pt x="4509" y="37164"/>
                  </a:lnTo>
                  <a:lnTo>
                    <a:pt x="4658" y="37118"/>
                  </a:lnTo>
                  <a:lnTo>
                    <a:pt x="4806" y="37072"/>
                  </a:lnTo>
                  <a:lnTo>
                    <a:pt x="4955" y="36995"/>
                  </a:lnTo>
                  <a:lnTo>
                    <a:pt x="5098" y="36903"/>
                  </a:lnTo>
                  <a:lnTo>
                    <a:pt x="5247" y="36795"/>
                  </a:lnTo>
                  <a:lnTo>
                    <a:pt x="5390" y="36657"/>
                  </a:lnTo>
                  <a:lnTo>
                    <a:pt x="5528" y="36518"/>
                  </a:lnTo>
                  <a:lnTo>
                    <a:pt x="5666" y="36365"/>
                  </a:lnTo>
                  <a:lnTo>
                    <a:pt x="5804" y="36180"/>
                  </a:lnTo>
                  <a:lnTo>
                    <a:pt x="5936" y="35981"/>
                  </a:lnTo>
                  <a:lnTo>
                    <a:pt x="6069" y="35781"/>
                  </a:lnTo>
                  <a:lnTo>
                    <a:pt x="6196" y="35551"/>
                  </a:lnTo>
                  <a:lnTo>
                    <a:pt x="6318" y="35305"/>
                  </a:lnTo>
                  <a:lnTo>
                    <a:pt x="6440" y="35044"/>
                  </a:lnTo>
                  <a:lnTo>
                    <a:pt x="6557" y="34767"/>
                  </a:lnTo>
                  <a:lnTo>
                    <a:pt x="6674" y="34475"/>
                  </a:lnTo>
                  <a:lnTo>
                    <a:pt x="6785" y="34168"/>
                  </a:lnTo>
                  <a:lnTo>
                    <a:pt x="6891" y="33861"/>
                  </a:lnTo>
                  <a:lnTo>
                    <a:pt x="6992" y="33523"/>
                  </a:lnTo>
                  <a:lnTo>
                    <a:pt x="7087" y="33169"/>
                  </a:lnTo>
                  <a:lnTo>
                    <a:pt x="7177" y="32801"/>
                  </a:lnTo>
                  <a:lnTo>
                    <a:pt x="7268" y="32417"/>
                  </a:lnTo>
                  <a:lnTo>
                    <a:pt x="4175" y="50022"/>
                  </a:lnTo>
                  <a:lnTo>
                    <a:pt x="4037" y="50867"/>
                  </a:lnTo>
                  <a:lnTo>
                    <a:pt x="3968" y="51313"/>
                  </a:lnTo>
                  <a:lnTo>
                    <a:pt x="3905" y="51743"/>
                  </a:lnTo>
                  <a:lnTo>
                    <a:pt x="3846" y="52189"/>
                  </a:lnTo>
                  <a:lnTo>
                    <a:pt x="3793" y="52649"/>
                  </a:lnTo>
                  <a:lnTo>
                    <a:pt x="3751" y="53095"/>
                  </a:lnTo>
                  <a:lnTo>
                    <a:pt x="3714" y="53541"/>
                  </a:lnTo>
                  <a:lnTo>
                    <a:pt x="3693" y="53986"/>
                  </a:lnTo>
                  <a:lnTo>
                    <a:pt x="3677" y="54432"/>
                  </a:lnTo>
                  <a:lnTo>
                    <a:pt x="3677" y="54647"/>
                  </a:lnTo>
                  <a:lnTo>
                    <a:pt x="3677" y="54877"/>
                  </a:lnTo>
                  <a:lnTo>
                    <a:pt x="3682" y="55092"/>
                  </a:lnTo>
                  <a:lnTo>
                    <a:pt x="3693" y="55292"/>
                  </a:lnTo>
                  <a:lnTo>
                    <a:pt x="3703" y="55507"/>
                  </a:lnTo>
                  <a:lnTo>
                    <a:pt x="3724" y="55722"/>
                  </a:lnTo>
                  <a:lnTo>
                    <a:pt x="3746" y="55922"/>
                  </a:lnTo>
                  <a:lnTo>
                    <a:pt x="3767" y="56122"/>
                  </a:lnTo>
                  <a:lnTo>
                    <a:pt x="3799" y="56321"/>
                  </a:lnTo>
                  <a:lnTo>
                    <a:pt x="3836" y="56506"/>
                  </a:lnTo>
                  <a:lnTo>
                    <a:pt x="3873" y="56705"/>
                  </a:lnTo>
                  <a:lnTo>
                    <a:pt x="3915" y="56890"/>
                  </a:lnTo>
                  <a:lnTo>
                    <a:pt x="3968" y="57043"/>
                  </a:lnTo>
                  <a:lnTo>
                    <a:pt x="4027" y="57197"/>
                  </a:lnTo>
                  <a:lnTo>
                    <a:pt x="4080" y="57335"/>
                  </a:lnTo>
                  <a:lnTo>
                    <a:pt x="4138" y="57473"/>
                  </a:lnTo>
                  <a:lnTo>
                    <a:pt x="4196" y="57596"/>
                  </a:lnTo>
                  <a:lnTo>
                    <a:pt x="4260" y="57704"/>
                  </a:lnTo>
                  <a:lnTo>
                    <a:pt x="4324" y="57811"/>
                  </a:lnTo>
                  <a:lnTo>
                    <a:pt x="4387" y="57904"/>
                  </a:lnTo>
                  <a:lnTo>
                    <a:pt x="4451" y="57996"/>
                  </a:lnTo>
                  <a:lnTo>
                    <a:pt x="4520" y="58073"/>
                  </a:lnTo>
                  <a:lnTo>
                    <a:pt x="4584" y="58149"/>
                  </a:lnTo>
                  <a:lnTo>
                    <a:pt x="4653" y="58211"/>
                  </a:lnTo>
                  <a:lnTo>
                    <a:pt x="4791" y="58303"/>
                  </a:lnTo>
                  <a:lnTo>
                    <a:pt x="4934" y="58364"/>
                  </a:lnTo>
                  <a:lnTo>
                    <a:pt x="5077" y="58380"/>
                  </a:lnTo>
                  <a:lnTo>
                    <a:pt x="5215" y="58364"/>
                  </a:lnTo>
                  <a:lnTo>
                    <a:pt x="5289" y="58349"/>
                  </a:lnTo>
                  <a:lnTo>
                    <a:pt x="5358" y="58318"/>
                  </a:lnTo>
                  <a:lnTo>
                    <a:pt x="5427" y="58272"/>
                  </a:lnTo>
                  <a:lnTo>
                    <a:pt x="5501" y="58226"/>
                  </a:lnTo>
                  <a:lnTo>
                    <a:pt x="5570" y="58180"/>
                  </a:lnTo>
                  <a:lnTo>
                    <a:pt x="5639" y="58103"/>
                  </a:lnTo>
                  <a:lnTo>
                    <a:pt x="5703" y="58027"/>
                  </a:lnTo>
                  <a:lnTo>
                    <a:pt x="5772" y="57950"/>
                  </a:lnTo>
                  <a:lnTo>
                    <a:pt x="5841" y="57842"/>
                  </a:lnTo>
                  <a:lnTo>
                    <a:pt x="5904" y="57750"/>
                  </a:lnTo>
                  <a:lnTo>
                    <a:pt x="5968" y="57627"/>
                  </a:lnTo>
                  <a:lnTo>
                    <a:pt x="6026" y="57504"/>
                  </a:lnTo>
                  <a:lnTo>
                    <a:pt x="6143" y="57243"/>
                  </a:lnTo>
                  <a:lnTo>
                    <a:pt x="6255" y="56966"/>
                  </a:lnTo>
                  <a:lnTo>
                    <a:pt x="6361" y="56675"/>
                  </a:lnTo>
                  <a:lnTo>
                    <a:pt x="6467" y="56383"/>
                  </a:lnTo>
                  <a:lnTo>
                    <a:pt x="6567" y="56075"/>
                  </a:lnTo>
                  <a:lnTo>
                    <a:pt x="6668" y="55768"/>
                  </a:lnTo>
                  <a:lnTo>
                    <a:pt x="6758" y="55446"/>
                  </a:lnTo>
                  <a:lnTo>
                    <a:pt x="6854" y="55108"/>
                  </a:lnTo>
                  <a:lnTo>
                    <a:pt x="6939" y="54770"/>
                  </a:lnTo>
                  <a:lnTo>
                    <a:pt x="7024" y="54432"/>
                  </a:lnTo>
                  <a:lnTo>
                    <a:pt x="7103" y="54078"/>
                  </a:lnTo>
                  <a:lnTo>
                    <a:pt x="7177" y="53710"/>
                  </a:lnTo>
                  <a:lnTo>
                    <a:pt x="7252" y="53341"/>
                  </a:lnTo>
                  <a:lnTo>
                    <a:pt x="7315" y="52972"/>
                  </a:lnTo>
                  <a:lnTo>
                    <a:pt x="7384" y="52588"/>
                  </a:lnTo>
                  <a:lnTo>
                    <a:pt x="7443" y="52204"/>
                  </a:lnTo>
                  <a:lnTo>
                    <a:pt x="11999" y="27362"/>
                  </a:lnTo>
                  <a:lnTo>
                    <a:pt x="16041" y="45690"/>
                  </a:lnTo>
                  <a:lnTo>
                    <a:pt x="16120" y="46043"/>
                  </a:lnTo>
                  <a:lnTo>
                    <a:pt x="16200" y="46397"/>
                  </a:lnTo>
                  <a:lnTo>
                    <a:pt x="16290" y="46735"/>
                  </a:lnTo>
                  <a:lnTo>
                    <a:pt x="16380" y="47088"/>
                  </a:lnTo>
                  <a:lnTo>
                    <a:pt x="16476" y="47411"/>
                  </a:lnTo>
                  <a:lnTo>
                    <a:pt x="16577" y="47733"/>
                  </a:lnTo>
                  <a:lnTo>
                    <a:pt x="16677" y="48041"/>
                  </a:lnTo>
                  <a:lnTo>
                    <a:pt x="16784" y="48317"/>
                  </a:lnTo>
                  <a:lnTo>
                    <a:pt x="16895" y="48578"/>
                  </a:lnTo>
                  <a:lnTo>
                    <a:pt x="17012" y="48793"/>
                  </a:lnTo>
                  <a:lnTo>
                    <a:pt x="17070" y="48901"/>
                  </a:lnTo>
                  <a:lnTo>
                    <a:pt x="17134" y="48993"/>
                  </a:lnTo>
                  <a:lnTo>
                    <a:pt x="17192" y="49070"/>
                  </a:lnTo>
                  <a:lnTo>
                    <a:pt x="17256" y="49147"/>
                  </a:lnTo>
                  <a:lnTo>
                    <a:pt x="17319" y="49208"/>
                  </a:lnTo>
                  <a:lnTo>
                    <a:pt x="17383" y="49254"/>
                  </a:lnTo>
                  <a:lnTo>
                    <a:pt x="17447" y="49285"/>
                  </a:lnTo>
                  <a:lnTo>
                    <a:pt x="17516" y="49316"/>
                  </a:lnTo>
                  <a:lnTo>
                    <a:pt x="17579" y="49331"/>
                  </a:lnTo>
                  <a:lnTo>
                    <a:pt x="17648" y="49331"/>
                  </a:lnTo>
                  <a:lnTo>
                    <a:pt x="17717" y="49316"/>
                  </a:lnTo>
                  <a:lnTo>
                    <a:pt x="17786" y="49300"/>
                  </a:lnTo>
                  <a:lnTo>
                    <a:pt x="17897" y="49193"/>
                  </a:lnTo>
                  <a:lnTo>
                    <a:pt x="18004" y="49070"/>
                  </a:lnTo>
                  <a:lnTo>
                    <a:pt x="18104" y="48916"/>
                  </a:lnTo>
                  <a:lnTo>
                    <a:pt x="18200" y="48747"/>
                  </a:lnTo>
                  <a:lnTo>
                    <a:pt x="18290" y="48548"/>
                  </a:lnTo>
                  <a:lnTo>
                    <a:pt x="18375" y="48333"/>
                  </a:lnTo>
                  <a:lnTo>
                    <a:pt x="18454" y="48102"/>
                  </a:lnTo>
                  <a:lnTo>
                    <a:pt x="18523" y="47856"/>
                  </a:lnTo>
                  <a:lnTo>
                    <a:pt x="18587" y="47595"/>
                  </a:lnTo>
                  <a:lnTo>
                    <a:pt x="18640" y="47303"/>
                  </a:lnTo>
                  <a:lnTo>
                    <a:pt x="18688" y="47011"/>
                  </a:lnTo>
                  <a:lnTo>
                    <a:pt x="18725" y="46704"/>
                  </a:lnTo>
                  <a:lnTo>
                    <a:pt x="18757" y="46397"/>
                  </a:lnTo>
                  <a:lnTo>
                    <a:pt x="18778" y="46074"/>
                  </a:lnTo>
                  <a:lnTo>
                    <a:pt x="18789" y="45736"/>
                  </a:lnTo>
                  <a:lnTo>
                    <a:pt x="18789" y="45398"/>
                  </a:lnTo>
                  <a:lnTo>
                    <a:pt x="18783" y="45076"/>
                  </a:lnTo>
                  <a:lnTo>
                    <a:pt x="18767" y="44738"/>
                  </a:lnTo>
                  <a:lnTo>
                    <a:pt x="18736" y="44092"/>
                  </a:lnTo>
                  <a:lnTo>
                    <a:pt x="18688" y="43447"/>
                  </a:lnTo>
                  <a:lnTo>
                    <a:pt x="18629" y="42802"/>
                  </a:lnTo>
                  <a:lnTo>
                    <a:pt x="18560" y="42172"/>
                  </a:lnTo>
                  <a:lnTo>
                    <a:pt x="18476" y="41557"/>
                  </a:lnTo>
                  <a:lnTo>
                    <a:pt x="18428" y="41250"/>
                  </a:lnTo>
                  <a:lnTo>
                    <a:pt x="18380" y="40958"/>
                  </a:lnTo>
                  <a:lnTo>
                    <a:pt x="18327" y="40651"/>
                  </a:lnTo>
                  <a:lnTo>
                    <a:pt x="18274" y="40359"/>
                  </a:lnTo>
                  <a:lnTo>
                    <a:pt x="18041" y="38915"/>
                  </a:lnTo>
                  <a:lnTo>
                    <a:pt x="17791" y="37271"/>
                  </a:lnTo>
                  <a:lnTo>
                    <a:pt x="17531" y="35504"/>
                  </a:lnTo>
                  <a:lnTo>
                    <a:pt x="17261" y="33630"/>
                  </a:lnTo>
                  <a:lnTo>
                    <a:pt x="16985" y="31679"/>
                  </a:lnTo>
                  <a:lnTo>
                    <a:pt x="16709" y="29713"/>
                  </a:lnTo>
                  <a:lnTo>
                    <a:pt x="16179" y="25841"/>
                  </a:lnTo>
                  <a:lnTo>
                    <a:pt x="15701" y="22292"/>
                  </a:lnTo>
                  <a:lnTo>
                    <a:pt x="15314" y="19389"/>
                  </a:lnTo>
                  <a:lnTo>
                    <a:pt x="14964" y="16716"/>
                  </a:lnTo>
                  <a:lnTo>
                    <a:pt x="3369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4"/>
            <p:cNvSpPr/>
            <p:nvPr/>
          </p:nvSpPr>
          <p:spPr>
            <a:xfrm>
              <a:off x="-1347250" y="-5039050"/>
              <a:ext cx="142850" cy="1510600"/>
            </a:xfrm>
            <a:custGeom>
              <a:avLst/>
              <a:gdLst/>
              <a:ahLst/>
              <a:cxnLst/>
              <a:rect l="l" t="t" r="r" b="b"/>
              <a:pathLst>
                <a:path w="5714" h="60424" extrusionOk="0">
                  <a:moveTo>
                    <a:pt x="5056" y="1"/>
                  </a:moveTo>
                  <a:lnTo>
                    <a:pt x="4950" y="170"/>
                  </a:lnTo>
                  <a:lnTo>
                    <a:pt x="4844" y="354"/>
                  </a:lnTo>
                  <a:lnTo>
                    <a:pt x="4738" y="538"/>
                  </a:lnTo>
                  <a:lnTo>
                    <a:pt x="4637" y="723"/>
                  </a:lnTo>
                  <a:lnTo>
                    <a:pt x="4536" y="938"/>
                  </a:lnTo>
                  <a:lnTo>
                    <a:pt x="4440" y="1138"/>
                  </a:lnTo>
                  <a:lnTo>
                    <a:pt x="4345" y="1368"/>
                  </a:lnTo>
                  <a:lnTo>
                    <a:pt x="4250" y="1583"/>
                  </a:lnTo>
                  <a:lnTo>
                    <a:pt x="4006" y="2213"/>
                  </a:lnTo>
                  <a:lnTo>
                    <a:pt x="3762" y="2858"/>
                  </a:lnTo>
                  <a:lnTo>
                    <a:pt x="3528" y="3519"/>
                  </a:lnTo>
                  <a:lnTo>
                    <a:pt x="3300" y="4195"/>
                  </a:lnTo>
                  <a:lnTo>
                    <a:pt x="3072" y="4886"/>
                  </a:lnTo>
                  <a:lnTo>
                    <a:pt x="2854" y="5593"/>
                  </a:lnTo>
                  <a:lnTo>
                    <a:pt x="2642" y="6315"/>
                  </a:lnTo>
                  <a:lnTo>
                    <a:pt x="2435" y="7037"/>
                  </a:lnTo>
                  <a:lnTo>
                    <a:pt x="2282" y="7605"/>
                  </a:lnTo>
                  <a:lnTo>
                    <a:pt x="2133" y="8174"/>
                  </a:lnTo>
                  <a:lnTo>
                    <a:pt x="1990" y="8742"/>
                  </a:lnTo>
                  <a:lnTo>
                    <a:pt x="1847" y="9326"/>
                  </a:lnTo>
                  <a:lnTo>
                    <a:pt x="1714" y="9925"/>
                  </a:lnTo>
                  <a:lnTo>
                    <a:pt x="1581" y="10524"/>
                  </a:lnTo>
                  <a:lnTo>
                    <a:pt x="1454" y="11123"/>
                  </a:lnTo>
                  <a:lnTo>
                    <a:pt x="1337" y="11753"/>
                  </a:lnTo>
                  <a:lnTo>
                    <a:pt x="1221" y="12368"/>
                  </a:lnTo>
                  <a:lnTo>
                    <a:pt x="1109" y="12998"/>
                  </a:lnTo>
                  <a:lnTo>
                    <a:pt x="1003" y="13643"/>
                  </a:lnTo>
                  <a:lnTo>
                    <a:pt x="897" y="14288"/>
                  </a:lnTo>
                  <a:lnTo>
                    <a:pt x="802" y="14949"/>
                  </a:lnTo>
                  <a:lnTo>
                    <a:pt x="712" y="15609"/>
                  </a:lnTo>
                  <a:lnTo>
                    <a:pt x="627" y="16270"/>
                  </a:lnTo>
                  <a:lnTo>
                    <a:pt x="542" y="16946"/>
                  </a:lnTo>
                  <a:lnTo>
                    <a:pt x="457" y="17791"/>
                  </a:lnTo>
                  <a:lnTo>
                    <a:pt x="377" y="18636"/>
                  </a:lnTo>
                  <a:lnTo>
                    <a:pt x="303" y="19496"/>
                  </a:lnTo>
                  <a:lnTo>
                    <a:pt x="239" y="20341"/>
                  </a:lnTo>
                  <a:lnTo>
                    <a:pt x="186" y="21202"/>
                  </a:lnTo>
                  <a:lnTo>
                    <a:pt x="133" y="22077"/>
                  </a:lnTo>
                  <a:lnTo>
                    <a:pt x="91" y="22938"/>
                  </a:lnTo>
                  <a:lnTo>
                    <a:pt x="59" y="23813"/>
                  </a:lnTo>
                  <a:lnTo>
                    <a:pt x="33" y="24689"/>
                  </a:lnTo>
                  <a:lnTo>
                    <a:pt x="17" y="25565"/>
                  </a:lnTo>
                  <a:lnTo>
                    <a:pt x="6" y="26440"/>
                  </a:lnTo>
                  <a:lnTo>
                    <a:pt x="1" y="27316"/>
                  </a:lnTo>
                  <a:lnTo>
                    <a:pt x="6" y="28192"/>
                  </a:lnTo>
                  <a:lnTo>
                    <a:pt x="17" y="29067"/>
                  </a:lnTo>
                  <a:lnTo>
                    <a:pt x="38" y="29943"/>
                  </a:lnTo>
                  <a:lnTo>
                    <a:pt x="64" y="30819"/>
                  </a:lnTo>
                  <a:lnTo>
                    <a:pt x="86" y="31618"/>
                  </a:lnTo>
                  <a:lnTo>
                    <a:pt x="112" y="32401"/>
                  </a:lnTo>
                  <a:lnTo>
                    <a:pt x="144" y="33185"/>
                  </a:lnTo>
                  <a:lnTo>
                    <a:pt x="176" y="33968"/>
                  </a:lnTo>
                  <a:lnTo>
                    <a:pt x="218" y="34752"/>
                  </a:lnTo>
                  <a:lnTo>
                    <a:pt x="261" y="35520"/>
                  </a:lnTo>
                  <a:lnTo>
                    <a:pt x="308" y="36303"/>
                  </a:lnTo>
                  <a:lnTo>
                    <a:pt x="361" y="37071"/>
                  </a:lnTo>
                  <a:lnTo>
                    <a:pt x="420" y="37840"/>
                  </a:lnTo>
                  <a:lnTo>
                    <a:pt x="483" y="38608"/>
                  </a:lnTo>
                  <a:lnTo>
                    <a:pt x="547" y="39360"/>
                  </a:lnTo>
                  <a:lnTo>
                    <a:pt x="621" y="40129"/>
                  </a:lnTo>
                  <a:lnTo>
                    <a:pt x="696" y="40881"/>
                  </a:lnTo>
                  <a:lnTo>
                    <a:pt x="775" y="41634"/>
                  </a:lnTo>
                  <a:lnTo>
                    <a:pt x="860" y="42372"/>
                  </a:lnTo>
                  <a:lnTo>
                    <a:pt x="945" y="43124"/>
                  </a:lnTo>
                  <a:lnTo>
                    <a:pt x="1040" y="43862"/>
                  </a:lnTo>
                  <a:lnTo>
                    <a:pt x="1136" y="44599"/>
                  </a:lnTo>
                  <a:lnTo>
                    <a:pt x="1237" y="45321"/>
                  </a:lnTo>
                  <a:lnTo>
                    <a:pt x="1337" y="46043"/>
                  </a:lnTo>
                  <a:lnTo>
                    <a:pt x="1449" y="46765"/>
                  </a:lnTo>
                  <a:lnTo>
                    <a:pt x="1560" y="47472"/>
                  </a:lnTo>
                  <a:lnTo>
                    <a:pt x="1677" y="48179"/>
                  </a:lnTo>
                  <a:lnTo>
                    <a:pt x="1799" y="48885"/>
                  </a:lnTo>
                  <a:lnTo>
                    <a:pt x="1926" y="49592"/>
                  </a:lnTo>
                  <a:lnTo>
                    <a:pt x="2059" y="50283"/>
                  </a:lnTo>
                  <a:lnTo>
                    <a:pt x="2191" y="50959"/>
                  </a:lnTo>
                  <a:lnTo>
                    <a:pt x="2329" y="51651"/>
                  </a:lnTo>
                  <a:lnTo>
                    <a:pt x="2473" y="52311"/>
                  </a:lnTo>
                  <a:lnTo>
                    <a:pt x="2616" y="52987"/>
                  </a:lnTo>
                  <a:lnTo>
                    <a:pt x="2764" y="53648"/>
                  </a:lnTo>
                  <a:lnTo>
                    <a:pt x="2918" y="54293"/>
                  </a:lnTo>
                  <a:lnTo>
                    <a:pt x="3008" y="54708"/>
                  </a:lnTo>
                  <a:lnTo>
                    <a:pt x="3104" y="55107"/>
                  </a:lnTo>
                  <a:lnTo>
                    <a:pt x="3199" y="55507"/>
                  </a:lnTo>
                  <a:lnTo>
                    <a:pt x="3300" y="55876"/>
                  </a:lnTo>
                  <a:lnTo>
                    <a:pt x="3401" y="56260"/>
                  </a:lnTo>
                  <a:lnTo>
                    <a:pt x="3512" y="56628"/>
                  </a:lnTo>
                  <a:lnTo>
                    <a:pt x="3624" y="56982"/>
                  </a:lnTo>
                  <a:lnTo>
                    <a:pt x="3735" y="57320"/>
                  </a:lnTo>
                  <a:lnTo>
                    <a:pt x="3857" y="57658"/>
                  </a:lnTo>
                  <a:lnTo>
                    <a:pt x="3979" y="57980"/>
                  </a:lnTo>
                  <a:lnTo>
                    <a:pt x="4101" y="58303"/>
                  </a:lnTo>
                  <a:lnTo>
                    <a:pt x="4228" y="58610"/>
                  </a:lnTo>
                  <a:lnTo>
                    <a:pt x="4361" y="58902"/>
                  </a:lnTo>
                  <a:lnTo>
                    <a:pt x="4494" y="59179"/>
                  </a:lnTo>
                  <a:lnTo>
                    <a:pt x="4631" y="59455"/>
                  </a:lnTo>
                  <a:lnTo>
                    <a:pt x="4775" y="59716"/>
                  </a:lnTo>
                  <a:lnTo>
                    <a:pt x="4854" y="59824"/>
                  </a:lnTo>
                  <a:lnTo>
                    <a:pt x="4939" y="59947"/>
                  </a:lnTo>
                  <a:lnTo>
                    <a:pt x="5019" y="60039"/>
                  </a:lnTo>
                  <a:lnTo>
                    <a:pt x="5104" y="60131"/>
                  </a:lnTo>
                  <a:lnTo>
                    <a:pt x="5194" y="60208"/>
                  </a:lnTo>
                  <a:lnTo>
                    <a:pt x="5279" y="60285"/>
                  </a:lnTo>
                  <a:lnTo>
                    <a:pt x="5369" y="60346"/>
                  </a:lnTo>
                  <a:lnTo>
                    <a:pt x="5459" y="60392"/>
                  </a:lnTo>
                  <a:lnTo>
                    <a:pt x="5523" y="60423"/>
                  </a:lnTo>
                  <a:lnTo>
                    <a:pt x="5650" y="60423"/>
                  </a:lnTo>
                  <a:lnTo>
                    <a:pt x="5714" y="60392"/>
                  </a:lnTo>
                  <a:lnTo>
                    <a:pt x="5491" y="60162"/>
                  </a:lnTo>
                  <a:lnTo>
                    <a:pt x="5273" y="59901"/>
                  </a:lnTo>
                  <a:lnTo>
                    <a:pt x="5061" y="59609"/>
                  </a:lnTo>
                  <a:lnTo>
                    <a:pt x="4849" y="59286"/>
                  </a:lnTo>
                  <a:lnTo>
                    <a:pt x="4722" y="59025"/>
                  </a:lnTo>
                  <a:lnTo>
                    <a:pt x="4594" y="58733"/>
                  </a:lnTo>
                  <a:lnTo>
                    <a:pt x="4472" y="58441"/>
                  </a:lnTo>
                  <a:lnTo>
                    <a:pt x="4350" y="58134"/>
                  </a:lnTo>
                  <a:lnTo>
                    <a:pt x="4234" y="57827"/>
                  </a:lnTo>
                  <a:lnTo>
                    <a:pt x="4117" y="57504"/>
                  </a:lnTo>
                  <a:lnTo>
                    <a:pt x="4006" y="57181"/>
                  </a:lnTo>
                  <a:lnTo>
                    <a:pt x="3899" y="56843"/>
                  </a:lnTo>
                  <a:lnTo>
                    <a:pt x="3793" y="56490"/>
                  </a:lnTo>
                  <a:lnTo>
                    <a:pt x="3693" y="56137"/>
                  </a:lnTo>
                  <a:lnTo>
                    <a:pt x="3592" y="55768"/>
                  </a:lnTo>
                  <a:lnTo>
                    <a:pt x="3496" y="55399"/>
                  </a:lnTo>
                  <a:lnTo>
                    <a:pt x="3406" y="55015"/>
                  </a:lnTo>
                  <a:lnTo>
                    <a:pt x="3321" y="54631"/>
                  </a:lnTo>
                  <a:lnTo>
                    <a:pt x="3236" y="54232"/>
                  </a:lnTo>
                  <a:lnTo>
                    <a:pt x="3157" y="53832"/>
                  </a:lnTo>
                  <a:lnTo>
                    <a:pt x="3014" y="53187"/>
                  </a:lnTo>
                  <a:lnTo>
                    <a:pt x="2870" y="52526"/>
                  </a:lnTo>
                  <a:lnTo>
                    <a:pt x="2733" y="51866"/>
                  </a:lnTo>
                  <a:lnTo>
                    <a:pt x="2600" y="51190"/>
                  </a:lnTo>
                  <a:lnTo>
                    <a:pt x="2473" y="50529"/>
                  </a:lnTo>
                  <a:lnTo>
                    <a:pt x="2345" y="49838"/>
                  </a:lnTo>
                  <a:lnTo>
                    <a:pt x="2223" y="49162"/>
                  </a:lnTo>
                  <a:lnTo>
                    <a:pt x="2107" y="48471"/>
                  </a:lnTo>
                  <a:lnTo>
                    <a:pt x="1995" y="47779"/>
                  </a:lnTo>
                  <a:lnTo>
                    <a:pt x="1884" y="47073"/>
                  </a:lnTo>
                  <a:lnTo>
                    <a:pt x="1778" y="46366"/>
                  </a:lnTo>
                  <a:lnTo>
                    <a:pt x="1672" y="45659"/>
                  </a:lnTo>
                  <a:lnTo>
                    <a:pt x="1576" y="44953"/>
                  </a:lnTo>
                  <a:lnTo>
                    <a:pt x="1481" y="44231"/>
                  </a:lnTo>
                  <a:lnTo>
                    <a:pt x="1391" y="43508"/>
                  </a:lnTo>
                  <a:lnTo>
                    <a:pt x="1300" y="42786"/>
                  </a:lnTo>
                  <a:lnTo>
                    <a:pt x="1221" y="42049"/>
                  </a:lnTo>
                  <a:lnTo>
                    <a:pt x="1141" y="41312"/>
                  </a:lnTo>
                  <a:lnTo>
                    <a:pt x="1067" y="40590"/>
                  </a:lnTo>
                  <a:lnTo>
                    <a:pt x="993" y="39837"/>
                  </a:lnTo>
                  <a:lnTo>
                    <a:pt x="929" y="39099"/>
                  </a:lnTo>
                  <a:lnTo>
                    <a:pt x="865" y="38347"/>
                  </a:lnTo>
                  <a:lnTo>
                    <a:pt x="807" y="37594"/>
                  </a:lnTo>
                  <a:lnTo>
                    <a:pt x="749" y="36841"/>
                  </a:lnTo>
                  <a:lnTo>
                    <a:pt x="701" y="36088"/>
                  </a:lnTo>
                  <a:lnTo>
                    <a:pt x="653" y="35335"/>
                  </a:lnTo>
                  <a:lnTo>
                    <a:pt x="611" y="34567"/>
                  </a:lnTo>
                  <a:lnTo>
                    <a:pt x="574" y="33814"/>
                  </a:lnTo>
                  <a:lnTo>
                    <a:pt x="537" y="33046"/>
                  </a:lnTo>
                  <a:lnTo>
                    <a:pt x="505" y="32278"/>
                  </a:lnTo>
                  <a:lnTo>
                    <a:pt x="483" y="31510"/>
                  </a:lnTo>
                  <a:lnTo>
                    <a:pt x="457" y="30742"/>
                  </a:lnTo>
                  <a:lnTo>
                    <a:pt x="436" y="29897"/>
                  </a:lnTo>
                  <a:lnTo>
                    <a:pt x="420" y="29052"/>
                  </a:lnTo>
                  <a:lnTo>
                    <a:pt x="409" y="28207"/>
                  </a:lnTo>
                  <a:lnTo>
                    <a:pt x="409" y="27362"/>
                  </a:lnTo>
                  <a:lnTo>
                    <a:pt x="409" y="26517"/>
                  </a:lnTo>
                  <a:lnTo>
                    <a:pt x="425" y="25672"/>
                  </a:lnTo>
                  <a:lnTo>
                    <a:pt x="441" y="24827"/>
                  </a:lnTo>
                  <a:lnTo>
                    <a:pt x="468" y="23998"/>
                  </a:lnTo>
                  <a:lnTo>
                    <a:pt x="499" y="23153"/>
                  </a:lnTo>
                  <a:lnTo>
                    <a:pt x="542" y="22323"/>
                  </a:lnTo>
                  <a:lnTo>
                    <a:pt x="590" y="21493"/>
                  </a:lnTo>
                  <a:lnTo>
                    <a:pt x="643" y="20664"/>
                  </a:lnTo>
                  <a:lnTo>
                    <a:pt x="706" y="19834"/>
                  </a:lnTo>
                  <a:lnTo>
                    <a:pt x="775" y="19020"/>
                  </a:lnTo>
                  <a:lnTo>
                    <a:pt x="849" y="18190"/>
                  </a:lnTo>
                  <a:lnTo>
                    <a:pt x="929" y="17376"/>
                  </a:lnTo>
                  <a:lnTo>
                    <a:pt x="1003" y="16731"/>
                  </a:lnTo>
                  <a:lnTo>
                    <a:pt x="1088" y="16070"/>
                  </a:lnTo>
                  <a:lnTo>
                    <a:pt x="1173" y="15440"/>
                  </a:lnTo>
                  <a:lnTo>
                    <a:pt x="1263" y="14795"/>
                  </a:lnTo>
                  <a:lnTo>
                    <a:pt x="1359" y="14165"/>
                  </a:lnTo>
                  <a:lnTo>
                    <a:pt x="1454" y="13535"/>
                  </a:lnTo>
                  <a:lnTo>
                    <a:pt x="1560" y="12921"/>
                  </a:lnTo>
                  <a:lnTo>
                    <a:pt x="1666" y="12306"/>
                  </a:lnTo>
                  <a:lnTo>
                    <a:pt x="1778" y="11692"/>
                  </a:lnTo>
                  <a:lnTo>
                    <a:pt x="1900" y="11093"/>
                  </a:lnTo>
                  <a:lnTo>
                    <a:pt x="2022" y="10509"/>
                  </a:lnTo>
                  <a:lnTo>
                    <a:pt x="2144" y="9925"/>
                  </a:lnTo>
                  <a:lnTo>
                    <a:pt x="2276" y="9341"/>
                  </a:lnTo>
                  <a:lnTo>
                    <a:pt x="2409" y="8773"/>
                  </a:lnTo>
                  <a:lnTo>
                    <a:pt x="2547" y="8205"/>
                  </a:lnTo>
                  <a:lnTo>
                    <a:pt x="2690" y="7651"/>
                  </a:lnTo>
                  <a:lnTo>
                    <a:pt x="2939" y="6745"/>
                  </a:lnTo>
                  <a:lnTo>
                    <a:pt x="3178" y="5885"/>
                  </a:lnTo>
                  <a:lnTo>
                    <a:pt x="3406" y="5101"/>
                  </a:lnTo>
                  <a:lnTo>
                    <a:pt x="3629" y="4364"/>
                  </a:lnTo>
                  <a:lnTo>
                    <a:pt x="3836" y="3688"/>
                  </a:lnTo>
                  <a:lnTo>
                    <a:pt x="4037" y="3073"/>
                  </a:lnTo>
                  <a:lnTo>
                    <a:pt x="4223" y="2505"/>
                  </a:lnTo>
                  <a:lnTo>
                    <a:pt x="4393" y="2013"/>
                  </a:lnTo>
                  <a:lnTo>
                    <a:pt x="4684" y="1168"/>
                  </a:lnTo>
                  <a:lnTo>
                    <a:pt x="4897" y="569"/>
                  </a:lnTo>
                  <a:lnTo>
                    <a:pt x="4971" y="339"/>
                  </a:lnTo>
                  <a:lnTo>
                    <a:pt x="5024" y="170"/>
                  </a:lnTo>
                  <a:lnTo>
                    <a:pt x="5050" y="62"/>
                  </a:lnTo>
                  <a:lnTo>
                    <a:pt x="5056" y="31"/>
                  </a:lnTo>
                  <a:lnTo>
                    <a:pt x="5056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4"/>
            <p:cNvSpPr/>
            <p:nvPr/>
          </p:nvSpPr>
          <p:spPr>
            <a:xfrm>
              <a:off x="-2928450" y="-2039825"/>
              <a:ext cx="408725" cy="850750"/>
            </a:xfrm>
            <a:custGeom>
              <a:avLst/>
              <a:gdLst/>
              <a:ahLst/>
              <a:cxnLst/>
              <a:rect l="l" t="t" r="r" b="b"/>
              <a:pathLst>
                <a:path w="16349" h="34030" extrusionOk="0">
                  <a:moveTo>
                    <a:pt x="2430" y="1"/>
                  </a:moveTo>
                  <a:lnTo>
                    <a:pt x="2297" y="16"/>
                  </a:lnTo>
                  <a:lnTo>
                    <a:pt x="2159" y="47"/>
                  </a:lnTo>
                  <a:lnTo>
                    <a:pt x="2027" y="108"/>
                  </a:lnTo>
                  <a:lnTo>
                    <a:pt x="1900" y="185"/>
                  </a:lnTo>
                  <a:lnTo>
                    <a:pt x="1767" y="277"/>
                  </a:lnTo>
                  <a:lnTo>
                    <a:pt x="1640" y="385"/>
                  </a:lnTo>
                  <a:lnTo>
                    <a:pt x="1512" y="523"/>
                  </a:lnTo>
                  <a:lnTo>
                    <a:pt x="1390" y="677"/>
                  </a:lnTo>
                  <a:lnTo>
                    <a:pt x="1268" y="846"/>
                  </a:lnTo>
                  <a:lnTo>
                    <a:pt x="1152" y="1045"/>
                  </a:lnTo>
                  <a:lnTo>
                    <a:pt x="1035" y="1276"/>
                  </a:lnTo>
                  <a:lnTo>
                    <a:pt x="955" y="1475"/>
                  </a:lnTo>
                  <a:lnTo>
                    <a:pt x="881" y="1675"/>
                  </a:lnTo>
                  <a:lnTo>
                    <a:pt x="807" y="1890"/>
                  </a:lnTo>
                  <a:lnTo>
                    <a:pt x="738" y="2105"/>
                  </a:lnTo>
                  <a:lnTo>
                    <a:pt x="669" y="2320"/>
                  </a:lnTo>
                  <a:lnTo>
                    <a:pt x="605" y="2551"/>
                  </a:lnTo>
                  <a:lnTo>
                    <a:pt x="547" y="2781"/>
                  </a:lnTo>
                  <a:lnTo>
                    <a:pt x="489" y="3027"/>
                  </a:lnTo>
                  <a:lnTo>
                    <a:pt x="436" y="3273"/>
                  </a:lnTo>
                  <a:lnTo>
                    <a:pt x="382" y="3519"/>
                  </a:lnTo>
                  <a:lnTo>
                    <a:pt x="335" y="3780"/>
                  </a:lnTo>
                  <a:lnTo>
                    <a:pt x="287" y="4026"/>
                  </a:lnTo>
                  <a:lnTo>
                    <a:pt x="245" y="4302"/>
                  </a:lnTo>
                  <a:lnTo>
                    <a:pt x="207" y="4563"/>
                  </a:lnTo>
                  <a:lnTo>
                    <a:pt x="170" y="4825"/>
                  </a:lnTo>
                  <a:lnTo>
                    <a:pt x="138" y="5101"/>
                  </a:lnTo>
                  <a:lnTo>
                    <a:pt x="112" y="5378"/>
                  </a:lnTo>
                  <a:lnTo>
                    <a:pt x="85" y="5654"/>
                  </a:lnTo>
                  <a:lnTo>
                    <a:pt x="64" y="5946"/>
                  </a:lnTo>
                  <a:lnTo>
                    <a:pt x="43" y="6223"/>
                  </a:lnTo>
                  <a:lnTo>
                    <a:pt x="27" y="6514"/>
                  </a:lnTo>
                  <a:lnTo>
                    <a:pt x="16" y="6806"/>
                  </a:lnTo>
                  <a:lnTo>
                    <a:pt x="6" y="7098"/>
                  </a:lnTo>
                  <a:lnTo>
                    <a:pt x="1" y="7390"/>
                  </a:lnTo>
                  <a:lnTo>
                    <a:pt x="1" y="7682"/>
                  </a:lnTo>
                  <a:lnTo>
                    <a:pt x="1" y="7974"/>
                  </a:lnTo>
                  <a:lnTo>
                    <a:pt x="6" y="8266"/>
                  </a:lnTo>
                  <a:lnTo>
                    <a:pt x="16" y="8558"/>
                  </a:lnTo>
                  <a:lnTo>
                    <a:pt x="32" y="8850"/>
                  </a:lnTo>
                  <a:lnTo>
                    <a:pt x="48" y="9142"/>
                  </a:lnTo>
                  <a:lnTo>
                    <a:pt x="70" y="9433"/>
                  </a:lnTo>
                  <a:lnTo>
                    <a:pt x="91" y="9725"/>
                  </a:lnTo>
                  <a:lnTo>
                    <a:pt x="149" y="10294"/>
                  </a:lnTo>
                  <a:lnTo>
                    <a:pt x="213" y="10847"/>
                  </a:lnTo>
                  <a:lnTo>
                    <a:pt x="282" y="11400"/>
                  </a:lnTo>
                  <a:lnTo>
                    <a:pt x="361" y="11953"/>
                  </a:lnTo>
                  <a:lnTo>
                    <a:pt x="441" y="12491"/>
                  </a:lnTo>
                  <a:lnTo>
                    <a:pt x="531" y="13013"/>
                  </a:lnTo>
                  <a:lnTo>
                    <a:pt x="621" y="13535"/>
                  </a:lnTo>
                  <a:lnTo>
                    <a:pt x="722" y="14058"/>
                  </a:lnTo>
                  <a:lnTo>
                    <a:pt x="828" y="14549"/>
                  </a:lnTo>
                  <a:lnTo>
                    <a:pt x="939" y="15041"/>
                  </a:lnTo>
                  <a:lnTo>
                    <a:pt x="1051" y="15533"/>
                  </a:lnTo>
                  <a:lnTo>
                    <a:pt x="1173" y="16009"/>
                  </a:lnTo>
                  <a:lnTo>
                    <a:pt x="1300" y="16470"/>
                  </a:lnTo>
                  <a:lnTo>
                    <a:pt x="1433" y="16915"/>
                  </a:lnTo>
                  <a:lnTo>
                    <a:pt x="1565" y="17345"/>
                  </a:lnTo>
                  <a:lnTo>
                    <a:pt x="1709" y="17776"/>
                  </a:lnTo>
                  <a:lnTo>
                    <a:pt x="1921" y="18451"/>
                  </a:lnTo>
                  <a:lnTo>
                    <a:pt x="2133" y="19112"/>
                  </a:lnTo>
                  <a:lnTo>
                    <a:pt x="2356" y="19757"/>
                  </a:lnTo>
                  <a:lnTo>
                    <a:pt x="2578" y="20403"/>
                  </a:lnTo>
                  <a:lnTo>
                    <a:pt x="2801" y="21032"/>
                  </a:lnTo>
                  <a:lnTo>
                    <a:pt x="3035" y="21647"/>
                  </a:lnTo>
                  <a:lnTo>
                    <a:pt x="3268" y="22246"/>
                  </a:lnTo>
                  <a:lnTo>
                    <a:pt x="3501" y="22830"/>
                  </a:lnTo>
                  <a:lnTo>
                    <a:pt x="3745" y="23414"/>
                  </a:lnTo>
                  <a:lnTo>
                    <a:pt x="3984" y="23967"/>
                  </a:lnTo>
                  <a:lnTo>
                    <a:pt x="4233" y="24520"/>
                  </a:lnTo>
                  <a:lnTo>
                    <a:pt x="4483" y="25058"/>
                  </a:lnTo>
                  <a:lnTo>
                    <a:pt x="4737" y="25580"/>
                  </a:lnTo>
                  <a:lnTo>
                    <a:pt x="4992" y="26102"/>
                  </a:lnTo>
                  <a:lnTo>
                    <a:pt x="5252" y="26594"/>
                  </a:lnTo>
                  <a:lnTo>
                    <a:pt x="5512" y="27085"/>
                  </a:lnTo>
                  <a:lnTo>
                    <a:pt x="5777" y="27546"/>
                  </a:lnTo>
                  <a:lnTo>
                    <a:pt x="6047" y="28007"/>
                  </a:lnTo>
                  <a:lnTo>
                    <a:pt x="6318" y="28453"/>
                  </a:lnTo>
                  <a:lnTo>
                    <a:pt x="6594" y="28883"/>
                  </a:lnTo>
                  <a:lnTo>
                    <a:pt x="6870" y="29298"/>
                  </a:lnTo>
                  <a:lnTo>
                    <a:pt x="7145" y="29712"/>
                  </a:lnTo>
                  <a:lnTo>
                    <a:pt x="7427" y="30097"/>
                  </a:lnTo>
                  <a:lnTo>
                    <a:pt x="7713" y="30465"/>
                  </a:lnTo>
                  <a:lnTo>
                    <a:pt x="7999" y="30834"/>
                  </a:lnTo>
                  <a:lnTo>
                    <a:pt x="8286" y="31172"/>
                  </a:lnTo>
                  <a:lnTo>
                    <a:pt x="8578" y="31510"/>
                  </a:lnTo>
                  <a:lnTo>
                    <a:pt x="8869" y="31817"/>
                  </a:lnTo>
                  <a:lnTo>
                    <a:pt x="9166" y="32124"/>
                  </a:lnTo>
                  <a:lnTo>
                    <a:pt x="9463" y="32401"/>
                  </a:lnTo>
                  <a:lnTo>
                    <a:pt x="9766" y="32678"/>
                  </a:lnTo>
                  <a:lnTo>
                    <a:pt x="10063" y="32939"/>
                  </a:lnTo>
                  <a:lnTo>
                    <a:pt x="10280" y="33138"/>
                  </a:lnTo>
                  <a:lnTo>
                    <a:pt x="10492" y="33307"/>
                  </a:lnTo>
                  <a:lnTo>
                    <a:pt x="10710" y="33461"/>
                  </a:lnTo>
                  <a:lnTo>
                    <a:pt x="10927" y="33615"/>
                  </a:lnTo>
                  <a:lnTo>
                    <a:pt x="11145" y="33722"/>
                  </a:lnTo>
                  <a:lnTo>
                    <a:pt x="11362" y="33830"/>
                  </a:lnTo>
                  <a:lnTo>
                    <a:pt x="11585" y="33907"/>
                  </a:lnTo>
                  <a:lnTo>
                    <a:pt x="11808" y="33968"/>
                  </a:lnTo>
                  <a:lnTo>
                    <a:pt x="12031" y="33999"/>
                  </a:lnTo>
                  <a:lnTo>
                    <a:pt x="12248" y="34029"/>
                  </a:lnTo>
                  <a:lnTo>
                    <a:pt x="12471" y="34029"/>
                  </a:lnTo>
                  <a:lnTo>
                    <a:pt x="12694" y="33999"/>
                  </a:lnTo>
                  <a:lnTo>
                    <a:pt x="12916" y="33968"/>
                  </a:lnTo>
                  <a:lnTo>
                    <a:pt x="13139" y="33907"/>
                  </a:lnTo>
                  <a:lnTo>
                    <a:pt x="13362" y="33830"/>
                  </a:lnTo>
                  <a:lnTo>
                    <a:pt x="13580" y="33722"/>
                  </a:lnTo>
                  <a:lnTo>
                    <a:pt x="13691" y="33661"/>
                  </a:lnTo>
                  <a:lnTo>
                    <a:pt x="13802" y="33584"/>
                  </a:lnTo>
                  <a:lnTo>
                    <a:pt x="13914" y="33507"/>
                  </a:lnTo>
                  <a:lnTo>
                    <a:pt x="14020" y="33415"/>
                  </a:lnTo>
                  <a:lnTo>
                    <a:pt x="14126" y="33307"/>
                  </a:lnTo>
                  <a:lnTo>
                    <a:pt x="14232" y="33200"/>
                  </a:lnTo>
                  <a:lnTo>
                    <a:pt x="14333" y="33077"/>
                  </a:lnTo>
                  <a:lnTo>
                    <a:pt x="14434" y="32939"/>
                  </a:lnTo>
                  <a:lnTo>
                    <a:pt x="14534" y="32800"/>
                  </a:lnTo>
                  <a:lnTo>
                    <a:pt x="14630" y="32647"/>
                  </a:lnTo>
                  <a:lnTo>
                    <a:pt x="14725" y="32493"/>
                  </a:lnTo>
                  <a:lnTo>
                    <a:pt x="14821" y="32324"/>
                  </a:lnTo>
                  <a:lnTo>
                    <a:pt x="14911" y="32140"/>
                  </a:lnTo>
                  <a:lnTo>
                    <a:pt x="15001" y="31955"/>
                  </a:lnTo>
                  <a:lnTo>
                    <a:pt x="15086" y="31756"/>
                  </a:lnTo>
                  <a:lnTo>
                    <a:pt x="15171" y="31556"/>
                  </a:lnTo>
                  <a:lnTo>
                    <a:pt x="15256" y="31341"/>
                  </a:lnTo>
                  <a:lnTo>
                    <a:pt x="15335" y="31126"/>
                  </a:lnTo>
                  <a:lnTo>
                    <a:pt x="15415" y="30911"/>
                  </a:lnTo>
                  <a:lnTo>
                    <a:pt x="15489" y="30680"/>
                  </a:lnTo>
                  <a:lnTo>
                    <a:pt x="15563" y="30435"/>
                  </a:lnTo>
                  <a:lnTo>
                    <a:pt x="15632" y="30189"/>
                  </a:lnTo>
                  <a:lnTo>
                    <a:pt x="15701" y="29928"/>
                  </a:lnTo>
                  <a:lnTo>
                    <a:pt x="15765" y="29666"/>
                  </a:lnTo>
                  <a:lnTo>
                    <a:pt x="15823" y="29405"/>
                  </a:lnTo>
                  <a:lnTo>
                    <a:pt x="15887" y="29129"/>
                  </a:lnTo>
                  <a:lnTo>
                    <a:pt x="15940" y="28852"/>
                  </a:lnTo>
                  <a:lnTo>
                    <a:pt x="15993" y="28576"/>
                  </a:lnTo>
                  <a:lnTo>
                    <a:pt x="16041" y="28284"/>
                  </a:lnTo>
                  <a:lnTo>
                    <a:pt x="16088" y="27976"/>
                  </a:lnTo>
                  <a:lnTo>
                    <a:pt x="16131" y="27685"/>
                  </a:lnTo>
                  <a:lnTo>
                    <a:pt x="16173" y="27362"/>
                  </a:lnTo>
                  <a:lnTo>
                    <a:pt x="16210" y="27039"/>
                  </a:lnTo>
                  <a:lnTo>
                    <a:pt x="16242" y="26717"/>
                  </a:lnTo>
                  <a:lnTo>
                    <a:pt x="16274" y="26394"/>
                  </a:lnTo>
                  <a:lnTo>
                    <a:pt x="16295" y="26056"/>
                  </a:lnTo>
                  <a:lnTo>
                    <a:pt x="16317" y="25733"/>
                  </a:lnTo>
                  <a:lnTo>
                    <a:pt x="16332" y="25396"/>
                  </a:lnTo>
                  <a:lnTo>
                    <a:pt x="16343" y="25073"/>
                  </a:lnTo>
                  <a:lnTo>
                    <a:pt x="16348" y="24735"/>
                  </a:lnTo>
                  <a:lnTo>
                    <a:pt x="16348" y="24397"/>
                  </a:lnTo>
                  <a:lnTo>
                    <a:pt x="16348" y="24074"/>
                  </a:lnTo>
                  <a:lnTo>
                    <a:pt x="16338" y="23752"/>
                  </a:lnTo>
                  <a:lnTo>
                    <a:pt x="16327" y="23414"/>
                  </a:lnTo>
                  <a:lnTo>
                    <a:pt x="16311" y="23091"/>
                  </a:lnTo>
                  <a:lnTo>
                    <a:pt x="16290" y="22768"/>
                  </a:lnTo>
                  <a:lnTo>
                    <a:pt x="16263" y="22446"/>
                  </a:lnTo>
                  <a:lnTo>
                    <a:pt x="16232" y="22139"/>
                  </a:lnTo>
                  <a:lnTo>
                    <a:pt x="16200" y="21816"/>
                  </a:lnTo>
                  <a:lnTo>
                    <a:pt x="16163" y="21509"/>
                  </a:lnTo>
                  <a:lnTo>
                    <a:pt x="16120" y="21201"/>
                  </a:lnTo>
                  <a:lnTo>
                    <a:pt x="16073" y="20910"/>
                  </a:lnTo>
                  <a:lnTo>
                    <a:pt x="16025" y="20618"/>
                  </a:lnTo>
                  <a:lnTo>
                    <a:pt x="15966" y="20326"/>
                  </a:lnTo>
                  <a:lnTo>
                    <a:pt x="15908" y="20049"/>
                  </a:lnTo>
                  <a:lnTo>
                    <a:pt x="15844" y="19757"/>
                  </a:lnTo>
                  <a:lnTo>
                    <a:pt x="15781" y="19496"/>
                  </a:lnTo>
                  <a:lnTo>
                    <a:pt x="15712" y="19235"/>
                  </a:lnTo>
                  <a:lnTo>
                    <a:pt x="15638" y="18974"/>
                  </a:lnTo>
                  <a:lnTo>
                    <a:pt x="15558" y="18728"/>
                  </a:lnTo>
                  <a:lnTo>
                    <a:pt x="15473" y="18482"/>
                  </a:lnTo>
                  <a:lnTo>
                    <a:pt x="15388" y="18252"/>
                  </a:lnTo>
                  <a:lnTo>
                    <a:pt x="15298" y="18037"/>
                  </a:lnTo>
                  <a:lnTo>
                    <a:pt x="15208" y="17822"/>
                  </a:lnTo>
                  <a:lnTo>
                    <a:pt x="15176" y="17822"/>
                  </a:lnTo>
                  <a:lnTo>
                    <a:pt x="14582" y="16731"/>
                  </a:lnTo>
                  <a:lnTo>
                    <a:pt x="13983" y="15655"/>
                  </a:lnTo>
                  <a:lnTo>
                    <a:pt x="13383" y="14595"/>
                  </a:lnTo>
                  <a:lnTo>
                    <a:pt x="12779" y="13551"/>
                  </a:lnTo>
                  <a:lnTo>
                    <a:pt x="12174" y="12521"/>
                  </a:lnTo>
                  <a:lnTo>
                    <a:pt x="11564" y="11507"/>
                  </a:lnTo>
                  <a:lnTo>
                    <a:pt x="10949" y="10524"/>
                  </a:lnTo>
                  <a:lnTo>
                    <a:pt x="10333" y="9541"/>
                  </a:lnTo>
                  <a:lnTo>
                    <a:pt x="9718" y="8573"/>
                  </a:lnTo>
                  <a:lnTo>
                    <a:pt x="9092" y="7621"/>
                  </a:lnTo>
                  <a:lnTo>
                    <a:pt x="8472" y="6683"/>
                  </a:lnTo>
                  <a:lnTo>
                    <a:pt x="7840" y="5777"/>
                  </a:lnTo>
                  <a:lnTo>
                    <a:pt x="7209" y="4871"/>
                  </a:lnTo>
                  <a:lnTo>
                    <a:pt x="6578" y="3995"/>
                  </a:lnTo>
                  <a:lnTo>
                    <a:pt x="5941" y="3119"/>
                  </a:lnTo>
                  <a:lnTo>
                    <a:pt x="5305" y="2274"/>
                  </a:lnTo>
                  <a:lnTo>
                    <a:pt x="5045" y="1921"/>
                  </a:lnTo>
                  <a:lnTo>
                    <a:pt x="4780" y="1598"/>
                  </a:lnTo>
                  <a:lnTo>
                    <a:pt x="4509" y="1276"/>
                  </a:lnTo>
                  <a:lnTo>
                    <a:pt x="4233" y="984"/>
                  </a:lnTo>
                  <a:lnTo>
                    <a:pt x="3958" y="723"/>
                  </a:lnTo>
                  <a:lnTo>
                    <a:pt x="3676" y="477"/>
                  </a:lnTo>
                  <a:lnTo>
                    <a:pt x="3539" y="385"/>
                  </a:lnTo>
                  <a:lnTo>
                    <a:pt x="3401" y="293"/>
                  </a:lnTo>
                  <a:lnTo>
                    <a:pt x="3257" y="200"/>
                  </a:lnTo>
                  <a:lnTo>
                    <a:pt x="3119" y="139"/>
                  </a:lnTo>
                  <a:lnTo>
                    <a:pt x="2982" y="77"/>
                  </a:lnTo>
                  <a:lnTo>
                    <a:pt x="2844" y="47"/>
                  </a:lnTo>
                  <a:lnTo>
                    <a:pt x="2706" y="16"/>
                  </a:lnTo>
                  <a:lnTo>
                    <a:pt x="256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4"/>
            <p:cNvSpPr/>
            <p:nvPr/>
          </p:nvSpPr>
          <p:spPr>
            <a:xfrm>
              <a:off x="-2928450" y="-2039825"/>
              <a:ext cx="408725" cy="850750"/>
            </a:xfrm>
            <a:custGeom>
              <a:avLst/>
              <a:gdLst/>
              <a:ahLst/>
              <a:cxnLst/>
              <a:rect l="l" t="t" r="r" b="b"/>
              <a:pathLst>
                <a:path w="16349" h="34030" fill="none" extrusionOk="0">
                  <a:moveTo>
                    <a:pt x="15176" y="17822"/>
                  </a:moveTo>
                  <a:lnTo>
                    <a:pt x="15176" y="17822"/>
                  </a:lnTo>
                  <a:lnTo>
                    <a:pt x="14582" y="16731"/>
                  </a:lnTo>
                  <a:lnTo>
                    <a:pt x="13983" y="15655"/>
                  </a:lnTo>
                  <a:lnTo>
                    <a:pt x="13383" y="14595"/>
                  </a:lnTo>
                  <a:lnTo>
                    <a:pt x="12779" y="13551"/>
                  </a:lnTo>
                  <a:lnTo>
                    <a:pt x="12174" y="12521"/>
                  </a:lnTo>
                  <a:lnTo>
                    <a:pt x="11564" y="11507"/>
                  </a:lnTo>
                  <a:lnTo>
                    <a:pt x="10949" y="10524"/>
                  </a:lnTo>
                  <a:lnTo>
                    <a:pt x="10333" y="9541"/>
                  </a:lnTo>
                  <a:lnTo>
                    <a:pt x="9718" y="8573"/>
                  </a:lnTo>
                  <a:lnTo>
                    <a:pt x="9092" y="7621"/>
                  </a:lnTo>
                  <a:lnTo>
                    <a:pt x="8472" y="6683"/>
                  </a:lnTo>
                  <a:lnTo>
                    <a:pt x="7840" y="5777"/>
                  </a:lnTo>
                  <a:lnTo>
                    <a:pt x="7209" y="4871"/>
                  </a:lnTo>
                  <a:lnTo>
                    <a:pt x="6578" y="3995"/>
                  </a:lnTo>
                  <a:lnTo>
                    <a:pt x="5941" y="3119"/>
                  </a:lnTo>
                  <a:lnTo>
                    <a:pt x="5305" y="2274"/>
                  </a:lnTo>
                  <a:lnTo>
                    <a:pt x="5305" y="2274"/>
                  </a:lnTo>
                  <a:lnTo>
                    <a:pt x="5045" y="1921"/>
                  </a:lnTo>
                  <a:lnTo>
                    <a:pt x="4780" y="1598"/>
                  </a:lnTo>
                  <a:lnTo>
                    <a:pt x="4509" y="1276"/>
                  </a:lnTo>
                  <a:lnTo>
                    <a:pt x="4233" y="984"/>
                  </a:lnTo>
                  <a:lnTo>
                    <a:pt x="3958" y="723"/>
                  </a:lnTo>
                  <a:lnTo>
                    <a:pt x="3676" y="477"/>
                  </a:lnTo>
                  <a:lnTo>
                    <a:pt x="3539" y="385"/>
                  </a:lnTo>
                  <a:lnTo>
                    <a:pt x="3401" y="293"/>
                  </a:lnTo>
                  <a:lnTo>
                    <a:pt x="3257" y="200"/>
                  </a:lnTo>
                  <a:lnTo>
                    <a:pt x="3119" y="139"/>
                  </a:lnTo>
                  <a:lnTo>
                    <a:pt x="2982" y="77"/>
                  </a:lnTo>
                  <a:lnTo>
                    <a:pt x="2844" y="47"/>
                  </a:lnTo>
                  <a:lnTo>
                    <a:pt x="2706" y="16"/>
                  </a:lnTo>
                  <a:lnTo>
                    <a:pt x="2568" y="1"/>
                  </a:lnTo>
                  <a:lnTo>
                    <a:pt x="2430" y="1"/>
                  </a:lnTo>
                  <a:lnTo>
                    <a:pt x="2297" y="16"/>
                  </a:lnTo>
                  <a:lnTo>
                    <a:pt x="2159" y="47"/>
                  </a:lnTo>
                  <a:lnTo>
                    <a:pt x="2027" y="108"/>
                  </a:lnTo>
                  <a:lnTo>
                    <a:pt x="1900" y="185"/>
                  </a:lnTo>
                  <a:lnTo>
                    <a:pt x="1767" y="277"/>
                  </a:lnTo>
                  <a:lnTo>
                    <a:pt x="1640" y="385"/>
                  </a:lnTo>
                  <a:lnTo>
                    <a:pt x="1512" y="523"/>
                  </a:lnTo>
                  <a:lnTo>
                    <a:pt x="1390" y="677"/>
                  </a:lnTo>
                  <a:lnTo>
                    <a:pt x="1268" y="846"/>
                  </a:lnTo>
                  <a:lnTo>
                    <a:pt x="1152" y="1045"/>
                  </a:lnTo>
                  <a:lnTo>
                    <a:pt x="1035" y="1276"/>
                  </a:lnTo>
                  <a:lnTo>
                    <a:pt x="1035" y="1276"/>
                  </a:lnTo>
                  <a:lnTo>
                    <a:pt x="955" y="1475"/>
                  </a:lnTo>
                  <a:lnTo>
                    <a:pt x="881" y="1675"/>
                  </a:lnTo>
                  <a:lnTo>
                    <a:pt x="807" y="1890"/>
                  </a:lnTo>
                  <a:lnTo>
                    <a:pt x="738" y="2105"/>
                  </a:lnTo>
                  <a:lnTo>
                    <a:pt x="669" y="2320"/>
                  </a:lnTo>
                  <a:lnTo>
                    <a:pt x="605" y="2551"/>
                  </a:lnTo>
                  <a:lnTo>
                    <a:pt x="547" y="2781"/>
                  </a:lnTo>
                  <a:lnTo>
                    <a:pt x="489" y="3027"/>
                  </a:lnTo>
                  <a:lnTo>
                    <a:pt x="436" y="3273"/>
                  </a:lnTo>
                  <a:lnTo>
                    <a:pt x="382" y="3519"/>
                  </a:lnTo>
                  <a:lnTo>
                    <a:pt x="335" y="3780"/>
                  </a:lnTo>
                  <a:lnTo>
                    <a:pt x="287" y="4026"/>
                  </a:lnTo>
                  <a:lnTo>
                    <a:pt x="245" y="4302"/>
                  </a:lnTo>
                  <a:lnTo>
                    <a:pt x="207" y="4563"/>
                  </a:lnTo>
                  <a:lnTo>
                    <a:pt x="170" y="4825"/>
                  </a:lnTo>
                  <a:lnTo>
                    <a:pt x="138" y="5101"/>
                  </a:lnTo>
                  <a:lnTo>
                    <a:pt x="112" y="5378"/>
                  </a:lnTo>
                  <a:lnTo>
                    <a:pt x="85" y="5654"/>
                  </a:lnTo>
                  <a:lnTo>
                    <a:pt x="64" y="5946"/>
                  </a:lnTo>
                  <a:lnTo>
                    <a:pt x="43" y="6223"/>
                  </a:lnTo>
                  <a:lnTo>
                    <a:pt x="27" y="6514"/>
                  </a:lnTo>
                  <a:lnTo>
                    <a:pt x="16" y="6806"/>
                  </a:lnTo>
                  <a:lnTo>
                    <a:pt x="6" y="7098"/>
                  </a:lnTo>
                  <a:lnTo>
                    <a:pt x="1" y="7390"/>
                  </a:lnTo>
                  <a:lnTo>
                    <a:pt x="1" y="7682"/>
                  </a:lnTo>
                  <a:lnTo>
                    <a:pt x="1" y="7974"/>
                  </a:lnTo>
                  <a:lnTo>
                    <a:pt x="6" y="8266"/>
                  </a:lnTo>
                  <a:lnTo>
                    <a:pt x="16" y="8558"/>
                  </a:lnTo>
                  <a:lnTo>
                    <a:pt x="32" y="8850"/>
                  </a:lnTo>
                  <a:lnTo>
                    <a:pt x="48" y="9142"/>
                  </a:lnTo>
                  <a:lnTo>
                    <a:pt x="70" y="9433"/>
                  </a:lnTo>
                  <a:lnTo>
                    <a:pt x="91" y="9725"/>
                  </a:lnTo>
                  <a:lnTo>
                    <a:pt x="91" y="9725"/>
                  </a:lnTo>
                  <a:lnTo>
                    <a:pt x="149" y="10294"/>
                  </a:lnTo>
                  <a:lnTo>
                    <a:pt x="213" y="10847"/>
                  </a:lnTo>
                  <a:lnTo>
                    <a:pt x="282" y="11400"/>
                  </a:lnTo>
                  <a:lnTo>
                    <a:pt x="361" y="11953"/>
                  </a:lnTo>
                  <a:lnTo>
                    <a:pt x="441" y="12491"/>
                  </a:lnTo>
                  <a:lnTo>
                    <a:pt x="531" y="13013"/>
                  </a:lnTo>
                  <a:lnTo>
                    <a:pt x="621" y="13535"/>
                  </a:lnTo>
                  <a:lnTo>
                    <a:pt x="722" y="14058"/>
                  </a:lnTo>
                  <a:lnTo>
                    <a:pt x="828" y="14549"/>
                  </a:lnTo>
                  <a:lnTo>
                    <a:pt x="939" y="15041"/>
                  </a:lnTo>
                  <a:lnTo>
                    <a:pt x="1051" y="15533"/>
                  </a:lnTo>
                  <a:lnTo>
                    <a:pt x="1173" y="16009"/>
                  </a:lnTo>
                  <a:lnTo>
                    <a:pt x="1300" y="16470"/>
                  </a:lnTo>
                  <a:lnTo>
                    <a:pt x="1433" y="16915"/>
                  </a:lnTo>
                  <a:lnTo>
                    <a:pt x="1565" y="17345"/>
                  </a:lnTo>
                  <a:lnTo>
                    <a:pt x="1709" y="17776"/>
                  </a:lnTo>
                  <a:lnTo>
                    <a:pt x="1709" y="17776"/>
                  </a:lnTo>
                  <a:lnTo>
                    <a:pt x="1921" y="18451"/>
                  </a:lnTo>
                  <a:lnTo>
                    <a:pt x="2133" y="19112"/>
                  </a:lnTo>
                  <a:lnTo>
                    <a:pt x="2356" y="19757"/>
                  </a:lnTo>
                  <a:lnTo>
                    <a:pt x="2578" y="20403"/>
                  </a:lnTo>
                  <a:lnTo>
                    <a:pt x="2801" y="21032"/>
                  </a:lnTo>
                  <a:lnTo>
                    <a:pt x="3035" y="21647"/>
                  </a:lnTo>
                  <a:lnTo>
                    <a:pt x="3268" y="22246"/>
                  </a:lnTo>
                  <a:lnTo>
                    <a:pt x="3501" y="22830"/>
                  </a:lnTo>
                  <a:lnTo>
                    <a:pt x="3745" y="23414"/>
                  </a:lnTo>
                  <a:lnTo>
                    <a:pt x="3984" y="23967"/>
                  </a:lnTo>
                  <a:lnTo>
                    <a:pt x="4233" y="24520"/>
                  </a:lnTo>
                  <a:lnTo>
                    <a:pt x="4483" y="25058"/>
                  </a:lnTo>
                  <a:lnTo>
                    <a:pt x="4737" y="25580"/>
                  </a:lnTo>
                  <a:lnTo>
                    <a:pt x="4992" y="26102"/>
                  </a:lnTo>
                  <a:lnTo>
                    <a:pt x="5252" y="26594"/>
                  </a:lnTo>
                  <a:lnTo>
                    <a:pt x="5512" y="27085"/>
                  </a:lnTo>
                  <a:lnTo>
                    <a:pt x="5777" y="27546"/>
                  </a:lnTo>
                  <a:lnTo>
                    <a:pt x="6047" y="28007"/>
                  </a:lnTo>
                  <a:lnTo>
                    <a:pt x="6318" y="28453"/>
                  </a:lnTo>
                  <a:lnTo>
                    <a:pt x="6594" y="28883"/>
                  </a:lnTo>
                  <a:lnTo>
                    <a:pt x="6870" y="29298"/>
                  </a:lnTo>
                  <a:lnTo>
                    <a:pt x="7145" y="29712"/>
                  </a:lnTo>
                  <a:lnTo>
                    <a:pt x="7427" y="30097"/>
                  </a:lnTo>
                  <a:lnTo>
                    <a:pt x="7713" y="30465"/>
                  </a:lnTo>
                  <a:lnTo>
                    <a:pt x="7999" y="30834"/>
                  </a:lnTo>
                  <a:lnTo>
                    <a:pt x="8286" y="31172"/>
                  </a:lnTo>
                  <a:lnTo>
                    <a:pt x="8578" y="31510"/>
                  </a:lnTo>
                  <a:lnTo>
                    <a:pt x="8869" y="31817"/>
                  </a:lnTo>
                  <a:lnTo>
                    <a:pt x="9166" y="32124"/>
                  </a:lnTo>
                  <a:lnTo>
                    <a:pt x="9463" y="32401"/>
                  </a:lnTo>
                  <a:lnTo>
                    <a:pt x="9766" y="32678"/>
                  </a:lnTo>
                  <a:lnTo>
                    <a:pt x="10063" y="32939"/>
                  </a:lnTo>
                  <a:lnTo>
                    <a:pt x="10063" y="32939"/>
                  </a:lnTo>
                  <a:lnTo>
                    <a:pt x="10280" y="33138"/>
                  </a:lnTo>
                  <a:lnTo>
                    <a:pt x="10492" y="33307"/>
                  </a:lnTo>
                  <a:lnTo>
                    <a:pt x="10710" y="33461"/>
                  </a:lnTo>
                  <a:lnTo>
                    <a:pt x="10927" y="33615"/>
                  </a:lnTo>
                  <a:lnTo>
                    <a:pt x="11145" y="33722"/>
                  </a:lnTo>
                  <a:lnTo>
                    <a:pt x="11362" y="33830"/>
                  </a:lnTo>
                  <a:lnTo>
                    <a:pt x="11585" y="33907"/>
                  </a:lnTo>
                  <a:lnTo>
                    <a:pt x="11808" y="33968"/>
                  </a:lnTo>
                  <a:lnTo>
                    <a:pt x="12031" y="33999"/>
                  </a:lnTo>
                  <a:lnTo>
                    <a:pt x="12248" y="34029"/>
                  </a:lnTo>
                  <a:lnTo>
                    <a:pt x="12471" y="34029"/>
                  </a:lnTo>
                  <a:lnTo>
                    <a:pt x="12694" y="33999"/>
                  </a:lnTo>
                  <a:lnTo>
                    <a:pt x="12916" y="33968"/>
                  </a:lnTo>
                  <a:lnTo>
                    <a:pt x="13139" y="33907"/>
                  </a:lnTo>
                  <a:lnTo>
                    <a:pt x="13362" y="33830"/>
                  </a:lnTo>
                  <a:lnTo>
                    <a:pt x="13580" y="33722"/>
                  </a:lnTo>
                  <a:lnTo>
                    <a:pt x="13580" y="33722"/>
                  </a:lnTo>
                  <a:lnTo>
                    <a:pt x="13691" y="33661"/>
                  </a:lnTo>
                  <a:lnTo>
                    <a:pt x="13802" y="33584"/>
                  </a:lnTo>
                  <a:lnTo>
                    <a:pt x="13914" y="33507"/>
                  </a:lnTo>
                  <a:lnTo>
                    <a:pt x="14020" y="33415"/>
                  </a:lnTo>
                  <a:lnTo>
                    <a:pt x="14126" y="33307"/>
                  </a:lnTo>
                  <a:lnTo>
                    <a:pt x="14232" y="33200"/>
                  </a:lnTo>
                  <a:lnTo>
                    <a:pt x="14333" y="33077"/>
                  </a:lnTo>
                  <a:lnTo>
                    <a:pt x="14434" y="32939"/>
                  </a:lnTo>
                  <a:lnTo>
                    <a:pt x="14534" y="32800"/>
                  </a:lnTo>
                  <a:lnTo>
                    <a:pt x="14630" y="32647"/>
                  </a:lnTo>
                  <a:lnTo>
                    <a:pt x="14725" y="32493"/>
                  </a:lnTo>
                  <a:lnTo>
                    <a:pt x="14821" y="32324"/>
                  </a:lnTo>
                  <a:lnTo>
                    <a:pt x="14911" y="32140"/>
                  </a:lnTo>
                  <a:lnTo>
                    <a:pt x="15001" y="31955"/>
                  </a:lnTo>
                  <a:lnTo>
                    <a:pt x="15086" y="31756"/>
                  </a:lnTo>
                  <a:lnTo>
                    <a:pt x="15171" y="31556"/>
                  </a:lnTo>
                  <a:lnTo>
                    <a:pt x="15256" y="31341"/>
                  </a:lnTo>
                  <a:lnTo>
                    <a:pt x="15335" y="31126"/>
                  </a:lnTo>
                  <a:lnTo>
                    <a:pt x="15415" y="30911"/>
                  </a:lnTo>
                  <a:lnTo>
                    <a:pt x="15489" y="30680"/>
                  </a:lnTo>
                  <a:lnTo>
                    <a:pt x="15563" y="30435"/>
                  </a:lnTo>
                  <a:lnTo>
                    <a:pt x="15632" y="30189"/>
                  </a:lnTo>
                  <a:lnTo>
                    <a:pt x="15701" y="29928"/>
                  </a:lnTo>
                  <a:lnTo>
                    <a:pt x="15765" y="29666"/>
                  </a:lnTo>
                  <a:lnTo>
                    <a:pt x="15823" y="29405"/>
                  </a:lnTo>
                  <a:lnTo>
                    <a:pt x="15887" y="29129"/>
                  </a:lnTo>
                  <a:lnTo>
                    <a:pt x="15940" y="28852"/>
                  </a:lnTo>
                  <a:lnTo>
                    <a:pt x="15993" y="28576"/>
                  </a:lnTo>
                  <a:lnTo>
                    <a:pt x="16041" y="28284"/>
                  </a:lnTo>
                  <a:lnTo>
                    <a:pt x="16088" y="27976"/>
                  </a:lnTo>
                  <a:lnTo>
                    <a:pt x="16131" y="27685"/>
                  </a:lnTo>
                  <a:lnTo>
                    <a:pt x="16173" y="27362"/>
                  </a:lnTo>
                  <a:lnTo>
                    <a:pt x="16173" y="27362"/>
                  </a:lnTo>
                  <a:lnTo>
                    <a:pt x="16210" y="27039"/>
                  </a:lnTo>
                  <a:lnTo>
                    <a:pt x="16242" y="26717"/>
                  </a:lnTo>
                  <a:lnTo>
                    <a:pt x="16274" y="26394"/>
                  </a:lnTo>
                  <a:lnTo>
                    <a:pt x="16295" y="26056"/>
                  </a:lnTo>
                  <a:lnTo>
                    <a:pt x="16317" y="25733"/>
                  </a:lnTo>
                  <a:lnTo>
                    <a:pt x="16332" y="25396"/>
                  </a:lnTo>
                  <a:lnTo>
                    <a:pt x="16343" y="25073"/>
                  </a:lnTo>
                  <a:lnTo>
                    <a:pt x="16348" y="24735"/>
                  </a:lnTo>
                  <a:lnTo>
                    <a:pt x="16348" y="24397"/>
                  </a:lnTo>
                  <a:lnTo>
                    <a:pt x="16348" y="24074"/>
                  </a:lnTo>
                  <a:lnTo>
                    <a:pt x="16338" y="23752"/>
                  </a:lnTo>
                  <a:lnTo>
                    <a:pt x="16327" y="23414"/>
                  </a:lnTo>
                  <a:lnTo>
                    <a:pt x="16311" y="23091"/>
                  </a:lnTo>
                  <a:lnTo>
                    <a:pt x="16290" y="22768"/>
                  </a:lnTo>
                  <a:lnTo>
                    <a:pt x="16263" y="22446"/>
                  </a:lnTo>
                  <a:lnTo>
                    <a:pt x="16232" y="22139"/>
                  </a:lnTo>
                  <a:lnTo>
                    <a:pt x="16200" y="21816"/>
                  </a:lnTo>
                  <a:lnTo>
                    <a:pt x="16163" y="21509"/>
                  </a:lnTo>
                  <a:lnTo>
                    <a:pt x="16120" y="21201"/>
                  </a:lnTo>
                  <a:lnTo>
                    <a:pt x="16073" y="20910"/>
                  </a:lnTo>
                  <a:lnTo>
                    <a:pt x="16025" y="20618"/>
                  </a:lnTo>
                  <a:lnTo>
                    <a:pt x="15966" y="20326"/>
                  </a:lnTo>
                  <a:lnTo>
                    <a:pt x="15908" y="20049"/>
                  </a:lnTo>
                  <a:lnTo>
                    <a:pt x="15844" y="19757"/>
                  </a:lnTo>
                  <a:lnTo>
                    <a:pt x="15781" y="19496"/>
                  </a:lnTo>
                  <a:lnTo>
                    <a:pt x="15712" y="19235"/>
                  </a:lnTo>
                  <a:lnTo>
                    <a:pt x="15638" y="18974"/>
                  </a:lnTo>
                  <a:lnTo>
                    <a:pt x="15558" y="18728"/>
                  </a:lnTo>
                  <a:lnTo>
                    <a:pt x="15473" y="18482"/>
                  </a:lnTo>
                  <a:lnTo>
                    <a:pt x="15388" y="18252"/>
                  </a:lnTo>
                  <a:lnTo>
                    <a:pt x="15298" y="18037"/>
                  </a:lnTo>
                  <a:lnTo>
                    <a:pt x="15208" y="1782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4"/>
            <p:cNvSpPr/>
            <p:nvPr/>
          </p:nvSpPr>
          <p:spPr>
            <a:xfrm>
              <a:off x="-2915325" y="-1903850"/>
              <a:ext cx="383800" cy="577650"/>
            </a:xfrm>
            <a:custGeom>
              <a:avLst/>
              <a:gdLst/>
              <a:ahLst/>
              <a:cxnLst/>
              <a:rect l="l" t="t" r="r" b="b"/>
              <a:pathLst>
                <a:path w="15352" h="23106" extrusionOk="0">
                  <a:moveTo>
                    <a:pt x="1" y="0"/>
                  </a:moveTo>
                  <a:lnTo>
                    <a:pt x="17" y="246"/>
                  </a:lnTo>
                  <a:lnTo>
                    <a:pt x="38" y="507"/>
                  </a:lnTo>
                  <a:lnTo>
                    <a:pt x="59" y="753"/>
                  </a:lnTo>
                  <a:lnTo>
                    <a:pt x="91" y="999"/>
                  </a:lnTo>
                  <a:lnTo>
                    <a:pt x="117" y="1244"/>
                  </a:lnTo>
                  <a:lnTo>
                    <a:pt x="155" y="1490"/>
                  </a:lnTo>
                  <a:lnTo>
                    <a:pt x="192" y="1721"/>
                  </a:lnTo>
                  <a:lnTo>
                    <a:pt x="234" y="1951"/>
                  </a:lnTo>
                  <a:lnTo>
                    <a:pt x="351" y="2596"/>
                  </a:lnTo>
                  <a:lnTo>
                    <a:pt x="467" y="3226"/>
                  </a:lnTo>
                  <a:lnTo>
                    <a:pt x="589" y="3856"/>
                  </a:lnTo>
                  <a:lnTo>
                    <a:pt x="717" y="4471"/>
                  </a:lnTo>
                  <a:lnTo>
                    <a:pt x="849" y="5085"/>
                  </a:lnTo>
                  <a:lnTo>
                    <a:pt x="987" y="5684"/>
                  </a:lnTo>
                  <a:lnTo>
                    <a:pt x="1131" y="6284"/>
                  </a:lnTo>
                  <a:lnTo>
                    <a:pt x="1274" y="6867"/>
                  </a:lnTo>
                  <a:lnTo>
                    <a:pt x="1401" y="7344"/>
                  </a:lnTo>
                  <a:lnTo>
                    <a:pt x="1528" y="7835"/>
                  </a:lnTo>
                  <a:lnTo>
                    <a:pt x="1661" y="8311"/>
                  </a:lnTo>
                  <a:lnTo>
                    <a:pt x="1788" y="8772"/>
                  </a:lnTo>
                  <a:lnTo>
                    <a:pt x="2064" y="9694"/>
                  </a:lnTo>
                  <a:lnTo>
                    <a:pt x="2340" y="10585"/>
                  </a:lnTo>
                  <a:lnTo>
                    <a:pt x="2632" y="11445"/>
                  </a:lnTo>
                  <a:lnTo>
                    <a:pt x="2923" y="12290"/>
                  </a:lnTo>
                  <a:lnTo>
                    <a:pt x="3231" y="13089"/>
                  </a:lnTo>
                  <a:lnTo>
                    <a:pt x="3544" y="13873"/>
                  </a:lnTo>
                  <a:lnTo>
                    <a:pt x="3862" y="14626"/>
                  </a:lnTo>
                  <a:lnTo>
                    <a:pt x="4186" y="15348"/>
                  </a:lnTo>
                  <a:lnTo>
                    <a:pt x="4520" y="16039"/>
                  </a:lnTo>
                  <a:lnTo>
                    <a:pt x="4859" y="16700"/>
                  </a:lnTo>
                  <a:lnTo>
                    <a:pt x="5210" y="17329"/>
                  </a:lnTo>
                  <a:lnTo>
                    <a:pt x="5560" y="17929"/>
                  </a:lnTo>
                  <a:lnTo>
                    <a:pt x="5920" y="18497"/>
                  </a:lnTo>
                  <a:lnTo>
                    <a:pt x="6281" y="19035"/>
                  </a:lnTo>
                  <a:lnTo>
                    <a:pt x="6652" y="19542"/>
                  </a:lnTo>
                  <a:lnTo>
                    <a:pt x="7029" y="20018"/>
                  </a:lnTo>
                  <a:lnTo>
                    <a:pt x="7405" y="20463"/>
                  </a:lnTo>
                  <a:lnTo>
                    <a:pt x="7793" y="20878"/>
                  </a:lnTo>
                  <a:lnTo>
                    <a:pt x="8180" y="21247"/>
                  </a:lnTo>
                  <a:lnTo>
                    <a:pt x="8572" y="21600"/>
                  </a:lnTo>
                  <a:lnTo>
                    <a:pt x="8970" y="21908"/>
                  </a:lnTo>
                  <a:lnTo>
                    <a:pt x="9368" y="22184"/>
                  </a:lnTo>
                  <a:lnTo>
                    <a:pt x="9771" y="22415"/>
                  </a:lnTo>
                  <a:lnTo>
                    <a:pt x="10180" y="22614"/>
                  </a:lnTo>
                  <a:lnTo>
                    <a:pt x="10588" y="22799"/>
                  </a:lnTo>
                  <a:lnTo>
                    <a:pt x="11002" y="22922"/>
                  </a:lnTo>
                  <a:lnTo>
                    <a:pt x="11416" y="23029"/>
                  </a:lnTo>
                  <a:lnTo>
                    <a:pt x="11622" y="23060"/>
                  </a:lnTo>
                  <a:lnTo>
                    <a:pt x="11829" y="23091"/>
                  </a:lnTo>
                  <a:lnTo>
                    <a:pt x="12041" y="23106"/>
                  </a:lnTo>
                  <a:lnTo>
                    <a:pt x="12460" y="23106"/>
                  </a:lnTo>
                  <a:lnTo>
                    <a:pt x="12667" y="23091"/>
                  </a:lnTo>
                  <a:lnTo>
                    <a:pt x="12917" y="23075"/>
                  </a:lnTo>
                  <a:lnTo>
                    <a:pt x="13166" y="23029"/>
                  </a:lnTo>
                  <a:lnTo>
                    <a:pt x="13415" y="22968"/>
                  </a:lnTo>
                  <a:lnTo>
                    <a:pt x="13659" y="22906"/>
                  </a:lnTo>
                  <a:lnTo>
                    <a:pt x="13909" y="22814"/>
                  </a:lnTo>
                  <a:lnTo>
                    <a:pt x="14153" y="22722"/>
                  </a:lnTo>
                  <a:lnTo>
                    <a:pt x="14402" y="22599"/>
                  </a:lnTo>
                  <a:lnTo>
                    <a:pt x="14646" y="22476"/>
                  </a:lnTo>
                  <a:lnTo>
                    <a:pt x="14736" y="22445"/>
                  </a:lnTo>
                  <a:lnTo>
                    <a:pt x="14826" y="22399"/>
                  </a:lnTo>
                  <a:lnTo>
                    <a:pt x="14916" y="22338"/>
                  </a:lnTo>
                  <a:lnTo>
                    <a:pt x="15007" y="22276"/>
                  </a:lnTo>
                  <a:lnTo>
                    <a:pt x="15091" y="22199"/>
                  </a:lnTo>
                  <a:lnTo>
                    <a:pt x="15182" y="22107"/>
                  </a:lnTo>
                  <a:lnTo>
                    <a:pt x="15266" y="22015"/>
                  </a:lnTo>
                  <a:lnTo>
                    <a:pt x="15351" y="21908"/>
                  </a:lnTo>
                  <a:lnTo>
                    <a:pt x="15346" y="21892"/>
                  </a:lnTo>
                  <a:lnTo>
                    <a:pt x="15335" y="21877"/>
                  </a:lnTo>
                  <a:lnTo>
                    <a:pt x="15298" y="21862"/>
                  </a:lnTo>
                  <a:lnTo>
                    <a:pt x="15240" y="21862"/>
                  </a:lnTo>
                  <a:lnTo>
                    <a:pt x="15155" y="21877"/>
                  </a:lnTo>
                  <a:lnTo>
                    <a:pt x="14625" y="22015"/>
                  </a:lnTo>
                  <a:lnTo>
                    <a:pt x="14237" y="22107"/>
                  </a:lnTo>
                  <a:lnTo>
                    <a:pt x="13781" y="22199"/>
                  </a:lnTo>
                  <a:lnTo>
                    <a:pt x="13527" y="22230"/>
                  </a:lnTo>
                  <a:lnTo>
                    <a:pt x="13256" y="22261"/>
                  </a:lnTo>
                  <a:lnTo>
                    <a:pt x="12970" y="22276"/>
                  </a:lnTo>
                  <a:lnTo>
                    <a:pt x="12667" y="22276"/>
                  </a:lnTo>
                  <a:lnTo>
                    <a:pt x="12264" y="22261"/>
                  </a:lnTo>
                  <a:lnTo>
                    <a:pt x="11856" y="22199"/>
                  </a:lnTo>
                  <a:lnTo>
                    <a:pt x="11453" y="22092"/>
                  </a:lnTo>
                  <a:lnTo>
                    <a:pt x="11050" y="21969"/>
                  </a:lnTo>
                  <a:lnTo>
                    <a:pt x="10652" y="21815"/>
                  </a:lnTo>
                  <a:lnTo>
                    <a:pt x="10254" y="21616"/>
                  </a:lnTo>
                  <a:lnTo>
                    <a:pt x="9856" y="21401"/>
                  </a:lnTo>
                  <a:lnTo>
                    <a:pt x="9469" y="21139"/>
                  </a:lnTo>
                  <a:lnTo>
                    <a:pt x="9076" y="20863"/>
                  </a:lnTo>
                  <a:lnTo>
                    <a:pt x="8694" y="20540"/>
                  </a:lnTo>
                  <a:lnTo>
                    <a:pt x="8313" y="20187"/>
                  </a:lnTo>
                  <a:lnTo>
                    <a:pt x="7936" y="19818"/>
                  </a:lnTo>
                  <a:lnTo>
                    <a:pt x="7559" y="19403"/>
                  </a:lnTo>
                  <a:lnTo>
                    <a:pt x="7193" y="18973"/>
                  </a:lnTo>
                  <a:lnTo>
                    <a:pt x="6827" y="18512"/>
                  </a:lnTo>
                  <a:lnTo>
                    <a:pt x="6467" y="18005"/>
                  </a:lnTo>
                  <a:lnTo>
                    <a:pt x="6111" y="17483"/>
                  </a:lnTo>
                  <a:lnTo>
                    <a:pt x="5761" y="16930"/>
                  </a:lnTo>
                  <a:lnTo>
                    <a:pt x="5416" y="16346"/>
                  </a:lnTo>
                  <a:lnTo>
                    <a:pt x="5077" y="15747"/>
                  </a:lnTo>
                  <a:lnTo>
                    <a:pt x="4748" y="15102"/>
                  </a:lnTo>
                  <a:lnTo>
                    <a:pt x="4419" y="14441"/>
                  </a:lnTo>
                  <a:lnTo>
                    <a:pt x="4096" y="13750"/>
                  </a:lnTo>
                  <a:lnTo>
                    <a:pt x="3783" y="13043"/>
                  </a:lnTo>
                  <a:lnTo>
                    <a:pt x="3475" y="12290"/>
                  </a:lnTo>
                  <a:lnTo>
                    <a:pt x="3173" y="11522"/>
                  </a:lnTo>
                  <a:lnTo>
                    <a:pt x="2881" y="10723"/>
                  </a:lnTo>
                  <a:lnTo>
                    <a:pt x="2589" y="9909"/>
                  </a:lnTo>
                  <a:lnTo>
                    <a:pt x="2313" y="9064"/>
                  </a:lnTo>
                  <a:lnTo>
                    <a:pt x="2038" y="8189"/>
                  </a:lnTo>
                  <a:lnTo>
                    <a:pt x="1772" y="7297"/>
                  </a:lnTo>
                  <a:lnTo>
                    <a:pt x="1518" y="6376"/>
                  </a:lnTo>
                  <a:lnTo>
                    <a:pt x="1332" y="5684"/>
                  </a:lnTo>
                  <a:lnTo>
                    <a:pt x="1162" y="5024"/>
                  </a:lnTo>
                  <a:lnTo>
                    <a:pt x="1003" y="4394"/>
                  </a:lnTo>
                  <a:lnTo>
                    <a:pt x="860" y="3795"/>
                  </a:lnTo>
                  <a:lnTo>
                    <a:pt x="605" y="2719"/>
                  </a:lnTo>
                  <a:lnTo>
                    <a:pt x="399" y="1782"/>
                  </a:lnTo>
                  <a:lnTo>
                    <a:pt x="117" y="461"/>
                  </a:lnTo>
                  <a:lnTo>
                    <a:pt x="38" y="123"/>
                  </a:lnTo>
                  <a:lnTo>
                    <a:pt x="17" y="3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4"/>
            <p:cNvSpPr/>
            <p:nvPr/>
          </p:nvSpPr>
          <p:spPr>
            <a:xfrm>
              <a:off x="-1038400" y="-8006400"/>
              <a:ext cx="763450" cy="371050"/>
            </a:xfrm>
            <a:custGeom>
              <a:avLst/>
              <a:gdLst/>
              <a:ahLst/>
              <a:cxnLst/>
              <a:rect l="l" t="t" r="r" b="b"/>
              <a:pathLst>
                <a:path w="30538" h="14842" extrusionOk="0">
                  <a:moveTo>
                    <a:pt x="17324" y="1"/>
                  </a:moveTo>
                  <a:lnTo>
                    <a:pt x="16932" y="16"/>
                  </a:lnTo>
                  <a:lnTo>
                    <a:pt x="16545" y="47"/>
                  </a:lnTo>
                  <a:lnTo>
                    <a:pt x="16157" y="93"/>
                  </a:lnTo>
                  <a:lnTo>
                    <a:pt x="15765" y="155"/>
                  </a:lnTo>
                  <a:lnTo>
                    <a:pt x="15378" y="216"/>
                  </a:lnTo>
                  <a:lnTo>
                    <a:pt x="14990" y="293"/>
                  </a:lnTo>
                  <a:lnTo>
                    <a:pt x="14603" y="385"/>
                  </a:lnTo>
                  <a:lnTo>
                    <a:pt x="14216" y="477"/>
                  </a:lnTo>
                  <a:lnTo>
                    <a:pt x="13829" y="585"/>
                  </a:lnTo>
                  <a:lnTo>
                    <a:pt x="13442" y="723"/>
                  </a:lnTo>
                  <a:lnTo>
                    <a:pt x="13054" y="846"/>
                  </a:lnTo>
                  <a:lnTo>
                    <a:pt x="12667" y="1000"/>
                  </a:lnTo>
                  <a:lnTo>
                    <a:pt x="12285" y="1153"/>
                  </a:lnTo>
                  <a:lnTo>
                    <a:pt x="11898" y="1322"/>
                  </a:lnTo>
                  <a:lnTo>
                    <a:pt x="11516" y="1506"/>
                  </a:lnTo>
                  <a:lnTo>
                    <a:pt x="11129" y="1706"/>
                  </a:lnTo>
                  <a:lnTo>
                    <a:pt x="10747" y="1906"/>
                  </a:lnTo>
                  <a:lnTo>
                    <a:pt x="10365" y="2121"/>
                  </a:lnTo>
                  <a:lnTo>
                    <a:pt x="9983" y="2351"/>
                  </a:lnTo>
                  <a:lnTo>
                    <a:pt x="9601" y="2597"/>
                  </a:lnTo>
                  <a:lnTo>
                    <a:pt x="9219" y="2843"/>
                  </a:lnTo>
                  <a:lnTo>
                    <a:pt x="8843" y="3104"/>
                  </a:lnTo>
                  <a:lnTo>
                    <a:pt x="8227" y="3565"/>
                  </a:lnTo>
                  <a:lnTo>
                    <a:pt x="7617" y="4057"/>
                  </a:lnTo>
                  <a:lnTo>
                    <a:pt x="7007" y="4579"/>
                  </a:lnTo>
                  <a:lnTo>
                    <a:pt x="6403" y="5132"/>
                  </a:lnTo>
                  <a:lnTo>
                    <a:pt x="5803" y="5731"/>
                  </a:lnTo>
                  <a:lnTo>
                    <a:pt x="5204" y="6361"/>
                  </a:lnTo>
                  <a:lnTo>
                    <a:pt x="4615" y="7022"/>
                  </a:lnTo>
                  <a:lnTo>
                    <a:pt x="4026" y="7713"/>
                  </a:lnTo>
                  <a:lnTo>
                    <a:pt x="3538" y="8312"/>
                  </a:lnTo>
                  <a:lnTo>
                    <a:pt x="3082" y="8911"/>
                  </a:lnTo>
                  <a:lnTo>
                    <a:pt x="2658" y="9495"/>
                  </a:lnTo>
                  <a:lnTo>
                    <a:pt x="2260" y="10064"/>
                  </a:lnTo>
                  <a:lnTo>
                    <a:pt x="1889" y="10617"/>
                  </a:lnTo>
                  <a:lnTo>
                    <a:pt x="1555" y="11154"/>
                  </a:lnTo>
                  <a:lnTo>
                    <a:pt x="1252" y="11661"/>
                  </a:lnTo>
                  <a:lnTo>
                    <a:pt x="976" y="12138"/>
                  </a:lnTo>
                  <a:lnTo>
                    <a:pt x="738" y="12599"/>
                  </a:lnTo>
                  <a:lnTo>
                    <a:pt x="531" y="13013"/>
                  </a:lnTo>
                  <a:lnTo>
                    <a:pt x="356" y="13397"/>
                  </a:lnTo>
                  <a:lnTo>
                    <a:pt x="218" y="13735"/>
                  </a:lnTo>
                  <a:lnTo>
                    <a:pt x="160" y="13889"/>
                  </a:lnTo>
                  <a:lnTo>
                    <a:pt x="112" y="14027"/>
                  </a:lnTo>
                  <a:lnTo>
                    <a:pt x="69" y="14166"/>
                  </a:lnTo>
                  <a:lnTo>
                    <a:pt x="43" y="14288"/>
                  </a:lnTo>
                  <a:lnTo>
                    <a:pt x="16" y="14396"/>
                  </a:lnTo>
                  <a:lnTo>
                    <a:pt x="6" y="14488"/>
                  </a:lnTo>
                  <a:lnTo>
                    <a:pt x="0" y="14565"/>
                  </a:lnTo>
                  <a:lnTo>
                    <a:pt x="6" y="14642"/>
                  </a:lnTo>
                  <a:lnTo>
                    <a:pt x="27" y="14703"/>
                  </a:lnTo>
                  <a:lnTo>
                    <a:pt x="48" y="14765"/>
                  </a:lnTo>
                  <a:lnTo>
                    <a:pt x="85" y="14795"/>
                  </a:lnTo>
                  <a:lnTo>
                    <a:pt x="128" y="14826"/>
                  </a:lnTo>
                  <a:lnTo>
                    <a:pt x="181" y="14841"/>
                  </a:lnTo>
                  <a:lnTo>
                    <a:pt x="239" y="14841"/>
                  </a:lnTo>
                  <a:lnTo>
                    <a:pt x="308" y="14826"/>
                  </a:lnTo>
                  <a:lnTo>
                    <a:pt x="382" y="14811"/>
                  </a:lnTo>
                  <a:lnTo>
                    <a:pt x="563" y="14719"/>
                  </a:lnTo>
                  <a:lnTo>
                    <a:pt x="775" y="14596"/>
                  </a:lnTo>
                  <a:lnTo>
                    <a:pt x="1019" y="14427"/>
                  </a:lnTo>
                  <a:lnTo>
                    <a:pt x="1289" y="14212"/>
                  </a:lnTo>
                  <a:lnTo>
                    <a:pt x="1597" y="13966"/>
                  </a:lnTo>
                  <a:lnTo>
                    <a:pt x="1926" y="13689"/>
                  </a:lnTo>
                  <a:lnTo>
                    <a:pt x="2679" y="13044"/>
                  </a:lnTo>
                  <a:lnTo>
                    <a:pt x="3538" y="12291"/>
                  </a:lnTo>
                  <a:lnTo>
                    <a:pt x="4504" y="11462"/>
                  </a:lnTo>
                  <a:lnTo>
                    <a:pt x="5024" y="11062"/>
                  </a:lnTo>
                  <a:lnTo>
                    <a:pt x="5559" y="10663"/>
                  </a:lnTo>
                  <a:lnTo>
                    <a:pt x="6127" y="10248"/>
                  </a:lnTo>
                  <a:lnTo>
                    <a:pt x="6710" y="9833"/>
                  </a:lnTo>
                  <a:lnTo>
                    <a:pt x="7320" y="9418"/>
                  </a:lnTo>
                  <a:lnTo>
                    <a:pt x="7946" y="9004"/>
                  </a:lnTo>
                  <a:lnTo>
                    <a:pt x="8593" y="8604"/>
                  </a:lnTo>
                  <a:lnTo>
                    <a:pt x="9262" y="8205"/>
                  </a:lnTo>
                  <a:lnTo>
                    <a:pt x="9994" y="7836"/>
                  </a:lnTo>
                  <a:lnTo>
                    <a:pt x="10726" y="7483"/>
                  </a:lnTo>
                  <a:lnTo>
                    <a:pt x="11463" y="7175"/>
                  </a:lnTo>
                  <a:lnTo>
                    <a:pt x="12200" y="6884"/>
                  </a:lnTo>
                  <a:lnTo>
                    <a:pt x="12938" y="6622"/>
                  </a:lnTo>
                  <a:lnTo>
                    <a:pt x="13680" y="6392"/>
                  </a:lnTo>
                  <a:lnTo>
                    <a:pt x="14417" y="6192"/>
                  </a:lnTo>
                  <a:lnTo>
                    <a:pt x="15160" y="6008"/>
                  </a:lnTo>
                  <a:lnTo>
                    <a:pt x="15903" y="5870"/>
                  </a:lnTo>
                  <a:lnTo>
                    <a:pt x="16645" y="5777"/>
                  </a:lnTo>
                  <a:lnTo>
                    <a:pt x="17393" y="5701"/>
                  </a:lnTo>
                  <a:lnTo>
                    <a:pt x="18136" y="5639"/>
                  </a:lnTo>
                  <a:lnTo>
                    <a:pt x="18878" y="5624"/>
                  </a:lnTo>
                  <a:lnTo>
                    <a:pt x="19621" y="5639"/>
                  </a:lnTo>
                  <a:lnTo>
                    <a:pt x="20364" y="5685"/>
                  </a:lnTo>
                  <a:lnTo>
                    <a:pt x="21111" y="5747"/>
                  </a:lnTo>
                  <a:lnTo>
                    <a:pt x="21785" y="5854"/>
                  </a:lnTo>
                  <a:lnTo>
                    <a:pt x="22448" y="5962"/>
                  </a:lnTo>
                  <a:lnTo>
                    <a:pt x="23090" y="6085"/>
                  </a:lnTo>
                  <a:lnTo>
                    <a:pt x="23711" y="6238"/>
                  </a:lnTo>
                  <a:lnTo>
                    <a:pt x="24315" y="6392"/>
                  </a:lnTo>
                  <a:lnTo>
                    <a:pt x="24893" y="6561"/>
                  </a:lnTo>
                  <a:lnTo>
                    <a:pt x="25445" y="6745"/>
                  </a:lnTo>
                  <a:lnTo>
                    <a:pt x="25981" y="6930"/>
                  </a:lnTo>
                  <a:lnTo>
                    <a:pt x="26957" y="7314"/>
                  </a:lnTo>
                  <a:lnTo>
                    <a:pt x="27837" y="7652"/>
                  </a:lnTo>
                  <a:lnTo>
                    <a:pt x="28606" y="7944"/>
                  </a:lnTo>
                  <a:lnTo>
                    <a:pt x="29259" y="8174"/>
                  </a:lnTo>
                  <a:lnTo>
                    <a:pt x="29535" y="8266"/>
                  </a:lnTo>
                  <a:lnTo>
                    <a:pt x="29784" y="8328"/>
                  </a:lnTo>
                  <a:lnTo>
                    <a:pt x="29996" y="8374"/>
                  </a:lnTo>
                  <a:lnTo>
                    <a:pt x="30177" y="8374"/>
                  </a:lnTo>
                  <a:lnTo>
                    <a:pt x="30320" y="8358"/>
                  </a:lnTo>
                  <a:lnTo>
                    <a:pt x="30383" y="8343"/>
                  </a:lnTo>
                  <a:lnTo>
                    <a:pt x="30431" y="8312"/>
                  </a:lnTo>
                  <a:lnTo>
                    <a:pt x="30474" y="8266"/>
                  </a:lnTo>
                  <a:lnTo>
                    <a:pt x="30500" y="8220"/>
                  </a:lnTo>
                  <a:lnTo>
                    <a:pt x="30521" y="8174"/>
                  </a:lnTo>
                  <a:lnTo>
                    <a:pt x="30537" y="8097"/>
                  </a:lnTo>
                  <a:lnTo>
                    <a:pt x="30537" y="8020"/>
                  </a:lnTo>
                  <a:lnTo>
                    <a:pt x="30532" y="7944"/>
                  </a:lnTo>
                  <a:lnTo>
                    <a:pt x="30516" y="7851"/>
                  </a:lnTo>
                  <a:lnTo>
                    <a:pt x="30489" y="7759"/>
                  </a:lnTo>
                  <a:lnTo>
                    <a:pt x="30452" y="7636"/>
                  </a:lnTo>
                  <a:lnTo>
                    <a:pt x="30405" y="7529"/>
                  </a:lnTo>
                  <a:lnTo>
                    <a:pt x="30352" y="7406"/>
                  </a:lnTo>
                  <a:lnTo>
                    <a:pt x="30288" y="7283"/>
                  </a:lnTo>
                  <a:lnTo>
                    <a:pt x="30134" y="6991"/>
                  </a:lnTo>
                  <a:lnTo>
                    <a:pt x="29943" y="6699"/>
                  </a:lnTo>
                  <a:lnTo>
                    <a:pt x="29715" y="6377"/>
                  </a:lnTo>
                  <a:lnTo>
                    <a:pt x="29455" y="6039"/>
                  </a:lnTo>
                  <a:lnTo>
                    <a:pt x="29158" y="5670"/>
                  </a:lnTo>
                  <a:lnTo>
                    <a:pt x="28835" y="5301"/>
                  </a:lnTo>
                  <a:lnTo>
                    <a:pt x="28474" y="4917"/>
                  </a:lnTo>
                  <a:lnTo>
                    <a:pt x="28081" y="4533"/>
                  </a:lnTo>
                  <a:lnTo>
                    <a:pt x="27662" y="4134"/>
                  </a:lnTo>
                  <a:lnTo>
                    <a:pt x="27206" y="3749"/>
                  </a:lnTo>
                  <a:lnTo>
                    <a:pt x="26723" y="3350"/>
                  </a:lnTo>
                  <a:lnTo>
                    <a:pt x="26214" y="2951"/>
                  </a:lnTo>
                  <a:lnTo>
                    <a:pt x="25599" y="2520"/>
                  </a:lnTo>
                  <a:lnTo>
                    <a:pt x="24978" y="2136"/>
                  </a:lnTo>
                  <a:lnTo>
                    <a:pt x="24352" y="1768"/>
                  </a:lnTo>
                  <a:lnTo>
                    <a:pt x="23732" y="1445"/>
                  </a:lnTo>
                  <a:lnTo>
                    <a:pt x="23106" y="1153"/>
                  </a:lnTo>
                  <a:lnTo>
                    <a:pt x="22475" y="892"/>
                  </a:lnTo>
                  <a:lnTo>
                    <a:pt x="21849" y="662"/>
                  </a:lnTo>
                  <a:lnTo>
                    <a:pt x="21218" y="462"/>
                  </a:lnTo>
                  <a:lnTo>
                    <a:pt x="20825" y="370"/>
                  </a:lnTo>
                  <a:lnTo>
                    <a:pt x="20438" y="277"/>
                  </a:lnTo>
                  <a:lnTo>
                    <a:pt x="20051" y="201"/>
                  </a:lnTo>
                  <a:lnTo>
                    <a:pt x="19658" y="139"/>
                  </a:lnTo>
                  <a:lnTo>
                    <a:pt x="19271" y="93"/>
                  </a:lnTo>
                  <a:lnTo>
                    <a:pt x="18878" y="47"/>
                  </a:lnTo>
                  <a:lnTo>
                    <a:pt x="18491" y="16"/>
                  </a:lnTo>
                  <a:lnTo>
                    <a:pt x="1810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4"/>
            <p:cNvSpPr/>
            <p:nvPr/>
          </p:nvSpPr>
          <p:spPr>
            <a:xfrm>
              <a:off x="-1013475" y="-8219175"/>
              <a:ext cx="691050" cy="284625"/>
            </a:xfrm>
            <a:custGeom>
              <a:avLst/>
              <a:gdLst/>
              <a:ahLst/>
              <a:cxnLst/>
              <a:rect l="l" t="t" r="r" b="b"/>
              <a:pathLst>
                <a:path w="27642" h="11385" extrusionOk="0">
                  <a:moveTo>
                    <a:pt x="16757" y="1"/>
                  </a:moveTo>
                  <a:lnTo>
                    <a:pt x="16131" y="16"/>
                  </a:lnTo>
                  <a:lnTo>
                    <a:pt x="15505" y="62"/>
                  </a:lnTo>
                  <a:lnTo>
                    <a:pt x="14879" y="124"/>
                  </a:lnTo>
                  <a:lnTo>
                    <a:pt x="14253" y="216"/>
                  </a:lnTo>
                  <a:lnTo>
                    <a:pt x="13622" y="339"/>
                  </a:lnTo>
                  <a:lnTo>
                    <a:pt x="13001" y="477"/>
                  </a:lnTo>
                  <a:lnTo>
                    <a:pt x="12376" y="646"/>
                  </a:lnTo>
                  <a:lnTo>
                    <a:pt x="11750" y="846"/>
                  </a:lnTo>
                  <a:lnTo>
                    <a:pt x="11129" y="1076"/>
                  </a:lnTo>
                  <a:lnTo>
                    <a:pt x="10508" y="1322"/>
                  </a:lnTo>
                  <a:lnTo>
                    <a:pt x="9888" y="1599"/>
                  </a:lnTo>
                  <a:lnTo>
                    <a:pt x="9267" y="1891"/>
                  </a:lnTo>
                  <a:lnTo>
                    <a:pt x="8647" y="2229"/>
                  </a:lnTo>
                  <a:lnTo>
                    <a:pt x="8031" y="2582"/>
                  </a:lnTo>
                  <a:lnTo>
                    <a:pt x="7416" y="2966"/>
                  </a:lnTo>
                  <a:lnTo>
                    <a:pt x="6806" y="3365"/>
                  </a:lnTo>
                  <a:lnTo>
                    <a:pt x="6191" y="3796"/>
                  </a:lnTo>
                  <a:lnTo>
                    <a:pt x="5581" y="4256"/>
                  </a:lnTo>
                  <a:lnTo>
                    <a:pt x="4976" y="4748"/>
                  </a:lnTo>
                  <a:lnTo>
                    <a:pt x="4371" y="5255"/>
                  </a:lnTo>
                  <a:lnTo>
                    <a:pt x="3767" y="5793"/>
                  </a:lnTo>
                  <a:lnTo>
                    <a:pt x="3321" y="6223"/>
                  </a:lnTo>
                  <a:lnTo>
                    <a:pt x="2902" y="6653"/>
                  </a:lnTo>
                  <a:lnTo>
                    <a:pt x="2504" y="7083"/>
                  </a:lnTo>
                  <a:lnTo>
                    <a:pt x="2138" y="7498"/>
                  </a:lnTo>
                  <a:lnTo>
                    <a:pt x="1799" y="7897"/>
                  </a:lnTo>
                  <a:lnTo>
                    <a:pt x="1481" y="8297"/>
                  </a:lnTo>
                  <a:lnTo>
                    <a:pt x="1199" y="8666"/>
                  </a:lnTo>
                  <a:lnTo>
                    <a:pt x="940" y="9034"/>
                  </a:lnTo>
                  <a:lnTo>
                    <a:pt x="711" y="9372"/>
                  </a:lnTo>
                  <a:lnTo>
                    <a:pt x="515" y="9695"/>
                  </a:lnTo>
                  <a:lnTo>
                    <a:pt x="351" y="9987"/>
                  </a:lnTo>
                  <a:lnTo>
                    <a:pt x="213" y="10263"/>
                  </a:lnTo>
                  <a:lnTo>
                    <a:pt x="160" y="10386"/>
                  </a:lnTo>
                  <a:lnTo>
                    <a:pt x="112" y="10509"/>
                  </a:lnTo>
                  <a:lnTo>
                    <a:pt x="75" y="10632"/>
                  </a:lnTo>
                  <a:lnTo>
                    <a:pt x="43" y="10724"/>
                  </a:lnTo>
                  <a:lnTo>
                    <a:pt x="22" y="10832"/>
                  </a:lnTo>
                  <a:lnTo>
                    <a:pt x="6" y="10909"/>
                  </a:lnTo>
                  <a:lnTo>
                    <a:pt x="1" y="11001"/>
                  </a:lnTo>
                  <a:lnTo>
                    <a:pt x="6" y="11062"/>
                  </a:lnTo>
                  <a:lnTo>
                    <a:pt x="17" y="11139"/>
                  </a:lnTo>
                  <a:lnTo>
                    <a:pt x="38" y="11200"/>
                  </a:lnTo>
                  <a:lnTo>
                    <a:pt x="70" y="11247"/>
                  </a:lnTo>
                  <a:lnTo>
                    <a:pt x="107" y="11293"/>
                  </a:lnTo>
                  <a:lnTo>
                    <a:pt x="154" y="11323"/>
                  </a:lnTo>
                  <a:lnTo>
                    <a:pt x="208" y="11354"/>
                  </a:lnTo>
                  <a:lnTo>
                    <a:pt x="271" y="11369"/>
                  </a:lnTo>
                  <a:lnTo>
                    <a:pt x="340" y="11385"/>
                  </a:lnTo>
                  <a:lnTo>
                    <a:pt x="499" y="11385"/>
                  </a:lnTo>
                  <a:lnTo>
                    <a:pt x="696" y="11339"/>
                  </a:lnTo>
                  <a:lnTo>
                    <a:pt x="918" y="11277"/>
                  </a:lnTo>
                  <a:lnTo>
                    <a:pt x="1168" y="11200"/>
                  </a:lnTo>
                  <a:lnTo>
                    <a:pt x="1449" y="11078"/>
                  </a:lnTo>
                  <a:lnTo>
                    <a:pt x="1751" y="10955"/>
                  </a:lnTo>
                  <a:lnTo>
                    <a:pt x="2441" y="10617"/>
                  </a:lnTo>
                  <a:lnTo>
                    <a:pt x="3231" y="10233"/>
                  </a:lnTo>
                  <a:lnTo>
                    <a:pt x="4111" y="9772"/>
                  </a:lnTo>
                  <a:lnTo>
                    <a:pt x="5082" y="9295"/>
                  </a:lnTo>
                  <a:lnTo>
                    <a:pt x="6132" y="8788"/>
                  </a:lnTo>
                  <a:lnTo>
                    <a:pt x="7257" y="8266"/>
                  </a:lnTo>
                  <a:lnTo>
                    <a:pt x="7840" y="8005"/>
                  </a:lnTo>
                  <a:lnTo>
                    <a:pt x="8445" y="7744"/>
                  </a:lnTo>
                  <a:lnTo>
                    <a:pt x="9066" y="7498"/>
                  </a:lnTo>
                  <a:lnTo>
                    <a:pt x="9702" y="7252"/>
                  </a:lnTo>
                  <a:lnTo>
                    <a:pt x="10349" y="7022"/>
                  </a:lnTo>
                  <a:lnTo>
                    <a:pt x="11007" y="6791"/>
                  </a:lnTo>
                  <a:lnTo>
                    <a:pt x="11681" y="6576"/>
                  </a:lnTo>
                  <a:lnTo>
                    <a:pt x="12370" y="6376"/>
                  </a:lnTo>
                  <a:lnTo>
                    <a:pt x="13065" y="6192"/>
                  </a:lnTo>
                  <a:lnTo>
                    <a:pt x="13771" y="6039"/>
                  </a:lnTo>
                  <a:lnTo>
                    <a:pt x="14476" y="5885"/>
                  </a:lnTo>
                  <a:lnTo>
                    <a:pt x="15176" y="5762"/>
                  </a:lnTo>
                  <a:lnTo>
                    <a:pt x="15860" y="5670"/>
                  </a:lnTo>
                  <a:lnTo>
                    <a:pt x="16539" y="5593"/>
                  </a:lnTo>
                  <a:lnTo>
                    <a:pt x="17202" y="5532"/>
                  </a:lnTo>
                  <a:lnTo>
                    <a:pt x="17855" y="5485"/>
                  </a:lnTo>
                  <a:lnTo>
                    <a:pt x="18497" y="5455"/>
                  </a:lnTo>
                  <a:lnTo>
                    <a:pt x="19123" y="5439"/>
                  </a:lnTo>
                  <a:lnTo>
                    <a:pt x="20327" y="5439"/>
                  </a:lnTo>
                  <a:lnTo>
                    <a:pt x="21462" y="5485"/>
                  </a:lnTo>
                  <a:lnTo>
                    <a:pt x="22523" y="5547"/>
                  </a:lnTo>
                  <a:lnTo>
                    <a:pt x="23509" y="5639"/>
                  </a:lnTo>
                  <a:lnTo>
                    <a:pt x="25201" y="5777"/>
                  </a:lnTo>
                  <a:lnTo>
                    <a:pt x="25901" y="5823"/>
                  </a:lnTo>
                  <a:lnTo>
                    <a:pt x="26214" y="5839"/>
                  </a:lnTo>
                  <a:lnTo>
                    <a:pt x="26496" y="5839"/>
                  </a:lnTo>
                  <a:lnTo>
                    <a:pt x="26745" y="5823"/>
                  </a:lnTo>
                  <a:lnTo>
                    <a:pt x="26968" y="5793"/>
                  </a:lnTo>
                  <a:lnTo>
                    <a:pt x="27164" y="5747"/>
                  </a:lnTo>
                  <a:lnTo>
                    <a:pt x="27323" y="5685"/>
                  </a:lnTo>
                  <a:lnTo>
                    <a:pt x="27392" y="5654"/>
                  </a:lnTo>
                  <a:lnTo>
                    <a:pt x="27456" y="5608"/>
                  </a:lnTo>
                  <a:lnTo>
                    <a:pt x="27503" y="5562"/>
                  </a:lnTo>
                  <a:lnTo>
                    <a:pt x="27551" y="5501"/>
                  </a:lnTo>
                  <a:lnTo>
                    <a:pt x="27583" y="5455"/>
                  </a:lnTo>
                  <a:lnTo>
                    <a:pt x="27615" y="5378"/>
                  </a:lnTo>
                  <a:lnTo>
                    <a:pt x="27631" y="5316"/>
                  </a:lnTo>
                  <a:lnTo>
                    <a:pt x="27641" y="5240"/>
                  </a:lnTo>
                  <a:lnTo>
                    <a:pt x="27641" y="5163"/>
                  </a:lnTo>
                  <a:lnTo>
                    <a:pt x="27631" y="5086"/>
                  </a:lnTo>
                  <a:lnTo>
                    <a:pt x="27615" y="5009"/>
                  </a:lnTo>
                  <a:lnTo>
                    <a:pt x="27583" y="4932"/>
                  </a:lnTo>
                  <a:lnTo>
                    <a:pt x="27551" y="4840"/>
                  </a:lnTo>
                  <a:lnTo>
                    <a:pt x="27503" y="4748"/>
                  </a:lnTo>
                  <a:lnTo>
                    <a:pt x="27450" y="4640"/>
                  </a:lnTo>
                  <a:lnTo>
                    <a:pt x="27392" y="4548"/>
                  </a:lnTo>
                  <a:lnTo>
                    <a:pt x="27243" y="4333"/>
                  </a:lnTo>
                  <a:lnTo>
                    <a:pt x="27063" y="4103"/>
                  </a:lnTo>
                  <a:lnTo>
                    <a:pt x="26856" y="3872"/>
                  </a:lnTo>
                  <a:lnTo>
                    <a:pt x="26612" y="3627"/>
                  </a:lnTo>
                  <a:lnTo>
                    <a:pt x="26342" y="3381"/>
                  </a:lnTo>
                  <a:lnTo>
                    <a:pt x="26039" y="3120"/>
                  </a:lnTo>
                  <a:lnTo>
                    <a:pt x="25705" y="2874"/>
                  </a:lnTo>
                  <a:lnTo>
                    <a:pt x="25350" y="2613"/>
                  </a:lnTo>
                  <a:lnTo>
                    <a:pt x="24963" y="2351"/>
                  </a:lnTo>
                  <a:lnTo>
                    <a:pt x="24549" y="2106"/>
                  </a:lnTo>
                  <a:lnTo>
                    <a:pt x="24114" y="1844"/>
                  </a:lnTo>
                  <a:lnTo>
                    <a:pt x="23652" y="1614"/>
                  </a:lnTo>
                  <a:lnTo>
                    <a:pt x="23027" y="1337"/>
                  </a:lnTo>
                  <a:lnTo>
                    <a:pt x="22401" y="1076"/>
                  </a:lnTo>
                  <a:lnTo>
                    <a:pt x="21780" y="846"/>
                  </a:lnTo>
                  <a:lnTo>
                    <a:pt x="21154" y="661"/>
                  </a:lnTo>
                  <a:lnTo>
                    <a:pt x="20523" y="477"/>
                  </a:lnTo>
                  <a:lnTo>
                    <a:pt x="19897" y="339"/>
                  </a:lnTo>
                  <a:lnTo>
                    <a:pt x="19271" y="216"/>
                  </a:lnTo>
                  <a:lnTo>
                    <a:pt x="18645" y="124"/>
                  </a:lnTo>
                  <a:lnTo>
                    <a:pt x="18014" y="62"/>
                  </a:lnTo>
                  <a:lnTo>
                    <a:pt x="17388" y="16"/>
                  </a:lnTo>
                  <a:lnTo>
                    <a:pt x="1675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4"/>
            <p:cNvSpPr/>
            <p:nvPr/>
          </p:nvSpPr>
          <p:spPr>
            <a:xfrm>
              <a:off x="-1244075" y="-3152875"/>
              <a:ext cx="1537350" cy="3391000"/>
            </a:xfrm>
            <a:custGeom>
              <a:avLst/>
              <a:gdLst/>
              <a:ahLst/>
              <a:cxnLst/>
              <a:rect l="l" t="t" r="r" b="b"/>
              <a:pathLst>
                <a:path w="61494" h="135640" extrusionOk="0">
                  <a:moveTo>
                    <a:pt x="41756" y="1"/>
                  </a:moveTo>
                  <a:lnTo>
                    <a:pt x="41209" y="32"/>
                  </a:lnTo>
                  <a:lnTo>
                    <a:pt x="40668" y="93"/>
                  </a:lnTo>
                  <a:lnTo>
                    <a:pt x="40133" y="155"/>
                  </a:lnTo>
                  <a:lnTo>
                    <a:pt x="39613" y="247"/>
                  </a:lnTo>
                  <a:lnTo>
                    <a:pt x="39098" y="354"/>
                  </a:lnTo>
                  <a:lnTo>
                    <a:pt x="38600" y="462"/>
                  </a:lnTo>
                  <a:lnTo>
                    <a:pt x="38112" y="585"/>
                  </a:lnTo>
                  <a:lnTo>
                    <a:pt x="37634" y="723"/>
                  </a:lnTo>
                  <a:lnTo>
                    <a:pt x="37173" y="861"/>
                  </a:lnTo>
                  <a:lnTo>
                    <a:pt x="36727" y="1015"/>
                  </a:lnTo>
                  <a:lnTo>
                    <a:pt x="35884" y="1307"/>
                  </a:lnTo>
                  <a:lnTo>
                    <a:pt x="35104" y="1599"/>
                  </a:lnTo>
                  <a:lnTo>
                    <a:pt x="33778" y="2106"/>
                  </a:lnTo>
                  <a:lnTo>
                    <a:pt x="32606" y="2551"/>
                  </a:lnTo>
                  <a:lnTo>
                    <a:pt x="31211" y="3089"/>
                  </a:lnTo>
                  <a:lnTo>
                    <a:pt x="29630" y="3734"/>
                  </a:lnTo>
                  <a:lnTo>
                    <a:pt x="27896" y="4425"/>
                  </a:lnTo>
                  <a:lnTo>
                    <a:pt x="24114" y="5977"/>
                  </a:lnTo>
                  <a:lnTo>
                    <a:pt x="20162" y="7621"/>
                  </a:lnTo>
                  <a:lnTo>
                    <a:pt x="19642" y="7851"/>
                  </a:lnTo>
                  <a:lnTo>
                    <a:pt x="19122" y="8097"/>
                  </a:lnTo>
                  <a:lnTo>
                    <a:pt x="18613" y="8358"/>
                  </a:lnTo>
                  <a:lnTo>
                    <a:pt x="18104" y="8635"/>
                  </a:lnTo>
                  <a:lnTo>
                    <a:pt x="17605" y="8927"/>
                  </a:lnTo>
                  <a:lnTo>
                    <a:pt x="17107" y="9234"/>
                  </a:lnTo>
                  <a:lnTo>
                    <a:pt x="16614" y="9557"/>
                  </a:lnTo>
                  <a:lnTo>
                    <a:pt x="16126" y="9910"/>
                  </a:lnTo>
                  <a:lnTo>
                    <a:pt x="15643" y="10263"/>
                  </a:lnTo>
                  <a:lnTo>
                    <a:pt x="15160" y="10647"/>
                  </a:lnTo>
                  <a:lnTo>
                    <a:pt x="14688" y="11047"/>
                  </a:lnTo>
                  <a:lnTo>
                    <a:pt x="14221" y="11462"/>
                  </a:lnTo>
                  <a:lnTo>
                    <a:pt x="13760" y="11892"/>
                  </a:lnTo>
                  <a:lnTo>
                    <a:pt x="13304" y="12337"/>
                  </a:lnTo>
                  <a:lnTo>
                    <a:pt x="12853" y="12798"/>
                  </a:lnTo>
                  <a:lnTo>
                    <a:pt x="12407" y="13290"/>
                  </a:lnTo>
                  <a:lnTo>
                    <a:pt x="11967" y="13797"/>
                  </a:lnTo>
                  <a:lnTo>
                    <a:pt x="11537" y="14319"/>
                  </a:lnTo>
                  <a:lnTo>
                    <a:pt x="11108" y="14857"/>
                  </a:lnTo>
                  <a:lnTo>
                    <a:pt x="10689" y="15410"/>
                  </a:lnTo>
                  <a:lnTo>
                    <a:pt x="10275" y="15994"/>
                  </a:lnTo>
                  <a:lnTo>
                    <a:pt x="9866" y="16593"/>
                  </a:lnTo>
                  <a:lnTo>
                    <a:pt x="9463" y="17207"/>
                  </a:lnTo>
                  <a:lnTo>
                    <a:pt x="9071" y="17837"/>
                  </a:lnTo>
                  <a:lnTo>
                    <a:pt x="8684" y="18498"/>
                  </a:lnTo>
                  <a:lnTo>
                    <a:pt x="8302" y="19174"/>
                  </a:lnTo>
                  <a:lnTo>
                    <a:pt x="7930" y="19865"/>
                  </a:lnTo>
                  <a:lnTo>
                    <a:pt x="7564" y="20572"/>
                  </a:lnTo>
                  <a:lnTo>
                    <a:pt x="7204" y="21309"/>
                  </a:lnTo>
                  <a:lnTo>
                    <a:pt x="6848" y="22062"/>
                  </a:lnTo>
                  <a:lnTo>
                    <a:pt x="6504" y="22846"/>
                  </a:lnTo>
                  <a:lnTo>
                    <a:pt x="6169" y="23629"/>
                  </a:lnTo>
                  <a:lnTo>
                    <a:pt x="5841" y="24443"/>
                  </a:lnTo>
                  <a:lnTo>
                    <a:pt x="5517" y="25288"/>
                  </a:lnTo>
                  <a:lnTo>
                    <a:pt x="5204" y="26133"/>
                  </a:lnTo>
                  <a:lnTo>
                    <a:pt x="4896" y="27009"/>
                  </a:lnTo>
                  <a:lnTo>
                    <a:pt x="4599" y="27915"/>
                  </a:lnTo>
                  <a:lnTo>
                    <a:pt x="4313" y="28837"/>
                  </a:lnTo>
                  <a:lnTo>
                    <a:pt x="4032" y="29774"/>
                  </a:lnTo>
                  <a:lnTo>
                    <a:pt x="3756" y="30727"/>
                  </a:lnTo>
                  <a:lnTo>
                    <a:pt x="3496" y="31710"/>
                  </a:lnTo>
                  <a:lnTo>
                    <a:pt x="3236" y="32724"/>
                  </a:lnTo>
                  <a:lnTo>
                    <a:pt x="2992" y="33753"/>
                  </a:lnTo>
                  <a:lnTo>
                    <a:pt x="2753" y="34798"/>
                  </a:lnTo>
                  <a:lnTo>
                    <a:pt x="2525" y="35873"/>
                  </a:lnTo>
                  <a:lnTo>
                    <a:pt x="2308" y="36964"/>
                  </a:lnTo>
                  <a:lnTo>
                    <a:pt x="2096" y="38070"/>
                  </a:lnTo>
                  <a:lnTo>
                    <a:pt x="1894" y="39207"/>
                  </a:lnTo>
                  <a:lnTo>
                    <a:pt x="1703" y="40375"/>
                  </a:lnTo>
                  <a:lnTo>
                    <a:pt x="1523" y="41558"/>
                  </a:lnTo>
                  <a:lnTo>
                    <a:pt x="1348" y="42756"/>
                  </a:lnTo>
                  <a:lnTo>
                    <a:pt x="1189" y="43985"/>
                  </a:lnTo>
                  <a:lnTo>
                    <a:pt x="1035" y="45229"/>
                  </a:lnTo>
                  <a:lnTo>
                    <a:pt x="892" y="46504"/>
                  </a:lnTo>
                  <a:lnTo>
                    <a:pt x="759" y="47810"/>
                  </a:lnTo>
                  <a:lnTo>
                    <a:pt x="637" y="49131"/>
                  </a:lnTo>
                  <a:lnTo>
                    <a:pt x="526" y="50468"/>
                  </a:lnTo>
                  <a:lnTo>
                    <a:pt x="425" y="51835"/>
                  </a:lnTo>
                  <a:lnTo>
                    <a:pt x="329" y="53233"/>
                  </a:lnTo>
                  <a:lnTo>
                    <a:pt x="250" y="54647"/>
                  </a:lnTo>
                  <a:lnTo>
                    <a:pt x="181" y="56091"/>
                  </a:lnTo>
                  <a:lnTo>
                    <a:pt x="123" y="57550"/>
                  </a:lnTo>
                  <a:lnTo>
                    <a:pt x="75" y="59041"/>
                  </a:lnTo>
                  <a:lnTo>
                    <a:pt x="38" y="60561"/>
                  </a:lnTo>
                  <a:lnTo>
                    <a:pt x="11" y="61990"/>
                  </a:lnTo>
                  <a:lnTo>
                    <a:pt x="1" y="63419"/>
                  </a:lnTo>
                  <a:lnTo>
                    <a:pt x="1" y="64863"/>
                  </a:lnTo>
                  <a:lnTo>
                    <a:pt x="11" y="66292"/>
                  </a:lnTo>
                  <a:lnTo>
                    <a:pt x="32" y="67721"/>
                  </a:lnTo>
                  <a:lnTo>
                    <a:pt x="69" y="69149"/>
                  </a:lnTo>
                  <a:lnTo>
                    <a:pt x="117" y="70578"/>
                  </a:lnTo>
                  <a:lnTo>
                    <a:pt x="176" y="72007"/>
                  </a:lnTo>
                  <a:lnTo>
                    <a:pt x="213" y="72806"/>
                  </a:lnTo>
                  <a:lnTo>
                    <a:pt x="255" y="73620"/>
                  </a:lnTo>
                  <a:lnTo>
                    <a:pt x="303" y="74434"/>
                  </a:lnTo>
                  <a:lnTo>
                    <a:pt x="351" y="75248"/>
                  </a:lnTo>
                  <a:lnTo>
                    <a:pt x="404" y="76063"/>
                  </a:lnTo>
                  <a:lnTo>
                    <a:pt x="457" y="76877"/>
                  </a:lnTo>
                  <a:lnTo>
                    <a:pt x="515" y="77691"/>
                  </a:lnTo>
                  <a:lnTo>
                    <a:pt x="579" y="78505"/>
                  </a:lnTo>
                  <a:lnTo>
                    <a:pt x="648" y="79335"/>
                  </a:lnTo>
                  <a:lnTo>
                    <a:pt x="717" y="80149"/>
                  </a:lnTo>
                  <a:lnTo>
                    <a:pt x="791" y="80979"/>
                  </a:lnTo>
                  <a:lnTo>
                    <a:pt x="865" y="81793"/>
                  </a:lnTo>
                  <a:lnTo>
                    <a:pt x="950" y="82623"/>
                  </a:lnTo>
                  <a:lnTo>
                    <a:pt x="1035" y="83437"/>
                  </a:lnTo>
                  <a:lnTo>
                    <a:pt x="1120" y="84266"/>
                  </a:lnTo>
                  <a:lnTo>
                    <a:pt x="1215" y="85096"/>
                  </a:lnTo>
                  <a:lnTo>
                    <a:pt x="1305" y="85910"/>
                  </a:lnTo>
                  <a:lnTo>
                    <a:pt x="1406" y="86740"/>
                  </a:lnTo>
                  <a:lnTo>
                    <a:pt x="1507" y="87554"/>
                  </a:lnTo>
                  <a:lnTo>
                    <a:pt x="1618" y="88384"/>
                  </a:lnTo>
                  <a:lnTo>
                    <a:pt x="1724" y="89198"/>
                  </a:lnTo>
                  <a:lnTo>
                    <a:pt x="1841" y="90012"/>
                  </a:lnTo>
                  <a:lnTo>
                    <a:pt x="1958" y="90826"/>
                  </a:lnTo>
                  <a:lnTo>
                    <a:pt x="2080" y="91656"/>
                  </a:lnTo>
                  <a:lnTo>
                    <a:pt x="2202" y="92455"/>
                  </a:lnTo>
                  <a:lnTo>
                    <a:pt x="2329" y="93269"/>
                  </a:lnTo>
                  <a:lnTo>
                    <a:pt x="2462" y="94083"/>
                  </a:lnTo>
                  <a:lnTo>
                    <a:pt x="2600" y="94882"/>
                  </a:lnTo>
                  <a:lnTo>
                    <a:pt x="2738" y="95696"/>
                  </a:lnTo>
                  <a:lnTo>
                    <a:pt x="2881" y="96495"/>
                  </a:lnTo>
                  <a:lnTo>
                    <a:pt x="3029" y="97294"/>
                  </a:lnTo>
                  <a:lnTo>
                    <a:pt x="3183" y="98093"/>
                  </a:lnTo>
                  <a:lnTo>
                    <a:pt x="3337" y="98877"/>
                  </a:lnTo>
                  <a:lnTo>
                    <a:pt x="3496" y="99675"/>
                  </a:lnTo>
                  <a:lnTo>
                    <a:pt x="3655" y="100459"/>
                  </a:lnTo>
                  <a:lnTo>
                    <a:pt x="3825" y="101242"/>
                  </a:lnTo>
                  <a:lnTo>
                    <a:pt x="3995" y="102011"/>
                  </a:lnTo>
                  <a:lnTo>
                    <a:pt x="4170" y="102794"/>
                  </a:lnTo>
                  <a:lnTo>
                    <a:pt x="4345" y="103562"/>
                  </a:lnTo>
                  <a:lnTo>
                    <a:pt x="4525" y="104315"/>
                  </a:lnTo>
                  <a:lnTo>
                    <a:pt x="4711" y="105083"/>
                  </a:lnTo>
                  <a:lnTo>
                    <a:pt x="4902" y="105836"/>
                  </a:lnTo>
                  <a:lnTo>
                    <a:pt x="5098" y="106589"/>
                  </a:lnTo>
                  <a:lnTo>
                    <a:pt x="5294" y="107326"/>
                  </a:lnTo>
                  <a:lnTo>
                    <a:pt x="5496" y="108064"/>
                  </a:lnTo>
                  <a:lnTo>
                    <a:pt x="5697" y="108801"/>
                  </a:lnTo>
                  <a:lnTo>
                    <a:pt x="5909" y="109523"/>
                  </a:lnTo>
                  <a:lnTo>
                    <a:pt x="6122" y="110245"/>
                  </a:lnTo>
                  <a:lnTo>
                    <a:pt x="6339" y="110967"/>
                  </a:lnTo>
                  <a:lnTo>
                    <a:pt x="6557" y="111674"/>
                  </a:lnTo>
                  <a:lnTo>
                    <a:pt x="6785" y="112381"/>
                  </a:lnTo>
                  <a:lnTo>
                    <a:pt x="7013" y="113072"/>
                  </a:lnTo>
                  <a:lnTo>
                    <a:pt x="7246" y="113763"/>
                  </a:lnTo>
                  <a:lnTo>
                    <a:pt x="7480" y="114439"/>
                  </a:lnTo>
                  <a:lnTo>
                    <a:pt x="7724" y="115115"/>
                  </a:lnTo>
                  <a:lnTo>
                    <a:pt x="7968" y="115776"/>
                  </a:lnTo>
                  <a:lnTo>
                    <a:pt x="8217" y="116436"/>
                  </a:lnTo>
                  <a:lnTo>
                    <a:pt x="8466" y="117097"/>
                  </a:lnTo>
                  <a:lnTo>
                    <a:pt x="8726" y="117742"/>
                  </a:lnTo>
                  <a:lnTo>
                    <a:pt x="8986" y="118372"/>
                  </a:lnTo>
                  <a:lnTo>
                    <a:pt x="9251" y="119002"/>
                  </a:lnTo>
                  <a:lnTo>
                    <a:pt x="9522" y="119616"/>
                  </a:lnTo>
                  <a:lnTo>
                    <a:pt x="9792" y="120231"/>
                  </a:lnTo>
                  <a:lnTo>
                    <a:pt x="10068" y="120830"/>
                  </a:lnTo>
                  <a:lnTo>
                    <a:pt x="10349" y="121414"/>
                  </a:lnTo>
                  <a:lnTo>
                    <a:pt x="10636" y="121998"/>
                  </a:lnTo>
                  <a:lnTo>
                    <a:pt x="10927" y="122566"/>
                  </a:lnTo>
                  <a:lnTo>
                    <a:pt x="11219" y="123135"/>
                  </a:lnTo>
                  <a:lnTo>
                    <a:pt x="11516" y="123688"/>
                  </a:lnTo>
                  <a:lnTo>
                    <a:pt x="11818" y="124225"/>
                  </a:lnTo>
                  <a:lnTo>
                    <a:pt x="12126" y="124763"/>
                  </a:lnTo>
                  <a:lnTo>
                    <a:pt x="12434" y="125285"/>
                  </a:lnTo>
                  <a:lnTo>
                    <a:pt x="12752" y="125792"/>
                  </a:lnTo>
                  <a:lnTo>
                    <a:pt x="13070" y="126299"/>
                  </a:lnTo>
                  <a:lnTo>
                    <a:pt x="13394" y="126791"/>
                  </a:lnTo>
                  <a:lnTo>
                    <a:pt x="13717" y="127267"/>
                  </a:lnTo>
                  <a:lnTo>
                    <a:pt x="14052" y="127728"/>
                  </a:lnTo>
                  <a:lnTo>
                    <a:pt x="14386" y="128189"/>
                  </a:lnTo>
                  <a:lnTo>
                    <a:pt x="14725" y="128635"/>
                  </a:lnTo>
                  <a:lnTo>
                    <a:pt x="15070" y="129065"/>
                  </a:lnTo>
                  <a:lnTo>
                    <a:pt x="15415" y="129495"/>
                  </a:lnTo>
                  <a:lnTo>
                    <a:pt x="15770" y="129894"/>
                  </a:lnTo>
                  <a:lnTo>
                    <a:pt x="16126" y="130294"/>
                  </a:lnTo>
                  <a:lnTo>
                    <a:pt x="16486" y="130678"/>
                  </a:lnTo>
                  <a:lnTo>
                    <a:pt x="16852" y="131046"/>
                  </a:lnTo>
                  <a:lnTo>
                    <a:pt x="17218" y="131400"/>
                  </a:lnTo>
                  <a:lnTo>
                    <a:pt x="17595" y="131753"/>
                  </a:lnTo>
                  <a:lnTo>
                    <a:pt x="17971" y="132076"/>
                  </a:lnTo>
                  <a:lnTo>
                    <a:pt x="18353" y="132398"/>
                  </a:lnTo>
                  <a:lnTo>
                    <a:pt x="18741" y="132706"/>
                  </a:lnTo>
                  <a:lnTo>
                    <a:pt x="19133" y="132998"/>
                  </a:lnTo>
                  <a:lnTo>
                    <a:pt x="19526" y="133274"/>
                  </a:lnTo>
                  <a:lnTo>
                    <a:pt x="19929" y="133535"/>
                  </a:lnTo>
                  <a:lnTo>
                    <a:pt x="20332" y="133781"/>
                  </a:lnTo>
                  <a:lnTo>
                    <a:pt x="20740" y="134012"/>
                  </a:lnTo>
                  <a:lnTo>
                    <a:pt x="21154" y="134227"/>
                  </a:lnTo>
                  <a:lnTo>
                    <a:pt x="21573" y="134426"/>
                  </a:lnTo>
                  <a:lnTo>
                    <a:pt x="21992" y="134626"/>
                  </a:lnTo>
                  <a:lnTo>
                    <a:pt x="22416" y="134795"/>
                  </a:lnTo>
                  <a:lnTo>
                    <a:pt x="22851" y="134949"/>
                  </a:lnTo>
                  <a:lnTo>
                    <a:pt x="23286" y="135087"/>
                  </a:lnTo>
                  <a:lnTo>
                    <a:pt x="23721" y="135225"/>
                  </a:lnTo>
                  <a:lnTo>
                    <a:pt x="24167" y="135333"/>
                  </a:lnTo>
                  <a:lnTo>
                    <a:pt x="24618" y="135425"/>
                  </a:lnTo>
                  <a:lnTo>
                    <a:pt x="25069" y="135502"/>
                  </a:lnTo>
                  <a:lnTo>
                    <a:pt x="25525" y="135563"/>
                  </a:lnTo>
                  <a:lnTo>
                    <a:pt x="25986" y="135609"/>
                  </a:lnTo>
                  <a:lnTo>
                    <a:pt x="26453" y="135625"/>
                  </a:lnTo>
                  <a:lnTo>
                    <a:pt x="26925" y="135640"/>
                  </a:lnTo>
                  <a:lnTo>
                    <a:pt x="27402" y="135640"/>
                  </a:lnTo>
                  <a:lnTo>
                    <a:pt x="27880" y="135609"/>
                  </a:lnTo>
                  <a:lnTo>
                    <a:pt x="28368" y="135563"/>
                  </a:lnTo>
                  <a:lnTo>
                    <a:pt x="28856" y="135502"/>
                  </a:lnTo>
                  <a:lnTo>
                    <a:pt x="29349" y="135425"/>
                  </a:lnTo>
                  <a:lnTo>
                    <a:pt x="29848" y="135333"/>
                  </a:lnTo>
                  <a:lnTo>
                    <a:pt x="30346" y="135210"/>
                  </a:lnTo>
                  <a:lnTo>
                    <a:pt x="30856" y="135072"/>
                  </a:lnTo>
                  <a:lnTo>
                    <a:pt x="31370" y="134933"/>
                  </a:lnTo>
                  <a:lnTo>
                    <a:pt x="31885" y="134749"/>
                  </a:lnTo>
                  <a:lnTo>
                    <a:pt x="32404" y="134565"/>
                  </a:lnTo>
                  <a:lnTo>
                    <a:pt x="32929" y="134350"/>
                  </a:lnTo>
                  <a:lnTo>
                    <a:pt x="33460" y="134119"/>
                  </a:lnTo>
                  <a:lnTo>
                    <a:pt x="33996" y="133873"/>
                  </a:lnTo>
                  <a:lnTo>
                    <a:pt x="34537" y="133612"/>
                  </a:lnTo>
                  <a:lnTo>
                    <a:pt x="35083" y="133320"/>
                  </a:lnTo>
                  <a:lnTo>
                    <a:pt x="35629" y="133013"/>
                  </a:lnTo>
                  <a:lnTo>
                    <a:pt x="36186" y="132675"/>
                  </a:lnTo>
                  <a:lnTo>
                    <a:pt x="36743" y="132322"/>
                  </a:lnTo>
                  <a:lnTo>
                    <a:pt x="37024" y="132153"/>
                  </a:lnTo>
                  <a:lnTo>
                    <a:pt x="37364" y="131938"/>
                  </a:lnTo>
                  <a:lnTo>
                    <a:pt x="37820" y="131615"/>
                  </a:lnTo>
                  <a:lnTo>
                    <a:pt x="38388" y="131200"/>
                  </a:lnTo>
                  <a:lnTo>
                    <a:pt x="38706" y="130939"/>
                  </a:lnTo>
                  <a:lnTo>
                    <a:pt x="39056" y="130662"/>
                  </a:lnTo>
                  <a:lnTo>
                    <a:pt x="39422" y="130340"/>
                  </a:lnTo>
                  <a:lnTo>
                    <a:pt x="39814" y="130002"/>
                  </a:lnTo>
                  <a:lnTo>
                    <a:pt x="40223" y="129618"/>
                  </a:lnTo>
                  <a:lnTo>
                    <a:pt x="40653" y="129218"/>
                  </a:lnTo>
                  <a:lnTo>
                    <a:pt x="41103" y="128773"/>
                  </a:lnTo>
                  <a:lnTo>
                    <a:pt x="41570" y="128297"/>
                  </a:lnTo>
                  <a:lnTo>
                    <a:pt x="42048" y="127774"/>
                  </a:lnTo>
                  <a:lnTo>
                    <a:pt x="42546" y="127236"/>
                  </a:lnTo>
                  <a:lnTo>
                    <a:pt x="43055" y="126637"/>
                  </a:lnTo>
                  <a:lnTo>
                    <a:pt x="43580" y="126023"/>
                  </a:lnTo>
                  <a:lnTo>
                    <a:pt x="44111" y="125347"/>
                  </a:lnTo>
                  <a:lnTo>
                    <a:pt x="44657" y="124656"/>
                  </a:lnTo>
                  <a:lnTo>
                    <a:pt x="45209" y="123903"/>
                  </a:lnTo>
                  <a:lnTo>
                    <a:pt x="45771" y="123119"/>
                  </a:lnTo>
                  <a:lnTo>
                    <a:pt x="46339" y="122290"/>
                  </a:lnTo>
                  <a:lnTo>
                    <a:pt x="46912" y="121429"/>
                  </a:lnTo>
                  <a:lnTo>
                    <a:pt x="47490" y="120508"/>
                  </a:lnTo>
                  <a:lnTo>
                    <a:pt x="48068" y="119555"/>
                  </a:lnTo>
                  <a:lnTo>
                    <a:pt x="48360" y="119048"/>
                  </a:lnTo>
                  <a:lnTo>
                    <a:pt x="48651" y="118541"/>
                  </a:lnTo>
                  <a:lnTo>
                    <a:pt x="48943" y="118019"/>
                  </a:lnTo>
                  <a:lnTo>
                    <a:pt x="49235" y="117496"/>
                  </a:lnTo>
                  <a:lnTo>
                    <a:pt x="49527" y="116943"/>
                  </a:lnTo>
                  <a:lnTo>
                    <a:pt x="49818" y="116390"/>
                  </a:lnTo>
                  <a:lnTo>
                    <a:pt x="50110" y="115822"/>
                  </a:lnTo>
                  <a:lnTo>
                    <a:pt x="50402" y="115238"/>
                  </a:lnTo>
                  <a:lnTo>
                    <a:pt x="50694" y="114654"/>
                  </a:lnTo>
                  <a:lnTo>
                    <a:pt x="50980" y="114040"/>
                  </a:lnTo>
                  <a:lnTo>
                    <a:pt x="51272" y="113425"/>
                  </a:lnTo>
                  <a:lnTo>
                    <a:pt x="51558" y="112795"/>
                  </a:lnTo>
                  <a:lnTo>
                    <a:pt x="51845" y="112150"/>
                  </a:lnTo>
                  <a:lnTo>
                    <a:pt x="52126" y="111490"/>
                  </a:lnTo>
                  <a:lnTo>
                    <a:pt x="52412" y="110829"/>
                  </a:lnTo>
                  <a:lnTo>
                    <a:pt x="52693" y="110138"/>
                  </a:lnTo>
                  <a:lnTo>
                    <a:pt x="52974" y="109446"/>
                  </a:lnTo>
                  <a:lnTo>
                    <a:pt x="53250" y="108740"/>
                  </a:lnTo>
                  <a:lnTo>
                    <a:pt x="53526" y="108018"/>
                  </a:lnTo>
                  <a:lnTo>
                    <a:pt x="53802" y="107280"/>
                  </a:lnTo>
                  <a:lnTo>
                    <a:pt x="54072" y="106527"/>
                  </a:lnTo>
                  <a:lnTo>
                    <a:pt x="54338" y="105775"/>
                  </a:lnTo>
                  <a:lnTo>
                    <a:pt x="54608" y="104991"/>
                  </a:lnTo>
                  <a:lnTo>
                    <a:pt x="54868" y="104192"/>
                  </a:lnTo>
                  <a:lnTo>
                    <a:pt x="55128" y="103393"/>
                  </a:lnTo>
                  <a:lnTo>
                    <a:pt x="55388" y="102579"/>
                  </a:lnTo>
                  <a:lnTo>
                    <a:pt x="55642" y="101734"/>
                  </a:lnTo>
                  <a:lnTo>
                    <a:pt x="55892" y="100889"/>
                  </a:lnTo>
                  <a:lnTo>
                    <a:pt x="56141" y="100029"/>
                  </a:lnTo>
                  <a:lnTo>
                    <a:pt x="56380" y="99153"/>
                  </a:lnTo>
                  <a:lnTo>
                    <a:pt x="56624" y="98262"/>
                  </a:lnTo>
                  <a:lnTo>
                    <a:pt x="56857" y="97356"/>
                  </a:lnTo>
                  <a:lnTo>
                    <a:pt x="57090" y="96434"/>
                  </a:lnTo>
                  <a:lnTo>
                    <a:pt x="57319" y="95497"/>
                  </a:lnTo>
                  <a:lnTo>
                    <a:pt x="57541" y="94544"/>
                  </a:lnTo>
                  <a:lnTo>
                    <a:pt x="57759" y="93576"/>
                  </a:lnTo>
                  <a:lnTo>
                    <a:pt x="57971" y="92593"/>
                  </a:lnTo>
                  <a:lnTo>
                    <a:pt x="58178" y="91595"/>
                  </a:lnTo>
                  <a:lnTo>
                    <a:pt x="58385" y="90581"/>
                  </a:lnTo>
                  <a:lnTo>
                    <a:pt x="58581" y="89551"/>
                  </a:lnTo>
                  <a:lnTo>
                    <a:pt x="58777" y="88507"/>
                  </a:lnTo>
                  <a:lnTo>
                    <a:pt x="58963" y="87447"/>
                  </a:lnTo>
                  <a:lnTo>
                    <a:pt x="59149" y="86371"/>
                  </a:lnTo>
                  <a:lnTo>
                    <a:pt x="59324" y="85280"/>
                  </a:lnTo>
                  <a:lnTo>
                    <a:pt x="59493" y="84159"/>
                  </a:lnTo>
                  <a:lnTo>
                    <a:pt x="59663" y="83037"/>
                  </a:lnTo>
                  <a:lnTo>
                    <a:pt x="59822" y="81901"/>
                  </a:lnTo>
                  <a:lnTo>
                    <a:pt x="59971" y="80733"/>
                  </a:lnTo>
                  <a:lnTo>
                    <a:pt x="60119" y="79565"/>
                  </a:lnTo>
                  <a:lnTo>
                    <a:pt x="60257" y="78367"/>
                  </a:lnTo>
                  <a:lnTo>
                    <a:pt x="60390" y="77153"/>
                  </a:lnTo>
                  <a:lnTo>
                    <a:pt x="60517" y="75924"/>
                  </a:lnTo>
                  <a:lnTo>
                    <a:pt x="60639" y="74680"/>
                  </a:lnTo>
                  <a:lnTo>
                    <a:pt x="60750" y="73420"/>
                  </a:lnTo>
                  <a:lnTo>
                    <a:pt x="60857" y="72145"/>
                  </a:lnTo>
                  <a:lnTo>
                    <a:pt x="60952" y="70855"/>
                  </a:lnTo>
                  <a:lnTo>
                    <a:pt x="61042" y="69533"/>
                  </a:lnTo>
                  <a:lnTo>
                    <a:pt x="61122" y="68212"/>
                  </a:lnTo>
                  <a:lnTo>
                    <a:pt x="61196" y="66860"/>
                  </a:lnTo>
                  <a:lnTo>
                    <a:pt x="61265" y="65493"/>
                  </a:lnTo>
                  <a:lnTo>
                    <a:pt x="61323" y="64110"/>
                  </a:lnTo>
                  <a:lnTo>
                    <a:pt x="61371" y="62697"/>
                  </a:lnTo>
                  <a:lnTo>
                    <a:pt x="61413" y="61284"/>
                  </a:lnTo>
                  <a:lnTo>
                    <a:pt x="61445" y="59839"/>
                  </a:lnTo>
                  <a:lnTo>
                    <a:pt x="61472" y="58380"/>
                  </a:lnTo>
                  <a:lnTo>
                    <a:pt x="61488" y="56905"/>
                  </a:lnTo>
                  <a:lnTo>
                    <a:pt x="61493" y="55415"/>
                  </a:lnTo>
                  <a:lnTo>
                    <a:pt x="61488" y="53894"/>
                  </a:lnTo>
                  <a:lnTo>
                    <a:pt x="61477" y="52388"/>
                  </a:lnTo>
                  <a:lnTo>
                    <a:pt x="61461" y="50898"/>
                  </a:lnTo>
                  <a:lnTo>
                    <a:pt x="61435" y="49454"/>
                  </a:lnTo>
                  <a:lnTo>
                    <a:pt x="61398" y="48025"/>
                  </a:lnTo>
                  <a:lnTo>
                    <a:pt x="61360" y="46612"/>
                  </a:lnTo>
                  <a:lnTo>
                    <a:pt x="61313" y="45245"/>
                  </a:lnTo>
                  <a:lnTo>
                    <a:pt x="61254" y="43893"/>
                  </a:lnTo>
                  <a:lnTo>
                    <a:pt x="61196" y="42572"/>
                  </a:lnTo>
                  <a:lnTo>
                    <a:pt x="61127" y="41281"/>
                  </a:lnTo>
                  <a:lnTo>
                    <a:pt x="61047" y="40006"/>
                  </a:lnTo>
                  <a:lnTo>
                    <a:pt x="60968" y="38762"/>
                  </a:lnTo>
                  <a:lnTo>
                    <a:pt x="60878" y="37548"/>
                  </a:lnTo>
                  <a:lnTo>
                    <a:pt x="60782" y="36350"/>
                  </a:lnTo>
                  <a:lnTo>
                    <a:pt x="60681" y="35182"/>
                  </a:lnTo>
                  <a:lnTo>
                    <a:pt x="60575" y="34030"/>
                  </a:lnTo>
                  <a:lnTo>
                    <a:pt x="60459" y="32908"/>
                  </a:lnTo>
                  <a:lnTo>
                    <a:pt x="60342" y="31818"/>
                  </a:lnTo>
                  <a:lnTo>
                    <a:pt x="60215" y="30742"/>
                  </a:lnTo>
                  <a:lnTo>
                    <a:pt x="60082" y="29682"/>
                  </a:lnTo>
                  <a:lnTo>
                    <a:pt x="59944" y="28668"/>
                  </a:lnTo>
                  <a:lnTo>
                    <a:pt x="59801" y="27654"/>
                  </a:lnTo>
                  <a:lnTo>
                    <a:pt x="59658" y="26671"/>
                  </a:lnTo>
                  <a:lnTo>
                    <a:pt x="59504" y="25718"/>
                  </a:lnTo>
                  <a:lnTo>
                    <a:pt x="59345" y="24781"/>
                  </a:lnTo>
                  <a:lnTo>
                    <a:pt x="59180" y="23860"/>
                  </a:lnTo>
                  <a:lnTo>
                    <a:pt x="59011" y="22968"/>
                  </a:lnTo>
                  <a:lnTo>
                    <a:pt x="58836" y="22093"/>
                  </a:lnTo>
                  <a:lnTo>
                    <a:pt x="58655" y="21248"/>
                  </a:lnTo>
                  <a:lnTo>
                    <a:pt x="58470" y="20418"/>
                  </a:lnTo>
                  <a:lnTo>
                    <a:pt x="58284" y="19604"/>
                  </a:lnTo>
                  <a:lnTo>
                    <a:pt x="58093" y="18820"/>
                  </a:lnTo>
                  <a:lnTo>
                    <a:pt x="57891" y="18052"/>
                  </a:lnTo>
                  <a:lnTo>
                    <a:pt x="57690" y="17315"/>
                  </a:lnTo>
                  <a:lnTo>
                    <a:pt x="57483" y="16578"/>
                  </a:lnTo>
                  <a:lnTo>
                    <a:pt x="57276" y="15871"/>
                  </a:lnTo>
                  <a:lnTo>
                    <a:pt x="57059" y="15179"/>
                  </a:lnTo>
                  <a:lnTo>
                    <a:pt x="56841" y="14519"/>
                  </a:lnTo>
                  <a:lnTo>
                    <a:pt x="56618" y="13858"/>
                  </a:lnTo>
                  <a:lnTo>
                    <a:pt x="56396" y="13228"/>
                  </a:lnTo>
                  <a:lnTo>
                    <a:pt x="56162" y="12614"/>
                  </a:lnTo>
                  <a:lnTo>
                    <a:pt x="55929" y="12015"/>
                  </a:lnTo>
                  <a:lnTo>
                    <a:pt x="55695" y="11446"/>
                  </a:lnTo>
                  <a:lnTo>
                    <a:pt x="55457" y="10878"/>
                  </a:lnTo>
                  <a:lnTo>
                    <a:pt x="55213" y="10340"/>
                  </a:lnTo>
                  <a:lnTo>
                    <a:pt x="54963" y="9818"/>
                  </a:lnTo>
                  <a:lnTo>
                    <a:pt x="54714" y="9311"/>
                  </a:lnTo>
                  <a:lnTo>
                    <a:pt x="54465" y="8819"/>
                  </a:lnTo>
                  <a:lnTo>
                    <a:pt x="54210" y="8343"/>
                  </a:lnTo>
                  <a:lnTo>
                    <a:pt x="53950" y="7882"/>
                  </a:lnTo>
                  <a:lnTo>
                    <a:pt x="53690" y="7437"/>
                  </a:lnTo>
                  <a:lnTo>
                    <a:pt x="53425" y="7006"/>
                  </a:lnTo>
                  <a:lnTo>
                    <a:pt x="53160" y="6592"/>
                  </a:lnTo>
                  <a:lnTo>
                    <a:pt x="52895" y="6192"/>
                  </a:lnTo>
                  <a:lnTo>
                    <a:pt x="52624" y="5808"/>
                  </a:lnTo>
                  <a:lnTo>
                    <a:pt x="52354" y="5439"/>
                  </a:lnTo>
                  <a:lnTo>
                    <a:pt x="52078" y="5101"/>
                  </a:lnTo>
                  <a:lnTo>
                    <a:pt x="51802" y="4748"/>
                  </a:lnTo>
                  <a:lnTo>
                    <a:pt x="51526" y="4425"/>
                  </a:lnTo>
                  <a:lnTo>
                    <a:pt x="51245" y="4118"/>
                  </a:lnTo>
                  <a:lnTo>
                    <a:pt x="50964" y="3826"/>
                  </a:lnTo>
                  <a:lnTo>
                    <a:pt x="50683" y="3534"/>
                  </a:lnTo>
                  <a:lnTo>
                    <a:pt x="50402" y="3273"/>
                  </a:lnTo>
                  <a:lnTo>
                    <a:pt x="50115" y="3012"/>
                  </a:lnTo>
                  <a:lnTo>
                    <a:pt x="49829" y="2766"/>
                  </a:lnTo>
                  <a:lnTo>
                    <a:pt x="49542" y="2536"/>
                  </a:lnTo>
                  <a:lnTo>
                    <a:pt x="49251" y="2305"/>
                  </a:lnTo>
                  <a:lnTo>
                    <a:pt x="48964" y="2106"/>
                  </a:lnTo>
                  <a:lnTo>
                    <a:pt x="48673" y="1906"/>
                  </a:lnTo>
                  <a:lnTo>
                    <a:pt x="48381" y="1722"/>
                  </a:lnTo>
                  <a:lnTo>
                    <a:pt x="48094" y="1537"/>
                  </a:lnTo>
                  <a:lnTo>
                    <a:pt x="47803" y="1384"/>
                  </a:lnTo>
                  <a:lnTo>
                    <a:pt x="47511" y="1230"/>
                  </a:lnTo>
                  <a:lnTo>
                    <a:pt x="47219" y="1076"/>
                  </a:lnTo>
                  <a:lnTo>
                    <a:pt x="46922" y="953"/>
                  </a:lnTo>
                  <a:lnTo>
                    <a:pt x="46630" y="815"/>
                  </a:lnTo>
                  <a:lnTo>
                    <a:pt x="46339" y="708"/>
                  </a:lnTo>
                  <a:lnTo>
                    <a:pt x="45755" y="508"/>
                  </a:lnTo>
                  <a:lnTo>
                    <a:pt x="45172" y="339"/>
                  </a:lnTo>
                  <a:lnTo>
                    <a:pt x="44594" y="216"/>
                  </a:lnTo>
                  <a:lnTo>
                    <a:pt x="44015" y="124"/>
                  </a:lnTo>
                  <a:lnTo>
                    <a:pt x="43443" y="47"/>
                  </a:lnTo>
                  <a:lnTo>
                    <a:pt x="42875" y="16"/>
                  </a:lnTo>
                  <a:lnTo>
                    <a:pt x="42313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4"/>
            <p:cNvSpPr/>
            <p:nvPr/>
          </p:nvSpPr>
          <p:spPr>
            <a:xfrm>
              <a:off x="-1244075" y="-3152875"/>
              <a:ext cx="1537350" cy="3391000"/>
            </a:xfrm>
            <a:custGeom>
              <a:avLst/>
              <a:gdLst/>
              <a:ahLst/>
              <a:cxnLst/>
              <a:rect l="l" t="t" r="r" b="b"/>
              <a:pathLst>
                <a:path w="61494" h="135640" fill="none" extrusionOk="0">
                  <a:moveTo>
                    <a:pt x="36743" y="132322"/>
                  </a:moveTo>
                  <a:lnTo>
                    <a:pt x="36743" y="132322"/>
                  </a:lnTo>
                  <a:lnTo>
                    <a:pt x="37024" y="132153"/>
                  </a:lnTo>
                  <a:lnTo>
                    <a:pt x="37364" y="131938"/>
                  </a:lnTo>
                  <a:lnTo>
                    <a:pt x="37820" y="131615"/>
                  </a:lnTo>
                  <a:lnTo>
                    <a:pt x="38388" y="131200"/>
                  </a:lnTo>
                  <a:lnTo>
                    <a:pt x="38706" y="130939"/>
                  </a:lnTo>
                  <a:lnTo>
                    <a:pt x="39056" y="130662"/>
                  </a:lnTo>
                  <a:lnTo>
                    <a:pt x="39422" y="130340"/>
                  </a:lnTo>
                  <a:lnTo>
                    <a:pt x="39814" y="130002"/>
                  </a:lnTo>
                  <a:lnTo>
                    <a:pt x="40223" y="129618"/>
                  </a:lnTo>
                  <a:lnTo>
                    <a:pt x="40653" y="129218"/>
                  </a:lnTo>
                  <a:lnTo>
                    <a:pt x="41103" y="128773"/>
                  </a:lnTo>
                  <a:lnTo>
                    <a:pt x="41570" y="128297"/>
                  </a:lnTo>
                  <a:lnTo>
                    <a:pt x="42048" y="127774"/>
                  </a:lnTo>
                  <a:lnTo>
                    <a:pt x="42546" y="127236"/>
                  </a:lnTo>
                  <a:lnTo>
                    <a:pt x="43055" y="126637"/>
                  </a:lnTo>
                  <a:lnTo>
                    <a:pt x="43580" y="126023"/>
                  </a:lnTo>
                  <a:lnTo>
                    <a:pt x="44111" y="125347"/>
                  </a:lnTo>
                  <a:lnTo>
                    <a:pt x="44657" y="124656"/>
                  </a:lnTo>
                  <a:lnTo>
                    <a:pt x="45209" y="123903"/>
                  </a:lnTo>
                  <a:lnTo>
                    <a:pt x="45771" y="123119"/>
                  </a:lnTo>
                  <a:lnTo>
                    <a:pt x="46339" y="122290"/>
                  </a:lnTo>
                  <a:lnTo>
                    <a:pt x="46912" y="121429"/>
                  </a:lnTo>
                  <a:lnTo>
                    <a:pt x="47490" y="120508"/>
                  </a:lnTo>
                  <a:lnTo>
                    <a:pt x="48068" y="119555"/>
                  </a:lnTo>
                  <a:lnTo>
                    <a:pt x="48360" y="119048"/>
                  </a:lnTo>
                  <a:lnTo>
                    <a:pt x="48651" y="118541"/>
                  </a:lnTo>
                  <a:lnTo>
                    <a:pt x="48943" y="118019"/>
                  </a:lnTo>
                  <a:lnTo>
                    <a:pt x="49235" y="117496"/>
                  </a:lnTo>
                  <a:lnTo>
                    <a:pt x="49527" y="116943"/>
                  </a:lnTo>
                  <a:lnTo>
                    <a:pt x="49818" y="116390"/>
                  </a:lnTo>
                  <a:lnTo>
                    <a:pt x="50110" y="115822"/>
                  </a:lnTo>
                  <a:lnTo>
                    <a:pt x="50402" y="115238"/>
                  </a:lnTo>
                  <a:lnTo>
                    <a:pt x="50694" y="114654"/>
                  </a:lnTo>
                  <a:lnTo>
                    <a:pt x="50980" y="114040"/>
                  </a:lnTo>
                  <a:lnTo>
                    <a:pt x="51272" y="113425"/>
                  </a:lnTo>
                  <a:lnTo>
                    <a:pt x="51558" y="112795"/>
                  </a:lnTo>
                  <a:lnTo>
                    <a:pt x="51845" y="112150"/>
                  </a:lnTo>
                  <a:lnTo>
                    <a:pt x="52126" y="111490"/>
                  </a:lnTo>
                  <a:lnTo>
                    <a:pt x="52412" y="110829"/>
                  </a:lnTo>
                  <a:lnTo>
                    <a:pt x="52693" y="110138"/>
                  </a:lnTo>
                  <a:lnTo>
                    <a:pt x="52974" y="109446"/>
                  </a:lnTo>
                  <a:lnTo>
                    <a:pt x="53250" y="108740"/>
                  </a:lnTo>
                  <a:lnTo>
                    <a:pt x="53526" y="108018"/>
                  </a:lnTo>
                  <a:lnTo>
                    <a:pt x="53802" y="107280"/>
                  </a:lnTo>
                  <a:lnTo>
                    <a:pt x="54072" y="106527"/>
                  </a:lnTo>
                  <a:lnTo>
                    <a:pt x="54338" y="105775"/>
                  </a:lnTo>
                  <a:lnTo>
                    <a:pt x="54608" y="104991"/>
                  </a:lnTo>
                  <a:lnTo>
                    <a:pt x="54868" y="104192"/>
                  </a:lnTo>
                  <a:lnTo>
                    <a:pt x="55128" y="103393"/>
                  </a:lnTo>
                  <a:lnTo>
                    <a:pt x="55388" y="102579"/>
                  </a:lnTo>
                  <a:lnTo>
                    <a:pt x="55642" y="101734"/>
                  </a:lnTo>
                  <a:lnTo>
                    <a:pt x="55892" y="100889"/>
                  </a:lnTo>
                  <a:lnTo>
                    <a:pt x="56141" y="100029"/>
                  </a:lnTo>
                  <a:lnTo>
                    <a:pt x="56380" y="99153"/>
                  </a:lnTo>
                  <a:lnTo>
                    <a:pt x="56624" y="98262"/>
                  </a:lnTo>
                  <a:lnTo>
                    <a:pt x="56857" y="97356"/>
                  </a:lnTo>
                  <a:lnTo>
                    <a:pt x="57090" y="96434"/>
                  </a:lnTo>
                  <a:lnTo>
                    <a:pt x="57319" y="95497"/>
                  </a:lnTo>
                  <a:lnTo>
                    <a:pt x="57541" y="94544"/>
                  </a:lnTo>
                  <a:lnTo>
                    <a:pt x="57759" y="93576"/>
                  </a:lnTo>
                  <a:lnTo>
                    <a:pt x="57971" y="92593"/>
                  </a:lnTo>
                  <a:lnTo>
                    <a:pt x="58178" y="91595"/>
                  </a:lnTo>
                  <a:lnTo>
                    <a:pt x="58385" y="90581"/>
                  </a:lnTo>
                  <a:lnTo>
                    <a:pt x="58581" y="89551"/>
                  </a:lnTo>
                  <a:lnTo>
                    <a:pt x="58777" y="88507"/>
                  </a:lnTo>
                  <a:lnTo>
                    <a:pt x="58963" y="87447"/>
                  </a:lnTo>
                  <a:lnTo>
                    <a:pt x="59149" y="86371"/>
                  </a:lnTo>
                  <a:lnTo>
                    <a:pt x="59324" y="85280"/>
                  </a:lnTo>
                  <a:lnTo>
                    <a:pt x="59493" y="84159"/>
                  </a:lnTo>
                  <a:lnTo>
                    <a:pt x="59663" y="83037"/>
                  </a:lnTo>
                  <a:lnTo>
                    <a:pt x="59822" y="81901"/>
                  </a:lnTo>
                  <a:lnTo>
                    <a:pt x="59971" y="80733"/>
                  </a:lnTo>
                  <a:lnTo>
                    <a:pt x="60119" y="79565"/>
                  </a:lnTo>
                  <a:lnTo>
                    <a:pt x="60257" y="78367"/>
                  </a:lnTo>
                  <a:lnTo>
                    <a:pt x="60390" y="77153"/>
                  </a:lnTo>
                  <a:lnTo>
                    <a:pt x="60517" y="75924"/>
                  </a:lnTo>
                  <a:lnTo>
                    <a:pt x="60639" y="74680"/>
                  </a:lnTo>
                  <a:lnTo>
                    <a:pt x="60750" y="73420"/>
                  </a:lnTo>
                  <a:lnTo>
                    <a:pt x="60857" y="72145"/>
                  </a:lnTo>
                  <a:lnTo>
                    <a:pt x="60952" y="70855"/>
                  </a:lnTo>
                  <a:lnTo>
                    <a:pt x="61042" y="69533"/>
                  </a:lnTo>
                  <a:lnTo>
                    <a:pt x="61122" y="68212"/>
                  </a:lnTo>
                  <a:lnTo>
                    <a:pt x="61196" y="66860"/>
                  </a:lnTo>
                  <a:lnTo>
                    <a:pt x="61265" y="65493"/>
                  </a:lnTo>
                  <a:lnTo>
                    <a:pt x="61323" y="64110"/>
                  </a:lnTo>
                  <a:lnTo>
                    <a:pt x="61371" y="62697"/>
                  </a:lnTo>
                  <a:lnTo>
                    <a:pt x="61413" y="61284"/>
                  </a:lnTo>
                  <a:lnTo>
                    <a:pt x="61445" y="59839"/>
                  </a:lnTo>
                  <a:lnTo>
                    <a:pt x="61472" y="58380"/>
                  </a:lnTo>
                  <a:lnTo>
                    <a:pt x="61488" y="56905"/>
                  </a:lnTo>
                  <a:lnTo>
                    <a:pt x="61493" y="55415"/>
                  </a:lnTo>
                  <a:lnTo>
                    <a:pt x="61488" y="53894"/>
                  </a:lnTo>
                  <a:lnTo>
                    <a:pt x="61488" y="53894"/>
                  </a:lnTo>
                  <a:lnTo>
                    <a:pt x="61477" y="52388"/>
                  </a:lnTo>
                  <a:lnTo>
                    <a:pt x="61461" y="50898"/>
                  </a:lnTo>
                  <a:lnTo>
                    <a:pt x="61435" y="49454"/>
                  </a:lnTo>
                  <a:lnTo>
                    <a:pt x="61398" y="48025"/>
                  </a:lnTo>
                  <a:lnTo>
                    <a:pt x="61360" y="46612"/>
                  </a:lnTo>
                  <a:lnTo>
                    <a:pt x="61313" y="45245"/>
                  </a:lnTo>
                  <a:lnTo>
                    <a:pt x="61254" y="43893"/>
                  </a:lnTo>
                  <a:lnTo>
                    <a:pt x="61196" y="42572"/>
                  </a:lnTo>
                  <a:lnTo>
                    <a:pt x="61127" y="41281"/>
                  </a:lnTo>
                  <a:lnTo>
                    <a:pt x="61047" y="40006"/>
                  </a:lnTo>
                  <a:lnTo>
                    <a:pt x="60968" y="38762"/>
                  </a:lnTo>
                  <a:lnTo>
                    <a:pt x="60878" y="37548"/>
                  </a:lnTo>
                  <a:lnTo>
                    <a:pt x="60782" y="36350"/>
                  </a:lnTo>
                  <a:lnTo>
                    <a:pt x="60681" y="35182"/>
                  </a:lnTo>
                  <a:lnTo>
                    <a:pt x="60575" y="34030"/>
                  </a:lnTo>
                  <a:lnTo>
                    <a:pt x="60459" y="32908"/>
                  </a:lnTo>
                  <a:lnTo>
                    <a:pt x="60342" y="31818"/>
                  </a:lnTo>
                  <a:lnTo>
                    <a:pt x="60215" y="30742"/>
                  </a:lnTo>
                  <a:lnTo>
                    <a:pt x="60082" y="29682"/>
                  </a:lnTo>
                  <a:lnTo>
                    <a:pt x="59944" y="28668"/>
                  </a:lnTo>
                  <a:lnTo>
                    <a:pt x="59801" y="27654"/>
                  </a:lnTo>
                  <a:lnTo>
                    <a:pt x="59658" y="26671"/>
                  </a:lnTo>
                  <a:lnTo>
                    <a:pt x="59504" y="25718"/>
                  </a:lnTo>
                  <a:lnTo>
                    <a:pt x="59345" y="24781"/>
                  </a:lnTo>
                  <a:lnTo>
                    <a:pt x="59180" y="23860"/>
                  </a:lnTo>
                  <a:lnTo>
                    <a:pt x="59011" y="22968"/>
                  </a:lnTo>
                  <a:lnTo>
                    <a:pt x="58836" y="22093"/>
                  </a:lnTo>
                  <a:lnTo>
                    <a:pt x="58655" y="21248"/>
                  </a:lnTo>
                  <a:lnTo>
                    <a:pt x="58470" y="20418"/>
                  </a:lnTo>
                  <a:lnTo>
                    <a:pt x="58284" y="19604"/>
                  </a:lnTo>
                  <a:lnTo>
                    <a:pt x="58093" y="18820"/>
                  </a:lnTo>
                  <a:lnTo>
                    <a:pt x="57891" y="18052"/>
                  </a:lnTo>
                  <a:lnTo>
                    <a:pt x="57690" y="17315"/>
                  </a:lnTo>
                  <a:lnTo>
                    <a:pt x="57483" y="16578"/>
                  </a:lnTo>
                  <a:lnTo>
                    <a:pt x="57276" y="15871"/>
                  </a:lnTo>
                  <a:lnTo>
                    <a:pt x="57059" y="15179"/>
                  </a:lnTo>
                  <a:lnTo>
                    <a:pt x="56841" y="14519"/>
                  </a:lnTo>
                  <a:lnTo>
                    <a:pt x="56618" y="13858"/>
                  </a:lnTo>
                  <a:lnTo>
                    <a:pt x="56396" y="13228"/>
                  </a:lnTo>
                  <a:lnTo>
                    <a:pt x="56162" y="12614"/>
                  </a:lnTo>
                  <a:lnTo>
                    <a:pt x="55929" y="12015"/>
                  </a:lnTo>
                  <a:lnTo>
                    <a:pt x="55695" y="11446"/>
                  </a:lnTo>
                  <a:lnTo>
                    <a:pt x="55457" y="10878"/>
                  </a:lnTo>
                  <a:lnTo>
                    <a:pt x="55213" y="10340"/>
                  </a:lnTo>
                  <a:lnTo>
                    <a:pt x="54963" y="9818"/>
                  </a:lnTo>
                  <a:lnTo>
                    <a:pt x="54714" y="9311"/>
                  </a:lnTo>
                  <a:lnTo>
                    <a:pt x="54465" y="8819"/>
                  </a:lnTo>
                  <a:lnTo>
                    <a:pt x="54210" y="8343"/>
                  </a:lnTo>
                  <a:lnTo>
                    <a:pt x="53950" y="7882"/>
                  </a:lnTo>
                  <a:lnTo>
                    <a:pt x="53690" y="7437"/>
                  </a:lnTo>
                  <a:lnTo>
                    <a:pt x="53425" y="7006"/>
                  </a:lnTo>
                  <a:lnTo>
                    <a:pt x="53160" y="6592"/>
                  </a:lnTo>
                  <a:lnTo>
                    <a:pt x="52895" y="6192"/>
                  </a:lnTo>
                  <a:lnTo>
                    <a:pt x="52624" y="5808"/>
                  </a:lnTo>
                  <a:lnTo>
                    <a:pt x="52354" y="5439"/>
                  </a:lnTo>
                  <a:lnTo>
                    <a:pt x="52078" y="5101"/>
                  </a:lnTo>
                  <a:lnTo>
                    <a:pt x="51802" y="4748"/>
                  </a:lnTo>
                  <a:lnTo>
                    <a:pt x="51526" y="4425"/>
                  </a:lnTo>
                  <a:lnTo>
                    <a:pt x="51245" y="4118"/>
                  </a:lnTo>
                  <a:lnTo>
                    <a:pt x="50964" y="3826"/>
                  </a:lnTo>
                  <a:lnTo>
                    <a:pt x="50683" y="3534"/>
                  </a:lnTo>
                  <a:lnTo>
                    <a:pt x="50402" y="3273"/>
                  </a:lnTo>
                  <a:lnTo>
                    <a:pt x="50115" y="3012"/>
                  </a:lnTo>
                  <a:lnTo>
                    <a:pt x="49829" y="2766"/>
                  </a:lnTo>
                  <a:lnTo>
                    <a:pt x="49542" y="2536"/>
                  </a:lnTo>
                  <a:lnTo>
                    <a:pt x="49251" y="2305"/>
                  </a:lnTo>
                  <a:lnTo>
                    <a:pt x="48964" y="2106"/>
                  </a:lnTo>
                  <a:lnTo>
                    <a:pt x="48673" y="1906"/>
                  </a:lnTo>
                  <a:lnTo>
                    <a:pt x="48381" y="1722"/>
                  </a:lnTo>
                  <a:lnTo>
                    <a:pt x="48094" y="1537"/>
                  </a:lnTo>
                  <a:lnTo>
                    <a:pt x="47803" y="1384"/>
                  </a:lnTo>
                  <a:lnTo>
                    <a:pt x="47511" y="1230"/>
                  </a:lnTo>
                  <a:lnTo>
                    <a:pt x="47219" y="1076"/>
                  </a:lnTo>
                  <a:lnTo>
                    <a:pt x="46922" y="953"/>
                  </a:lnTo>
                  <a:lnTo>
                    <a:pt x="46630" y="815"/>
                  </a:lnTo>
                  <a:lnTo>
                    <a:pt x="46339" y="708"/>
                  </a:lnTo>
                  <a:lnTo>
                    <a:pt x="45755" y="508"/>
                  </a:lnTo>
                  <a:lnTo>
                    <a:pt x="45172" y="339"/>
                  </a:lnTo>
                  <a:lnTo>
                    <a:pt x="44594" y="216"/>
                  </a:lnTo>
                  <a:lnTo>
                    <a:pt x="44015" y="124"/>
                  </a:lnTo>
                  <a:lnTo>
                    <a:pt x="43443" y="47"/>
                  </a:lnTo>
                  <a:lnTo>
                    <a:pt x="42875" y="16"/>
                  </a:lnTo>
                  <a:lnTo>
                    <a:pt x="42313" y="1"/>
                  </a:lnTo>
                  <a:lnTo>
                    <a:pt x="41756" y="1"/>
                  </a:lnTo>
                  <a:lnTo>
                    <a:pt x="41209" y="32"/>
                  </a:lnTo>
                  <a:lnTo>
                    <a:pt x="40668" y="93"/>
                  </a:lnTo>
                  <a:lnTo>
                    <a:pt x="40133" y="155"/>
                  </a:lnTo>
                  <a:lnTo>
                    <a:pt x="39613" y="247"/>
                  </a:lnTo>
                  <a:lnTo>
                    <a:pt x="39098" y="354"/>
                  </a:lnTo>
                  <a:lnTo>
                    <a:pt x="38600" y="462"/>
                  </a:lnTo>
                  <a:lnTo>
                    <a:pt x="38112" y="585"/>
                  </a:lnTo>
                  <a:lnTo>
                    <a:pt x="37634" y="723"/>
                  </a:lnTo>
                  <a:lnTo>
                    <a:pt x="37173" y="861"/>
                  </a:lnTo>
                  <a:lnTo>
                    <a:pt x="36727" y="1015"/>
                  </a:lnTo>
                  <a:lnTo>
                    <a:pt x="35884" y="1307"/>
                  </a:lnTo>
                  <a:lnTo>
                    <a:pt x="35104" y="1599"/>
                  </a:lnTo>
                  <a:lnTo>
                    <a:pt x="33778" y="2106"/>
                  </a:lnTo>
                  <a:lnTo>
                    <a:pt x="33778" y="2106"/>
                  </a:lnTo>
                  <a:lnTo>
                    <a:pt x="32606" y="2551"/>
                  </a:lnTo>
                  <a:lnTo>
                    <a:pt x="31211" y="3089"/>
                  </a:lnTo>
                  <a:lnTo>
                    <a:pt x="29630" y="3734"/>
                  </a:lnTo>
                  <a:lnTo>
                    <a:pt x="27896" y="4425"/>
                  </a:lnTo>
                  <a:lnTo>
                    <a:pt x="24114" y="5977"/>
                  </a:lnTo>
                  <a:lnTo>
                    <a:pt x="20162" y="7621"/>
                  </a:lnTo>
                  <a:lnTo>
                    <a:pt x="20162" y="7621"/>
                  </a:lnTo>
                  <a:lnTo>
                    <a:pt x="19642" y="7851"/>
                  </a:lnTo>
                  <a:lnTo>
                    <a:pt x="19122" y="8097"/>
                  </a:lnTo>
                  <a:lnTo>
                    <a:pt x="18613" y="8358"/>
                  </a:lnTo>
                  <a:lnTo>
                    <a:pt x="18104" y="8635"/>
                  </a:lnTo>
                  <a:lnTo>
                    <a:pt x="17605" y="8927"/>
                  </a:lnTo>
                  <a:lnTo>
                    <a:pt x="17107" y="9234"/>
                  </a:lnTo>
                  <a:lnTo>
                    <a:pt x="16614" y="9557"/>
                  </a:lnTo>
                  <a:lnTo>
                    <a:pt x="16126" y="9910"/>
                  </a:lnTo>
                  <a:lnTo>
                    <a:pt x="15643" y="10263"/>
                  </a:lnTo>
                  <a:lnTo>
                    <a:pt x="15160" y="10647"/>
                  </a:lnTo>
                  <a:lnTo>
                    <a:pt x="14688" y="11047"/>
                  </a:lnTo>
                  <a:lnTo>
                    <a:pt x="14221" y="11462"/>
                  </a:lnTo>
                  <a:lnTo>
                    <a:pt x="13760" y="11892"/>
                  </a:lnTo>
                  <a:lnTo>
                    <a:pt x="13304" y="12337"/>
                  </a:lnTo>
                  <a:lnTo>
                    <a:pt x="12853" y="12798"/>
                  </a:lnTo>
                  <a:lnTo>
                    <a:pt x="12407" y="13290"/>
                  </a:lnTo>
                  <a:lnTo>
                    <a:pt x="11967" y="13797"/>
                  </a:lnTo>
                  <a:lnTo>
                    <a:pt x="11537" y="14319"/>
                  </a:lnTo>
                  <a:lnTo>
                    <a:pt x="11108" y="14857"/>
                  </a:lnTo>
                  <a:lnTo>
                    <a:pt x="10689" y="15410"/>
                  </a:lnTo>
                  <a:lnTo>
                    <a:pt x="10275" y="15994"/>
                  </a:lnTo>
                  <a:lnTo>
                    <a:pt x="9866" y="16593"/>
                  </a:lnTo>
                  <a:lnTo>
                    <a:pt x="9463" y="17207"/>
                  </a:lnTo>
                  <a:lnTo>
                    <a:pt x="9071" y="17837"/>
                  </a:lnTo>
                  <a:lnTo>
                    <a:pt x="8684" y="18498"/>
                  </a:lnTo>
                  <a:lnTo>
                    <a:pt x="8302" y="19174"/>
                  </a:lnTo>
                  <a:lnTo>
                    <a:pt x="7930" y="19865"/>
                  </a:lnTo>
                  <a:lnTo>
                    <a:pt x="7564" y="20572"/>
                  </a:lnTo>
                  <a:lnTo>
                    <a:pt x="7204" y="21309"/>
                  </a:lnTo>
                  <a:lnTo>
                    <a:pt x="6848" y="22062"/>
                  </a:lnTo>
                  <a:lnTo>
                    <a:pt x="6504" y="22846"/>
                  </a:lnTo>
                  <a:lnTo>
                    <a:pt x="6169" y="23629"/>
                  </a:lnTo>
                  <a:lnTo>
                    <a:pt x="5841" y="24443"/>
                  </a:lnTo>
                  <a:lnTo>
                    <a:pt x="5517" y="25288"/>
                  </a:lnTo>
                  <a:lnTo>
                    <a:pt x="5204" y="26133"/>
                  </a:lnTo>
                  <a:lnTo>
                    <a:pt x="4896" y="27009"/>
                  </a:lnTo>
                  <a:lnTo>
                    <a:pt x="4599" y="27915"/>
                  </a:lnTo>
                  <a:lnTo>
                    <a:pt x="4313" y="28837"/>
                  </a:lnTo>
                  <a:lnTo>
                    <a:pt x="4032" y="29774"/>
                  </a:lnTo>
                  <a:lnTo>
                    <a:pt x="3756" y="30727"/>
                  </a:lnTo>
                  <a:lnTo>
                    <a:pt x="3496" y="31710"/>
                  </a:lnTo>
                  <a:lnTo>
                    <a:pt x="3236" y="32724"/>
                  </a:lnTo>
                  <a:lnTo>
                    <a:pt x="2992" y="33753"/>
                  </a:lnTo>
                  <a:lnTo>
                    <a:pt x="2753" y="34798"/>
                  </a:lnTo>
                  <a:lnTo>
                    <a:pt x="2525" y="35873"/>
                  </a:lnTo>
                  <a:lnTo>
                    <a:pt x="2308" y="36964"/>
                  </a:lnTo>
                  <a:lnTo>
                    <a:pt x="2096" y="38070"/>
                  </a:lnTo>
                  <a:lnTo>
                    <a:pt x="1894" y="39207"/>
                  </a:lnTo>
                  <a:lnTo>
                    <a:pt x="1703" y="40375"/>
                  </a:lnTo>
                  <a:lnTo>
                    <a:pt x="1523" y="41558"/>
                  </a:lnTo>
                  <a:lnTo>
                    <a:pt x="1348" y="42756"/>
                  </a:lnTo>
                  <a:lnTo>
                    <a:pt x="1189" y="43985"/>
                  </a:lnTo>
                  <a:lnTo>
                    <a:pt x="1035" y="45229"/>
                  </a:lnTo>
                  <a:lnTo>
                    <a:pt x="892" y="46504"/>
                  </a:lnTo>
                  <a:lnTo>
                    <a:pt x="759" y="47810"/>
                  </a:lnTo>
                  <a:lnTo>
                    <a:pt x="637" y="49131"/>
                  </a:lnTo>
                  <a:lnTo>
                    <a:pt x="526" y="50468"/>
                  </a:lnTo>
                  <a:lnTo>
                    <a:pt x="425" y="51835"/>
                  </a:lnTo>
                  <a:lnTo>
                    <a:pt x="329" y="53233"/>
                  </a:lnTo>
                  <a:lnTo>
                    <a:pt x="250" y="54647"/>
                  </a:lnTo>
                  <a:lnTo>
                    <a:pt x="181" y="56091"/>
                  </a:lnTo>
                  <a:lnTo>
                    <a:pt x="123" y="57550"/>
                  </a:lnTo>
                  <a:lnTo>
                    <a:pt x="75" y="59041"/>
                  </a:lnTo>
                  <a:lnTo>
                    <a:pt x="38" y="60561"/>
                  </a:lnTo>
                  <a:lnTo>
                    <a:pt x="38" y="60561"/>
                  </a:lnTo>
                  <a:lnTo>
                    <a:pt x="11" y="61990"/>
                  </a:lnTo>
                  <a:lnTo>
                    <a:pt x="1" y="63419"/>
                  </a:lnTo>
                  <a:lnTo>
                    <a:pt x="1" y="64863"/>
                  </a:lnTo>
                  <a:lnTo>
                    <a:pt x="11" y="66292"/>
                  </a:lnTo>
                  <a:lnTo>
                    <a:pt x="32" y="67721"/>
                  </a:lnTo>
                  <a:lnTo>
                    <a:pt x="69" y="69149"/>
                  </a:lnTo>
                  <a:lnTo>
                    <a:pt x="117" y="70578"/>
                  </a:lnTo>
                  <a:lnTo>
                    <a:pt x="176" y="72007"/>
                  </a:lnTo>
                  <a:lnTo>
                    <a:pt x="176" y="72007"/>
                  </a:lnTo>
                  <a:lnTo>
                    <a:pt x="213" y="72806"/>
                  </a:lnTo>
                  <a:lnTo>
                    <a:pt x="255" y="73620"/>
                  </a:lnTo>
                  <a:lnTo>
                    <a:pt x="303" y="74434"/>
                  </a:lnTo>
                  <a:lnTo>
                    <a:pt x="351" y="75248"/>
                  </a:lnTo>
                  <a:lnTo>
                    <a:pt x="404" y="76063"/>
                  </a:lnTo>
                  <a:lnTo>
                    <a:pt x="457" y="76877"/>
                  </a:lnTo>
                  <a:lnTo>
                    <a:pt x="515" y="77691"/>
                  </a:lnTo>
                  <a:lnTo>
                    <a:pt x="579" y="78505"/>
                  </a:lnTo>
                  <a:lnTo>
                    <a:pt x="648" y="79335"/>
                  </a:lnTo>
                  <a:lnTo>
                    <a:pt x="717" y="80149"/>
                  </a:lnTo>
                  <a:lnTo>
                    <a:pt x="791" y="80979"/>
                  </a:lnTo>
                  <a:lnTo>
                    <a:pt x="865" y="81793"/>
                  </a:lnTo>
                  <a:lnTo>
                    <a:pt x="950" y="82623"/>
                  </a:lnTo>
                  <a:lnTo>
                    <a:pt x="1035" y="83437"/>
                  </a:lnTo>
                  <a:lnTo>
                    <a:pt x="1120" y="84266"/>
                  </a:lnTo>
                  <a:lnTo>
                    <a:pt x="1215" y="85096"/>
                  </a:lnTo>
                  <a:lnTo>
                    <a:pt x="1305" y="85910"/>
                  </a:lnTo>
                  <a:lnTo>
                    <a:pt x="1406" y="86740"/>
                  </a:lnTo>
                  <a:lnTo>
                    <a:pt x="1507" y="87554"/>
                  </a:lnTo>
                  <a:lnTo>
                    <a:pt x="1618" y="88384"/>
                  </a:lnTo>
                  <a:lnTo>
                    <a:pt x="1724" y="89198"/>
                  </a:lnTo>
                  <a:lnTo>
                    <a:pt x="1841" y="90012"/>
                  </a:lnTo>
                  <a:lnTo>
                    <a:pt x="1958" y="90826"/>
                  </a:lnTo>
                  <a:lnTo>
                    <a:pt x="2080" y="91656"/>
                  </a:lnTo>
                  <a:lnTo>
                    <a:pt x="2202" y="92455"/>
                  </a:lnTo>
                  <a:lnTo>
                    <a:pt x="2329" y="93269"/>
                  </a:lnTo>
                  <a:lnTo>
                    <a:pt x="2462" y="94083"/>
                  </a:lnTo>
                  <a:lnTo>
                    <a:pt x="2600" y="94882"/>
                  </a:lnTo>
                  <a:lnTo>
                    <a:pt x="2738" y="95696"/>
                  </a:lnTo>
                  <a:lnTo>
                    <a:pt x="2881" y="96495"/>
                  </a:lnTo>
                  <a:lnTo>
                    <a:pt x="3029" y="97294"/>
                  </a:lnTo>
                  <a:lnTo>
                    <a:pt x="3183" y="98093"/>
                  </a:lnTo>
                  <a:lnTo>
                    <a:pt x="3337" y="98877"/>
                  </a:lnTo>
                  <a:lnTo>
                    <a:pt x="3496" y="99675"/>
                  </a:lnTo>
                  <a:lnTo>
                    <a:pt x="3655" y="100459"/>
                  </a:lnTo>
                  <a:lnTo>
                    <a:pt x="3825" y="101242"/>
                  </a:lnTo>
                  <a:lnTo>
                    <a:pt x="3995" y="102011"/>
                  </a:lnTo>
                  <a:lnTo>
                    <a:pt x="4170" y="102794"/>
                  </a:lnTo>
                  <a:lnTo>
                    <a:pt x="4345" y="103562"/>
                  </a:lnTo>
                  <a:lnTo>
                    <a:pt x="4525" y="104315"/>
                  </a:lnTo>
                  <a:lnTo>
                    <a:pt x="4711" y="105083"/>
                  </a:lnTo>
                  <a:lnTo>
                    <a:pt x="4902" y="105836"/>
                  </a:lnTo>
                  <a:lnTo>
                    <a:pt x="5098" y="106589"/>
                  </a:lnTo>
                  <a:lnTo>
                    <a:pt x="5294" y="107326"/>
                  </a:lnTo>
                  <a:lnTo>
                    <a:pt x="5496" y="108064"/>
                  </a:lnTo>
                  <a:lnTo>
                    <a:pt x="5697" y="108801"/>
                  </a:lnTo>
                  <a:lnTo>
                    <a:pt x="5909" y="109523"/>
                  </a:lnTo>
                  <a:lnTo>
                    <a:pt x="6122" y="110245"/>
                  </a:lnTo>
                  <a:lnTo>
                    <a:pt x="6339" y="110967"/>
                  </a:lnTo>
                  <a:lnTo>
                    <a:pt x="6557" y="111674"/>
                  </a:lnTo>
                  <a:lnTo>
                    <a:pt x="6785" y="112381"/>
                  </a:lnTo>
                  <a:lnTo>
                    <a:pt x="7013" y="113072"/>
                  </a:lnTo>
                  <a:lnTo>
                    <a:pt x="7246" y="113763"/>
                  </a:lnTo>
                  <a:lnTo>
                    <a:pt x="7480" y="114439"/>
                  </a:lnTo>
                  <a:lnTo>
                    <a:pt x="7724" y="115115"/>
                  </a:lnTo>
                  <a:lnTo>
                    <a:pt x="7968" y="115776"/>
                  </a:lnTo>
                  <a:lnTo>
                    <a:pt x="8217" y="116436"/>
                  </a:lnTo>
                  <a:lnTo>
                    <a:pt x="8466" y="117097"/>
                  </a:lnTo>
                  <a:lnTo>
                    <a:pt x="8726" y="117742"/>
                  </a:lnTo>
                  <a:lnTo>
                    <a:pt x="8986" y="118372"/>
                  </a:lnTo>
                  <a:lnTo>
                    <a:pt x="9251" y="119002"/>
                  </a:lnTo>
                  <a:lnTo>
                    <a:pt x="9522" y="119616"/>
                  </a:lnTo>
                  <a:lnTo>
                    <a:pt x="9792" y="120231"/>
                  </a:lnTo>
                  <a:lnTo>
                    <a:pt x="10068" y="120830"/>
                  </a:lnTo>
                  <a:lnTo>
                    <a:pt x="10349" y="121414"/>
                  </a:lnTo>
                  <a:lnTo>
                    <a:pt x="10636" y="121998"/>
                  </a:lnTo>
                  <a:lnTo>
                    <a:pt x="10927" y="122566"/>
                  </a:lnTo>
                  <a:lnTo>
                    <a:pt x="11219" y="123135"/>
                  </a:lnTo>
                  <a:lnTo>
                    <a:pt x="11516" y="123688"/>
                  </a:lnTo>
                  <a:lnTo>
                    <a:pt x="11818" y="124225"/>
                  </a:lnTo>
                  <a:lnTo>
                    <a:pt x="12126" y="124763"/>
                  </a:lnTo>
                  <a:lnTo>
                    <a:pt x="12434" y="125285"/>
                  </a:lnTo>
                  <a:lnTo>
                    <a:pt x="12752" y="125792"/>
                  </a:lnTo>
                  <a:lnTo>
                    <a:pt x="13070" y="126299"/>
                  </a:lnTo>
                  <a:lnTo>
                    <a:pt x="13394" y="126791"/>
                  </a:lnTo>
                  <a:lnTo>
                    <a:pt x="13717" y="127267"/>
                  </a:lnTo>
                  <a:lnTo>
                    <a:pt x="14052" y="127728"/>
                  </a:lnTo>
                  <a:lnTo>
                    <a:pt x="14386" y="128189"/>
                  </a:lnTo>
                  <a:lnTo>
                    <a:pt x="14725" y="128635"/>
                  </a:lnTo>
                  <a:lnTo>
                    <a:pt x="15070" y="129065"/>
                  </a:lnTo>
                  <a:lnTo>
                    <a:pt x="15415" y="129495"/>
                  </a:lnTo>
                  <a:lnTo>
                    <a:pt x="15770" y="129894"/>
                  </a:lnTo>
                  <a:lnTo>
                    <a:pt x="16126" y="130294"/>
                  </a:lnTo>
                  <a:lnTo>
                    <a:pt x="16486" y="130678"/>
                  </a:lnTo>
                  <a:lnTo>
                    <a:pt x="16852" y="131046"/>
                  </a:lnTo>
                  <a:lnTo>
                    <a:pt x="17218" y="131400"/>
                  </a:lnTo>
                  <a:lnTo>
                    <a:pt x="17595" y="131753"/>
                  </a:lnTo>
                  <a:lnTo>
                    <a:pt x="17971" y="132076"/>
                  </a:lnTo>
                  <a:lnTo>
                    <a:pt x="18353" y="132398"/>
                  </a:lnTo>
                  <a:lnTo>
                    <a:pt x="18741" y="132706"/>
                  </a:lnTo>
                  <a:lnTo>
                    <a:pt x="19133" y="132998"/>
                  </a:lnTo>
                  <a:lnTo>
                    <a:pt x="19526" y="133274"/>
                  </a:lnTo>
                  <a:lnTo>
                    <a:pt x="19929" y="133535"/>
                  </a:lnTo>
                  <a:lnTo>
                    <a:pt x="20332" y="133781"/>
                  </a:lnTo>
                  <a:lnTo>
                    <a:pt x="20740" y="134012"/>
                  </a:lnTo>
                  <a:lnTo>
                    <a:pt x="21154" y="134227"/>
                  </a:lnTo>
                  <a:lnTo>
                    <a:pt x="21573" y="134426"/>
                  </a:lnTo>
                  <a:lnTo>
                    <a:pt x="21992" y="134626"/>
                  </a:lnTo>
                  <a:lnTo>
                    <a:pt x="22416" y="134795"/>
                  </a:lnTo>
                  <a:lnTo>
                    <a:pt x="22851" y="134949"/>
                  </a:lnTo>
                  <a:lnTo>
                    <a:pt x="23286" y="135087"/>
                  </a:lnTo>
                  <a:lnTo>
                    <a:pt x="23721" y="135225"/>
                  </a:lnTo>
                  <a:lnTo>
                    <a:pt x="24167" y="135333"/>
                  </a:lnTo>
                  <a:lnTo>
                    <a:pt x="24618" y="135425"/>
                  </a:lnTo>
                  <a:lnTo>
                    <a:pt x="25069" y="135502"/>
                  </a:lnTo>
                  <a:lnTo>
                    <a:pt x="25525" y="135563"/>
                  </a:lnTo>
                  <a:lnTo>
                    <a:pt x="25986" y="135609"/>
                  </a:lnTo>
                  <a:lnTo>
                    <a:pt x="26453" y="135625"/>
                  </a:lnTo>
                  <a:lnTo>
                    <a:pt x="26925" y="135640"/>
                  </a:lnTo>
                  <a:lnTo>
                    <a:pt x="27402" y="135640"/>
                  </a:lnTo>
                  <a:lnTo>
                    <a:pt x="27880" y="135609"/>
                  </a:lnTo>
                  <a:lnTo>
                    <a:pt x="28368" y="135563"/>
                  </a:lnTo>
                  <a:lnTo>
                    <a:pt x="28856" y="135502"/>
                  </a:lnTo>
                  <a:lnTo>
                    <a:pt x="29349" y="135425"/>
                  </a:lnTo>
                  <a:lnTo>
                    <a:pt x="29848" y="135333"/>
                  </a:lnTo>
                  <a:lnTo>
                    <a:pt x="30346" y="135210"/>
                  </a:lnTo>
                  <a:lnTo>
                    <a:pt x="30856" y="135072"/>
                  </a:lnTo>
                  <a:lnTo>
                    <a:pt x="31370" y="134933"/>
                  </a:lnTo>
                  <a:lnTo>
                    <a:pt x="31885" y="134749"/>
                  </a:lnTo>
                  <a:lnTo>
                    <a:pt x="32404" y="134565"/>
                  </a:lnTo>
                  <a:lnTo>
                    <a:pt x="32929" y="134350"/>
                  </a:lnTo>
                  <a:lnTo>
                    <a:pt x="33460" y="134119"/>
                  </a:lnTo>
                  <a:lnTo>
                    <a:pt x="33996" y="133873"/>
                  </a:lnTo>
                  <a:lnTo>
                    <a:pt x="34537" y="133612"/>
                  </a:lnTo>
                  <a:lnTo>
                    <a:pt x="35083" y="133320"/>
                  </a:lnTo>
                  <a:lnTo>
                    <a:pt x="35629" y="133013"/>
                  </a:lnTo>
                  <a:lnTo>
                    <a:pt x="36186" y="132675"/>
                  </a:lnTo>
                  <a:lnTo>
                    <a:pt x="36743" y="13232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4"/>
            <p:cNvSpPr/>
            <p:nvPr/>
          </p:nvSpPr>
          <p:spPr>
            <a:xfrm>
              <a:off x="-1124850" y="-1975300"/>
              <a:ext cx="1110200" cy="1389975"/>
            </a:xfrm>
            <a:custGeom>
              <a:avLst/>
              <a:gdLst/>
              <a:ahLst/>
              <a:cxnLst/>
              <a:rect l="l" t="t" r="r" b="b"/>
              <a:pathLst>
                <a:path w="44408" h="55599" extrusionOk="0">
                  <a:moveTo>
                    <a:pt x="38005" y="1"/>
                  </a:moveTo>
                  <a:lnTo>
                    <a:pt x="37851" y="16"/>
                  </a:lnTo>
                  <a:lnTo>
                    <a:pt x="37692" y="62"/>
                  </a:lnTo>
                  <a:lnTo>
                    <a:pt x="37538" y="93"/>
                  </a:lnTo>
                  <a:lnTo>
                    <a:pt x="37379" y="154"/>
                  </a:lnTo>
                  <a:lnTo>
                    <a:pt x="37226" y="216"/>
                  </a:lnTo>
                  <a:lnTo>
                    <a:pt x="37066" y="292"/>
                  </a:lnTo>
                  <a:lnTo>
                    <a:pt x="36913" y="385"/>
                  </a:lnTo>
                  <a:lnTo>
                    <a:pt x="4922" y="20034"/>
                  </a:lnTo>
                  <a:lnTo>
                    <a:pt x="4763" y="20141"/>
                  </a:lnTo>
                  <a:lnTo>
                    <a:pt x="4609" y="20249"/>
                  </a:lnTo>
                  <a:lnTo>
                    <a:pt x="4456" y="20372"/>
                  </a:lnTo>
                  <a:lnTo>
                    <a:pt x="4307" y="20510"/>
                  </a:lnTo>
                  <a:lnTo>
                    <a:pt x="4159" y="20648"/>
                  </a:lnTo>
                  <a:lnTo>
                    <a:pt x="4010" y="20817"/>
                  </a:lnTo>
                  <a:lnTo>
                    <a:pt x="3867" y="20971"/>
                  </a:lnTo>
                  <a:lnTo>
                    <a:pt x="3724" y="21155"/>
                  </a:lnTo>
                  <a:lnTo>
                    <a:pt x="3580" y="21324"/>
                  </a:lnTo>
                  <a:lnTo>
                    <a:pt x="3443" y="21524"/>
                  </a:lnTo>
                  <a:lnTo>
                    <a:pt x="3310" y="21724"/>
                  </a:lnTo>
                  <a:lnTo>
                    <a:pt x="3172" y="21939"/>
                  </a:lnTo>
                  <a:lnTo>
                    <a:pt x="3039" y="22154"/>
                  </a:lnTo>
                  <a:lnTo>
                    <a:pt x="2912" y="22384"/>
                  </a:lnTo>
                  <a:lnTo>
                    <a:pt x="2785" y="22630"/>
                  </a:lnTo>
                  <a:lnTo>
                    <a:pt x="2658" y="22876"/>
                  </a:lnTo>
                  <a:lnTo>
                    <a:pt x="2536" y="23122"/>
                  </a:lnTo>
                  <a:lnTo>
                    <a:pt x="2414" y="23398"/>
                  </a:lnTo>
                  <a:lnTo>
                    <a:pt x="2297" y="23659"/>
                  </a:lnTo>
                  <a:lnTo>
                    <a:pt x="2180" y="23936"/>
                  </a:lnTo>
                  <a:lnTo>
                    <a:pt x="2069" y="24228"/>
                  </a:lnTo>
                  <a:lnTo>
                    <a:pt x="1957" y="24520"/>
                  </a:lnTo>
                  <a:lnTo>
                    <a:pt x="1851" y="24827"/>
                  </a:lnTo>
                  <a:lnTo>
                    <a:pt x="1745" y="25134"/>
                  </a:lnTo>
                  <a:lnTo>
                    <a:pt x="1644" y="25442"/>
                  </a:lnTo>
                  <a:lnTo>
                    <a:pt x="1544" y="25764"/>
                  </a:lnTo>
                  <a:lnTo>
                    <a:pt x="1448" y="26087"/>
                  </a:lnTo>
                  <a:lnTo>
                    <a:pt x="1353" y="26425"/>
                  </a:lnTo>
                  <a:lnTo>
                    <a:pt x="1262" y="26763"/>
                  </a:lnTo>
                  <a:lnTo>
                    <a:pt x="1172" y="27116"/>
                  </a:lnTo>
                  <a:lnTo>
                    <a:pt x="1087" y="27469"/>
                  </a:lnTo>
                  <a:lnTo>
                    <a:pt x="1008" y="27823"/>
                  </a:lnTo>
                  <a:lnTo>
                    <a:pt x="928" y="28192"/>
                  </a:lnTo>
                  <a:lnTo>
                    <a:pt x="849" y="28560"/>
                  </a:lnTo>
                  <a:lnTo>
                    <a:pt x="774" y="28944"/>
                  </a:lnTo>
                  <a:lnTo>
                    <a:pt x="706" y="29313"/>
                  </a:lnTo>
                  <a:lnTo>
                    <a:pt x="637" y="29697"/>
                  </a:lnTo>
                  <a:lnTo>
                    <a:pt x="573" y="30097"/>
                  </a:lnTo>
                  <a:lnTo>
                    <a:pt x="515" y="30481"/>
                  </a:lnTo>
                  <a:lnTo>
                    <a:pt x="456" y="30880"/>
                  </a:lnTo>
                  <a:lnTo>
                    <a:pt x="398" y="31295"/>
                  </a:lnTo>
                  <a:lnTo>
                    <a:pt x="350" y="31694"/>
                  </a:lnTo>
                  <a:lnTo>
                    <a:pt x="302" y="32109"/>
                  </a:lnTo>
                  <a:lnTo>
                    <a:pt x="255" y="32524"/>
                  </a:lnTo>
                  <a:lnTo>
                    <a:pt x="218" y="32939"/>
                  </a:lnTo>
                  <a:lnTo>
                    <a:pt x="180" y="33369"/>
                  </a:lnTo>
                  <a:lnTo>
                    <a:pt x="143" y="33784"/>
                  </a:lnTo>
                  <a:lnTo>
                    <a:pt x="117" y="34214"/>
                  </a:lnTo>
                  <a:lnTo>
                    <a:pt x="85" y="34644"/>
                  </a:lnTo>
                  <a:lnTo>
                    <a:pt x="64" y="35089"/>
                  </a:lnTo>
                  <a:lnTo>
                    <a:pt x="43" y="35520"/>
                  </a:lnTo>
                  <a:lnTo>
                    <a:pt x="27" y="35965"/>
                  </a:lnTo>
                  <a:lnTo>
                    <a:pt x="16" y="36395"/>
                  </a:lnTo>
                  <a:lnTo>
                    <a:pt x="5" y="36841"/>
                  </a:lnTo>
                  <a:lnTo>
                    <a:pt x="5" y="37286"/>
                  </a:lnTo>
                  <a:lnTo>
                    <a:pt x="0" y="37732"/>
                  </a:lnTo>
                  <a:lnTo>
                    <a:pt x="5" y="38177"/>
                  </a:lnTo>
                  <a:lnTo>
                    <a:pt x="11" y="38638"/>
                  </a:lnTo>
                  <a:lnTo>
                    <a:pt x="21" y="39084"/>
                  </a:lnTo>
                  <a:lnTo>
                    <a:pt x="37" y="39545"/>
                  </a:lnTo>
                  <a:lnTo>
                    <a:pt x="58" y="39990"/>
                  </a:lnTo>
                  <a:lnTo>
                    <a:pt x="80" y="40451"/>
                  </a:lnTo>
                  <a:lnTo>
                    <a:pt x="106" y="40897"/>
                  </a:lnTo>
                  <a:lnTo>
                    <a:pt x="138" y="41358"/>
                  </a:lnTo>
                  <a:lnTo>
                    <a:pt x="175" y="41803"/>
                  </a:lnTo>
                  <a:lnTo>
                    <a:pt x="212" y="42249"/>
                  </a:lnTo>
                  <a:lnTo>
                    <a:pt x="255" y="42694"/>
                  </a:lnTo>
                  <a:lnTo>
                    <a:pt x="302" y="43140"/>
                  </a:lnTo>
                  <a:lnTo>
                    <a:pt x="350" y="43570"/>
                  </a:lnTo>
                  <a:lnTo>
                    <a:pt x="403" y="43985"/>
                  </a:lnTo>
                  <a:lnTo>
                    <a:pt x="462" y="44415"/>
                  </a:lnTo>
                  <a:lnTo>
                    <a:pt x="525" y="44814"/>
                  </a:lnTo>
                  <a:lnTo>
                    <a:pt x="584" y="45229"/>
                  </a:lnTo>
                  <a:lnTo>
                    <a:pt x="652" y="45628"/>
                  </a:lnTo>
                  <a:lnTo>
                    <a:pt x="721" y="46028"/>
                  </a:lnTo>
                  <a:lnTo>
                    <a:pt x="796" y="46412"/>
                  </a:lnTo>
                  <a:lnTo>
                    <a:pt x="870" y="46796"/>
                  </a:lnTo>
                  <a:lnTo>
                    <a:pt x="950" y="47180"/>
                  </a:lnTo>
                  <a:lnTo>
                    <a:pt x="1034" y="47549"/>
                  </a:lnTo>
                  <a:lnTo>
                    <a:pt x="1119" y="47902"/>
                  </a:lnTo>
                  <a:lnTo>
                    <a:pt x="1204" y="48255"/>
                  </a:lnTo>
                  <a:lnTo>
                    <a:pt x="1300" y="48609"/>
                  </a:lnTo>
                  <a:lnTo>
                    <a:pt x="1390" y="48947"/>
                  </a:lnTo>
                  <a:lnTo>
                    <a:pt x="1485" y="49285"/>
                  </a:lnTo>
                  <a:lnTo>
                    <a:pt x="1586" y="49607"/>
                  </a:lnTo>
                  <a:lnTo>
                    <a:pt x="1687" y="49930"/>
                  </a:lnTo>
                  <a:lnTo>
                    <a:pt x="1793" y="50237"/>
                  </a:lnTo>
                  <a:lnTo>
                    <a:pt x="1899" y="50545"/>
                  </a:lnTo>
                  <a:lnTo>
                    <a:pt x="2005" y="50836"/>
                  </a:lnTo>
                  <a:lnTo>
                    <a:pt x="2116" y="51128"/>
                  </a:lnTo>
                  <a:lnTo>
                    <a:pt x="2228" y="51420"/>
                  </a:lnTo>
                  <a:lnTo>
                    <a:pt x="2345" y="51681"/>
                  </a:lnTo>
                  <a:lnTo>
                    <a:pt x="2461" y="51943"/>
                  </a:lnTo>
                  <a:lnTo>
                    <a:pt x="2583" y="52204"/>
                  </a:lnTo>
                  <a:lnTo>
                    <a:pt x="2705" y="52450"/>
                  </a:lnTo>
                  <a:lnTo>
                    <a:pt x="2827" y="52695"/>
                  </a:lnTo>
                  <a:lnTo>
                    <a:pt x="2955" y="52926"/>
                  </a:lnTo>
                  <a:lnTo>
                    <a:pt x="3082" y="53141"/>
                  </a:lnTo>
                  <a:lnTo>
                    <a:pt x="3214" y="53356"/>
                  </a:lnTo>
                  <a:lnTo>
                    <a:pt x="3342" y="53571"/>
                  </a:lnTo>
                  <a:lnTo>
                    <a:pt x="3474" y="53755"/>
                  </a:lnTo>
                  <a:lnTo>
                    <a:pt x="3612" y="53940"/>
                  </a:lnTo>
                  <a:lnTo>
                    <a:pt x="3745" y="54124"/>
                  </a:lnTo>
                  <a:lnTo>
                    <a:pt x="3883" y="54293"/>
                  </a:lnTo>
                  <a:lnTo>
                    <a:pt x="4026" y="54447"/>
                  </a:lnTo>
                  <a:lnTo>
                    <a:pt x="4164" y="54600"/>
                  </a:lnTo>
                  <a:lnTo>
                    <a:pt x="4307" y="54739"/>
                  </a:lnTo>
                  <a:lnTo>
                    <a:pt x="4450" y="54862"/>
                  </a:lnTo>
                  <a:lnTo>
                    <a:pt x="4594" y="54984"/>
                  </a:lnTo>
                  <a:lnTo>
                    <a:pt x="4742" y="55092"/>
                  </a:lnTo>
                  <a:lnTo>
                    <a:pt x="4885" y="55184"/>
                  </a:lnTo>
                  <a:lnTo>
                    <a:pt x="5034" y="55276"/>
                  </a:lnTo>
                  <a:lnTo>
                    <a:pt x="5182" y="55353"/>
                  </a:lnTo>
                  <a:lnTo>
                    <a:pt x="5336" y="55430"/>
                  </a:lnTo>
                  <a:lnTo>
                    <a:pt x="5485" y="55476"/>
                  </a:lnTo>
                  <a:lnTo>
                    <a:pt x="5639" y="55522"/>
                  </a:lnTo>
                  <a:lnTo>
                    <a:pt x="5787" y="55568"/>
                  </a:lnTo>
                  <a:lnTo>
                    <a:pt x="5941" y="55584"/>
                  </a:lnTo>
                  <a:lnTo>
                    <a:pt x="6095" y="55599"/>
                  </a:lnTo>
                  <a:lnTo>
                    <a:pt x="6402" y="55599"/>
                  </a:lnTo>
                  <a:lnTo>
                    <a:pt x="6561" y="55584"/>
                  </a:lnTo>
                  <a:lnTo>
                    <a:pt x="6715" y="55553"/>
                  </a:lnTo>
                  <a:lnTo>
                    <a:pt x="6874" y="55507"/>
                  </a:lnTo>
                  <a:lnTo>
                    <a:pt x="7028" y="55445"/>
                  </a:lnTo>
                  <a:lnTo>
                    <a:pt x="7187" y="55384"/>
                  </a:lnTo>
                  <a:lnTo>
                    <a:pt x="7341" y="55307"/>
                  </a:lnTo>
                  <a:lnTo>
                    <a:pt x="7500" y="55215"/>
                  </a:lnTo>
                  <a:lnTo>
                    <a:pt x="39485" y="35550"/>
                  </a:lnTo>
                  <a:lnTo>
                    <a:pt x="39644" y="35443"/>
                  </a:lnTo>
                  <a:lnTo>
                    <a:pt x="39798" y="35335"/>
                  </a:lnTo>
                  <a:lnTo>
                    <a:pt x="39947" y="35212"/>
                  </a:lnTo>
                  <a:lnTo>
                    <a:pt x="40100" y="35074"/>
                  </a:lnTo>
                  <a:lnTo>
                    <a:pt x="40249" y="34936"/>
                  </a:lnTo>
                  <a:lnTo>
                    <a:pt x="40397" y="34767"/>
                  </a:lnTo>
                  <a:lnTo>
                    <a:pt x="40541" y="34613"/>
                  </a:lnTo>
                  <a:lnTo>
                    <a:pt x="40684" y="34429"/>
                  </a:lnTo>
                  <a:lnTo>
                    <a:pt x="40822" y="34245"/>
                  </a:lnTo>
                  <a:lnTo>
                    <a:pt x="40960" y="34060"/>
                  </a:lnTo>
                  <a:lnTo>
                    <a:pt x="41098" y="33860"/>
                  </a:lnTo>
                  <a:lnTo>
                    <a:pt x="41230" y="33645"/>
                  </a:lnTo>
                  <a:lnTo>
                    <a:pt x="41363" y="33430"/>
                  </a:lnTo>
                  <a:lnTo>
                    <a:pt x="41495" y="33200"/>
                  </a:lnTo>
                  <a:lnTo>
                    <a:pt x="41623" y="32954"/>
                  </a:lnTo>
                  <a:lnTo>
                    <a:pt x="41745" y="32708"/>
                  </a:lnTo>
                  <a:lnTo>
                    <a:pt x="41872" y="32447"/>
                  </a:lnTo>
                  <a:lnTo>
                    <a:pt x="41989" y="32186"/>
                  </a:lnTo>
                  <a:lnTo>
                    <a:pt x="42105" y="31925"/>
                  </a:lnTo>
                  <a:lnTo>
                    <a:pt x="42222" y="31648"/>
                  </a:lnTo>
                  <a:lnTo>
                    <a:pt x="42339" y="31356"/>
                  </a:lnTo>
                  <a:lnTo>
                    <a:pt x="42445" y="31064"/>
                  </a:lnTo>
                  <a:lnTo>
                    <a:pt x="42556" y="30757"/>
                  </a:lnTo>
                  <a:lnTo>
                    <a:pt x="42657" y="30450"/>
                  </a:lnTo>
                  <a:lnTo>
                    <a:pt x="42763" y="30143"/>
                  </a:lnTo>
                  <a:lnTo>
                    <a:pt x="42864" y="29820"/>
                  </a:lnTo>
                  <a:lnTo>
                    <a:pt x="42959" y="29482"/>
                  </a:lnTo>
                  <a:lnTo>
                    <a:pt x="43055" y="29159"/>
                  </a:lnTo>
                  <a:lnTo>
                    <a:pt x="43145" y="28806"/>
                  </a:lnTo>
                  <a:lnTo>
                    <a:pt x="43235" y="28468"/>
                  </a:lnTo>
                  <a:lnTo>
                    <a:pt x="43320" y="28115"/>
                  </a:lnTo>
                  <a:lnTo>
                    <a:pt x="43400" y="27761"/>
                  </a:lnTo>
                  <a:lnTo>
                    <a:pt x="43479" y="27393"/>
                  </a:lnTo>
                  <a:lnTo>
                    <a:pt x="43559" y="27024"/>
                  </a:lnTo>
                  <a:lnTo>
                    <a:pt x="43633" y="26640"/>
                  </a:lnTo>
                  <a:lnTo>
                    <a:pt x="43702" y="26271"/>
                  </a:lnTo>
                  <a:lnTo>
                    <a:pt x="43771" y="25872"/>
                  </a:lnTo>
                  <a:lnTo>
                    <a:pt x="43835" y="25488"/>
                  </a:lnTo>
                  <a:lnTo>
                    <a:pt x="43893" y="25088"/>
                  </a:lnTo>
                  <a:lnTo>
                    <a:pt x="43951" y="24689"/>
                  </a:lnTo>
                  <a:lnTo>
                    <a:pt x="44004" y="24289"/>
                  </a:lnTo>
                  <a:lnTo>
                    <a:pt x="44057" y="23890"/>
                  </a:lnTo>
                  <a:lnTo>
                    <a:pt x="44105" y="23475"/>
                  </a:lnTo>
                  <a:lnTo>
                    <a:pt x="44148" y="23060"/>
                  </a:lnTo>
                  <a:lnTo>
                    <a:pt x="44190" y="22646"/>
                  </a:lnTo>
                  <a:lnTo>
                    <a:pt x="44227" y="22215"/>
                  </a:lnTo>
                  <a:lnTo>
                    <a:pt x="44264" y="21801"/>
                  </a:lnTo>
                  <a:lnTo>
                    <a:pt x="44291" y="21370"/>
                  </a:lnTo>
                  <a:lnTo>
                    <a:pt x="44323" y="20940"/>
                  </a:lnTo>
                  <a:lnTo>
                    <a:pt x="44344" y="20495"/>
                  </a:lnTo>
                  <a:lnTo>
                    <a:pt x="44365" y="20065"/>
                  </a:lnTo>
                  <a:lnTo>
                    <a:pt x="44381" y="19619"/>
                  </a:lnTo>
                  <a:lnTo>
                    <a:pt x="44392" y="19189"/>
                  </a:lnTo>
                  <a:lnTo>
                    <a:pt x="44402" y="18743"/>
                  </a:lnTo>
                  <a:lnTo>
                    <a:pt x="44407" y="18298"/>
                  </a:lnTo>
                  <a:lnTo>
                    <a:pt x="44407" y="17852"/>
                  </a:lnTo>
                  <a:lnTo>
                    <a:pt x="44402" y="17391"/>
                  </a:lnTo>
                  <a:lnTo>
                    <a:pt x="44397" y="16946"/>
                  </a:lnTo>
                  <a:lnTo>
                    <a:pt x="44386" y="16500"/>
                  </a:lnTo>
                  <a:lnTo>
                    <a:pt x="44370" y="16039"/>
                  </a:lnTo>
                  <a:lnTo>
                    <a:pt x="44354" y="15594"/>
                  </a:lnTo>
                  <a:lnTo>
                    <a:pt x="44328" y="15133"/>
                  </a:lnTo>
                  <a:lnTo>
                    <a:pt x="44301" y="14688"/>
                  </a:lnTo>
                  <a:lnTo>
                    <a:pt x="44270" y="14227"/>
                  </a:lnTo>
                  <a:lnTo>
                    <a:pt x="44238" y="13781"/>
                  </a:lnTo>
                  <a:lnTo>
                    <a:pt x="44195" y="13336"/>
                  </a:lnTo>
                  <a:lnTo>
                    <a:pt x="44153" y="12890"/>
                  </a:lnTo>
                  <a:lnTo>
                    <a:pt x="44105" y="12445"/>
                  </a:lnTo>
                  <a:lnTo>
                    <a:pt x="44057" y="12014"/>
                  </a:lnTo>
                  <a:lnTo>
                    <a:pt x="44004" y="11600"/>
                  </a:lnTo>
                  <a:lnTo>
                    <a:pt x="43946" y="11169"/>
                  </a:lnTo>
                  <a:lnTo>
                    <a:pt x="43888" y="10755"/>
                  </a:lnTo>
                  <a:lnTo>
                    <a:pt x="43824" y="10355"/>
                  </a:lnTo>
                  <a:lnTo>
                    <a:pt x="43755" y="9956"/>
                  </a:lnTo>
                  <a:lnTo>
                    <a:pt x="43686" y="9556"/>
                  </a:lnTo>
                  <a:lnTo>
                    <a:pt x="43612" y="9172"/>
                  </a:lnTo>
                  <a:lnTo>
                    <a:pt x="43538" y="8788"/>
                  </a:lnTo>
                  <a:lnTo>
                    <a:pt x="43458" y="8404"/>
                  </a:lnTo>
                  <a:lnTo>
                    <a:pt x="43378" y="8035"/>
                  </a:lnTo>
                  <a:lnTo>
                    <a:pt x="43294" y="7682"/>
                  </a:lnTo>
                  <a:lnTo>
                    <a:pt x="43203" y="7329"/>
                  </a:lnTo>
                  <a:lnTo>
                    <a:pt x="43113" y="6975"/>
                  </a:lnTo>
                  <a:lnTo>
                    <a:pt x="43018" y="6637"/>
                  </a:lnTo>
                  <a:lnTo>
                    <a:pt x="42922" y="6299"/>
                  </a:lnTo>
                  <a:lnTo>
                    <a:pt x="42822" y="5977"/>
                  </a:lnTo>
                  <a:lnTo>
                    <a:pt x="42721" y="5654"/>
                  </a:lnTo>
                  <a:lnTo>
                    <a:pt x="42620" y="5347"/>
                  </a:lnTo>
                  <a:lnTo>
                    <a:pt x="42514" y="5040"/>
                  </a:lnTo>
                  <a:lnTo>
                    <a:pt x="42402" y="4748"/>
                  </a:lnTo>
                  <a:lnTo>
                    <a:pt x="42291" y="4456"/>
                  </a:lnTo>
                  <a:lnTo>
                    <a:pt x="42180" y="4179"/>
                  </a:lnTo>
                  <a:lnTo>
                    <a:pt x="42063" y="3903"/>
                  </a:lnTo>
                  <a:lnTo>
                    <a:pt x="41946" y="3642"/>
                  </a:lnTo>
                  <a:lnTo>
                    <a:pt x="41824" y="3380"/>
                  </a:lnTo>
                  <a:lnTo>
                    <a:pt x="41702" y="3135"/>
                  </a:lnTo>
                  <a:lnTo>
                    <a:pt x="41580" y="2889"/>
                  </a:lnTo>
                  <a:lnTo>
                    <a:pt x="41453" y="2658"/>
                  </a:lnTo>
                  <a:lnTo>
                    <a:pt x="41326" y="2443"/>
                  </a:lnTo>
                  <a:lnTo>
                    <a:pt x="41198" y="2228"/>
                  </a:lnTo>
                  <a:lnTo>
                    <a:pt x="41066" y="2028"/>
                  </a:lnTo>
                  <a:lnTo>
                    <a:pt x="40933" y="1829"/>
                  </a:lnTo>
                  <a:lnTo>
                    <a:pt x="40801" y="1644"/>
                  </a:lnTo>
                  <a:lnTo>
                    <a:pt x="40663" y="1475"/>
                  </a:lnTo>
                  <a:lnTo>
                    <a:pt x="40525" y="1306"/>
                  </a:lnTo>
                  <a:lnTo>
                    <a:pt x="40387" y="1137"/>
                  </a:lnTo>
                  <a:lnTo>
                    <a:pt x="40244" y="999"/>
                  </a:lnTo>
                  <a:lnTo>
                    <a:pt x="40100" y="861"/>
                  </a:lnTo>
                  <a:lnTo>
                    <a:pt x="39957" y="723"/>
                  </a:lnTo>
                  <a:lnTo>
                    <a:pt x="39814" y="615"/>
                  </a:lnTo>
                  <a:lnTo>
                    <a:pt x="39671" y="508"/>
                  </a:lnTo>
                  <a:lnTo>
                    <a:pt x="39522" y="400"/>
                  </a:lnTo>
                  <a:lnTo>
                    <a:pt x="39374" y="323"/>
                  </a:lnTo>
                  <a:lnTo>
                    <a:pt x="39225" y="231"/>
                  </a:lnTo>
                  <a:lnTo>
                    <a:pt x="39077" y="170"/>
                  </a:lnTo>
                  <a:lnTo>
                    <a:pt x="38923" y="108"/>
                  </a:lnTo>
                  <a:lnTo>
                    <a:pt x="38774" y="62"/>
                  </a:lnTo>
                  <a:lnTo>
                    <a:pt x="38621" y="31"/>
                  </a:lnTo>
                  <a:lnTo>
                    <a:pt x="38467" y="16"/>
                  </a:lnTo>
                  <a:lnTo>
                    <a:pt x="3831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4"/>
            <p:cNvSpPr/>
            <p:nvPr/>
          </p:nvSpPr>
          <p:spPr>
            <a:xfrm>
              <a:off x="-359850" y="-1622325"/>
              <a:ext cx="99475" cy="288075"/>
            </a:xfrm>
            <a:custGeom>
              <a:avLst/>
              <a:gdLst/>
              <a:ahLst/>
              <a:cxnLst/>
              <a:rect l="l" t="t" r="r" b="b"/>
              <a:pathLst>
                <a:path w="3979" h="11523" extrusionOk="0">
                  <a:moveTo>
                    <a:pt x="1889" y="0"/>
                  </a:moveTo>
                  <a:lnTo>
                    <a:pt x="1783" y="31"/>
                  </a:lnTo>
                  <a:lnTo>
                    <a:pt x="1687" y="62"/>
                  </a:lnTo>
                  <a:lnTo>
                    <a:pt x="1586" y="123"/>
                  </a:lnTo>
                  <a:lnTo>
                    <a:pt x="1491" y="184"/>
                  </a:lnTo>
                  <a:lnTo>
                    <a:pt x="1395" y="261"/>
                  </a:lnTo>
                  <a:lnTo>
                    <a:pt x="1305" y="353"/>
                  </a:lnTo>
                  <a:lnTo>
                    <a:pt x="1215" y="446"/>
                  </a:lnTo>
                  <a:lnTo>
                    <a:pt x="1125" y="569"/>
                  </a:lnTo>
                  <a:lnTo>
                    <a:pt x="1040" y="691"/>
                  </a:lnTo>
                  <a:lnTo>
                    <a:pt x="955" y="830"/>
                  </a:lnTo>
                  <a:lnTo>
                    <a:pt x="876" y="983"/>
                  </a:lnTo>
                  <a:lnTo>
                    <a:pt x="796" y="1137"/>
                  </a:lnTo>
                  <a:lnTo>
                    <a:pt x="722" y="1321"/>
                  </a:lnTo>
                  <a:lnTo>
                    <a:pt x="653" y="1490"/>
                  </a:lnTo>
                  <a:lnTo>
                    <a:pt x="584" y="1690"/>
                  </a:lnTo>
                  <a:lnTo>
                    <a:pt x="515" y="1890"/>
                  </a:lnTo>
                  <a:lnTo>
                    <a:pt x="451" y="2089"/>
                  </a:lnTo>
                  <a:lnTo>
                    <a:pt x="393" y="2320"/>
                  </a:lnTo>
                  <a:lnTo>
                    <a:pt x="340" y="2535"/>
                  </a:lnTo>
                  <a:lnTo>
                    <a:pt x="287" y="2781"/>
                  </a:lnTo>
                  <a:lnTo>
                    <a:pt x="239" y="3011"/>
                  </a:lnTo>
                  <a:lnTo>
                    <a:pt x="197" y="3257"/>
                  </a:lnTo>
                  <a:lnTo>
                    <a:pt x="154" y="3518"/>
                  </a:lnTo>
                  <a:lnTo>
                    <a:pt x="117" y="3779"/>
                  </a:lnTo>
                  <a:lnTo>
                    <a:pt x="85" y="4056"/>
                  </a:lnTo>
                  <a:lnTo>
                    <a:pt x="59" y="4317"/>
                  </a:lnTo>
                  <a:lnTo>
                    <a:pt x="38" y="4609"/>
                  </a:lnTo>
                  <a:lnTo>
                    <a:pt x="22" y="4886"/>
                  </a:lnTo>
                  <a:lnTo>
                    <a:pt x="11" y="5177"/>
                  </a:lnTo>
                  <a:lnTo>
                    <a:pt x="0" y="5469"/>
                  </a:lnTo>
                  <a:lnTo>
                    <a:pt x="0" y="5761"/>
                  </a:lnTo>
                  <a:lnTo>
                    <a:pt x="0" y="6053"/>
                  </a:lnTo>
                  <a:lnTo>
                    <a:pt x="11" y="6345"/>
                  </a:lnTo>
                  <a:lnTo>
                    <a:pt x="22" y="6637"/>
                  </a:lnTo>
                  <a:lnTo>
                    <a:pt x="38" y="6929"/>
                  </a:lnTo>
                  <a:lnTo>
                    <a:pt x="59" y="7205"/>
                  </a:lnTo>
                  <a:lnTo>
                    <a:pt x="85" y="7482"/>
                  </a:lnTo>
                  <a:lnTo>
                    <a:pt x="117" y="7743"/>
                  </a:lnTo>
                  <a:lnTo>
                    <a:pt x="154" y="8004"/>
                  </a:lnTo>
                  <a:lnTo>
                    <a:pt x="197" y="8265"/>
                  </a:lnTo>
                  <a:lnTo>
                    <a:pt x="239" y="8511"/>
                  </a:lnTo>
                  <a:lnTo>
                    <a:pt x="287" y="8757"/>
                  </a:lnTo>
                  <a:lnTo>
                    <a:pt x="340" y="8987"/>
                  </a:lnTo>
                  <a:lnTo>
                    <a:pt x="393" y="9218"/>
                  </a:lnTo>
                  <a:lnTo>
                    <a:pt x="451" y="9433"/>
                  </a:lnTo>
                  <a:lnTo>
                    <a:pt x="515" y="9633"/>
                  </a:lnTo>
                  <a:lnTo>
                    <a:pt x="584" y="9832"/>
                  </a:lnTo>
                  <a:lnTo>
                    <a:pt x="653" y="10032"/>
                  </a:lnTo>
                  <a:lnTo>
                    <a:pt x="722" y="10216"/>
                  </a:lnTo>
                  <a:lnTo>
                    <a:pt x="796" y="10385"/>
                  </a:lnTo>
                  <a:lnTo>
                    <a:pt x="876" y="10539"/>
                  </a:lnTo>
                  <a:lnTo>
                    <a:pt x="955" y="10693"/>
                  </a:lnTo>
                  <a:lnTo>
                    <a:pt x="1040" y="10831"/>
                  </a:lnTo>
                  <a:lnTo>
                    <a:pt x="1125" y="10954"/>
                  </a:lnTo>
                  <a:lnTo>
                    <a:pt x="1215" y="11077"/>
                  </a:lnTo>
                  <a:lnTo>
                    <a:pt x="1305" y="11184"/>
                  </a:lnTo>
                  <a:lnTo>
                    <a:pt x="1395" y="11261"/>
                  </a:lnTo>
                  <a:lnTo>
                    <a:pt x="1491" y="11338"/>
                  </a:lnTo>
                  <a:lnTo>
                    <a:pt x="1586" y="11415"/>
                  </a:lnTo>
                  <a:lnTo>
                    <a:pt x="1687" y="11461"/>
                  </a:lnTo>
                  <a:lnTo>
                    <a:pt x="1783" y="11492"/>
                  </a:lnTo>
                  <a:lnTo>
                    <a:pt x="1889" y="11522"/>
                  </a:lnTo>
                  <a:lnTo>
                    <a:pt x="2090" y="11522"/>
                  </a:lnTo>
                  <a:lnTo>
                    <a:pt x="2191" y="11492"/>
                  </a:lnTo>
                  <a:lnTo>
                    <a:pt x="2292" y="11461"/>
                  </a:lnTo>
                  <a:lnTo>
                    <a:pt x="2387" y="11415"/>
                  </a:lnTo>
                  <a:lnTo>
                    <a:pt x="2488" y="11338"/>
                  </a:lnTo>
                  <a:lnTo>
                    <a:pt x="2578" y="11261"/>
                  </a:lnTo>
                  <a:lnTo>
                    <a:pt x="2674" y="11184"/>
                  </a:lnTo>
                  <a:lnTo>
                    <a:pt x="2764" y="11077"/>
                  </a:lnTo>
                  <a:lnTo>
                    <a:pt x="2849" y="10954"/>
                  </a:lnTo>
                  <a:lnTo>
                    <a:pt x="2939" y="10831"/>
                  </a:lnTo>
                  <a:lnTo>
                    <a:pt x="3019" y="10693"/>
                  </a:lnTo>
                  <a:lnTo>
                    <a:pt x="3103" y="10539"/>
                  </a:lnTo>
                  <a:lnTo>
                    <a:pt x="3178" y="10385"/>
                  </a:lnTo>
                  <a:lnTo>
                    <a:pt x="3252" y="10216"/>
                  </a:lnTo>
                  <a:lnTo>
                    <a:pt x="3326" y="10032"/>
                  </a:lnTo>
                  <a:lnTo>
                    <a:pt x="3395" y="9832"/>
                  </a:lnTo>
                  <a:lnTo>
                    <a:pt x="3464" y="9633"/>
                  </a:lnTo>
                  <a:lnTo>
                    <a:pt x="3522" y="9433"/>
                  </a:lnTo>
                  <a:lnTo>
                    <a:pt x="3581" y="9218"/>
                  </a:lnTo>
                  <a:lnTo>
                    <a:pt x="3639" y="8987"/>
                  </a:lnTo>
                  <a:lnTo>
                    <a:pt x="3692" y="8757"/>
                  </a:lnTo>
                  <a:lnTo>
                    <a:pt x="3740" y="8511"/>
                  </a:lnTo>
                  <a:lnTo>
                    <a:pt x="3782" y="8265"/>
                  </a:lnTo>
                  <a:lnTo>
                    <a:pt x="3825" y="8004"/>
                  </a:lnTo>
                  <a:lnTo>
                    <a:pt x="3857" y="7743"/>
                  </a:lnTo>
                  <a:lnTo>
                    <a:pt x="3888" y="7482"/>
                  </a:lnTo>
                  <a:lnTo>
                    <a:pt x="3915" y="7205"/>
                  </a:lnTo>
                  <a:lnTo>
                    <a:pt x="3936" y="6929"/>
                  </a:lnTo>
                  <a:lnTo>
                    <a:pt x="3957" y="6637"/>
                  </a:lnTo>
                  <a:lnTo>
                    <a:pt x="3968" y="6345"/>
                  </a:lnTo>
                  <a:lnTo>
                    <a:pt x="3979" y="6053"/>
                  </a:lnTo>
                  <a:lnTo>
                    <a:pt x="3979" y="5761"/>
                  </a:lnTo>
                  <a:lnTo>
                    <a:pt x="3979" y="5469"/>
                  </a:lnTo>
                  <a:lnTo>
                    <a:pt x="3968" y="5177"/>
                  </a:lnTo>
                  <a:lnTo>
                    <a:pt x="3957" y="4886"/>
                  </a:lnTo>
                  <a:lnTo>
                    <a:pt x="3936" y="4609"/>
                  </a:lnTo>
                  <a:lnTo>
                    <a:pt x="3915" y="4317"/>
                  </a:lnTo>
                  <a:lnTo>
                    <a:pt x="3888" y="4056"/>
                  </a:lnTo>
                  <a:lnTo>
                    <a:pt x="3857" y="3779"/>
                  </a:lnTo>
                  <a:lnTo>
                    <a:pt x="3825" y="3518"/>
                  </a:lnTo>
                  <a:lnTo>
                    <a:pt x="3782" y="3257"/>
                  </a:lnTo>
                  <a:lnTo>
                    <a:pt x="3740" y="3011"/>
                  </a:lnTo>
                  <a:lnTo>
                    <a:pt x="3692" y="2781"/>
                  </a:lnTo>
                  <a:lnTo>
                    <a:pt x="3639" y="2535"/>
                  </a:lnTo>
                  <a:lnTo>
                    <a:pt x="3581" y="2320"/>
                  </a:lnTo>
                  <a:lnTo>
                    <a:pt x="3522" y="2089"/>
                  </a:lnTo>
                  <a:lnTo>
                    <a:pt x="3464" y="1890"/>
                  </a:lnTo>
                  <a:lnTo>
                    <a:pt x="3395" y="1690"/>
                  </a:lnTo>
                  <a:lnTo>
                    <a:pt x="3326" y="1490"/>
                  </a:lnTo>
                  <a:lnTo>
                    <a:pt x="3252" y="1321"/>
                  </a:lnTo>
                  <a:lnTo>
                    <a:pt x="3178" y="1137"/>
                  </a:lnTo>
                  <a:lnTo>
                    <a:pt x="3103" y="983"/>
                  </a:lnTo>
                  <a:lnTo>
                    <a:pt x="3019" y="830"/>
                  </a:lnTo>
                  <a:lnTo>
                    <a:pt x="2939" y="691"/>
                  </a:lnTo>
                  <a:lnTo>
                    <a:pt x="2849" y="569"/>
                  </a:lnTo>
                  <a:lnTo>
                    <a:pt x="2764" y="446"/>
                  </a:lnTo>
                  <a:lnTo>
                    <a:pt x="2674" y="353"/>
                  </a:lnTo>
                  <a:lnTo>
                    <a:pt x="2578" y="261"/>
                  </a:lnTo>
                  <a:lnTo>
                    <a:pt x="2488" y="184"/>
                  </a:lnTo>
                  <a:lnTo>
                    <a:pt x="2387" y="123"/>
                  </a:lnTo>
                  <a:lnTo>
                    <a:pt x="2292" y="62"/>
                  </a:lnTo>
                  <a:lnTo>
                    <a:pt x="2191" y="31"/>
                  </a:lnTo>
                  <a:lnTo>
                    <a:pt x="20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4"/>
            <p:cNvSpPr/>
            <p:nvPr/>
          </p:nvSpPr>
          <p:spPr>
            <a:xfrm>
              <a:off x="-918525" y="-1278200"/>
              <a:ext cx="99475" cy="288450"/>
            </a:xfrm>
            <a:custGeom>
              <a:avLst/>
              <a:gdLst/>
              <a:ahLst/>
              <a:cxnLst/>
              <a:rect l="l" t="t" r="r" b="b"/>
              <a:pathLst>
                <a:path w="3979" h="11538" extrusionOk="0">
                  <a:moveTo>
                    <a:pt x="1990" y="0"/>
                  </a:moveTo>
                  <a:lnTo>
                    <a:pt x="1884" y="16"/>
                  </a:lnTo>
                  <a:lnTo>
                    <a:pt x="1783" y="31"/>
                  </a:lnTo>
                  <a:lnTo>
                    <a:pt x="1687" y="77"/>
                  </a:lnTo>
                  <a:lnTo>
                    <a:pt x="1587" y="123"/>
                  </a:lnTo>
                  <a:lnTo>
                    <a:pt x="1491" y="185"/>
                  </a:lnTo>
                  <a:lnTo>
                    <a:pt x="1396" y="261"/>
                  </a:lnTo>
                  <a:lnTo>
                    <a:pt x="1305" y="354"/>
                  </a:lnTo>
                  <a:lnTo>
                    <a:pt x="1215" y="461"/>
                  </a:lnTo>
                  <a:lnTo>
                    <a:pt x="1125" y="569"/>
                  </a:lnTo>
                  <a:lnTo>
                    <a:pt x="1040" y="707"/>
                  </a:lnTo>
                  <a:lnTo>
                    <a:pt x="955" y="845"/>
                  </a:lnTo>
                  <a:lnTo>
                    <a:pt x="876" y="983"/>
                  </a:lnTo>
                  <a:lnTo>
                    <a:pt x="796" y="1152"/>
                  </a:lnTo>
                  <a:lnTo>
                    <a:pt x="722" y="1321"/>
                  </a:lnTo>
                  <a:lnTo>
                    <a:pt x="653" y="1506"/>
                  </a:lnTo>
                  <a:lnTo>
                    <a:pt x="579" y="1690"/>
                  </a:lnTo>
                  <a:lnTo>
                    <a:pt x="515" y="1890"/>
                  </a:lnTo>
                  <a:lnTo>
                    <a:pt x="451" y="2105"/>
                  </a:lnTo>
                  <a:lnTo>
                    <a:pt x="393" y="2320"/>
                  </a:lnTo>
                  <a:lnTo>
                    <a:pt x="340" y="2551"/>
                  </a:lnTo>
                  <a:lnTo>
                    <a:pt x="287" y="2781"/>
                  </a:lnTo>
                  <a:lnTo>
                    <a:pt x="239" y="3027"/>
                  </a:lnTo>
                  <a:lnTo>
                    <a:pt x="197" y="3273"/>
                  </a:lnTo>
                  <a:lnTo>
                    <a:pt x="154" y="3534"/>
                  </a:lnTo>
                  <a:lnTo>
                    <a:pt x="117" y="3795"/>
                  </a:lnTo>
                  <a:lnTo>
                    <a:pt x="85" y="4056"/>
                  </a:lnTo>
                  <a:lnTo>
                    <a:pt x="59" y="4333"/>
                  </a:lnTo>
                  <a:lnTo>
                    <a:pt x="38" y="4609"/>
                  </a:lnTo>
                  <a:lnTo>
                    <a:pt x="22" y="4886"/>
                  </a:lnTo>
                  <a:lnTo>
                    <a:pt x="11" y="5178"/>
                  </a:lnTo>
                  <a:lnTo>
                    <a:pt x="1" y="5469"/>
                  </a:lnTo>
                  <a:lnTo>
                    <a:pt x="1" y="5777"/>
                  </a:lnTo>
                  <a:lnTo>
                    <a:pt x="1" y="6069"/>
                  </a:lnTo>
                  <a:lnTo>
                    <a:pt x="11" y="6361"/>
                  </a:lnTo>
                  <a:lnTo>
                    <a:pt x="22" y="6652"/>
                  </a:lnTo>
                  <a:lnTo>
                    <a:pt x="38" y="6929"/>
                  </a:lnTo>
                  <a:lnTo>
                    <a:pt x="59" y="7205"/>
                  </a:lnTo>
                  <a:lnTo>
                    <a:pt x="85" y="7482"/>
                  </a:lnTo>
                  <a:lnTo>
                    <a:pt x="117" y="7759"/>
                  </a:lnTo>
                  <a:lnTo>
                    <a:pt x="154" y="8020"/>
                  </a:lnTo>
                  <a:lnTo>
                    <a:pt x="197" y="8266"/>
                  </a:lnTo>
                  <a:lnTo>
                    <a:pt x="239" y="8511"/>
                  </a:lnTo>
                  <a:lnTo>
                    <a:pt x="287" y="8757"/>
                  </a:lnTo>
                  <a:lnTo>
                    <a:pt x="340" y="8988"/>
                  </a:lnTo>
                  <a:lnTo>
                    <a:pt x="393" y="9218"/>
                  </a:lnTo>
                  <a:lnTo>
                    <a:pt x="451" y="9433"/>
                  </a:lnTo>
                  <a:lnTo>
                    <a:pt x="515" y="9648"/>
                  </a:lnTo>
                  <a:lnTo>
                    <a:pt x="579" y="9848"/>
                  </a:lnTo>
                  <a:lnTo>
                    <a:pt x="653" y="10032"/>
                  </a:lnTo>
                  <a:lnTo>
                    <a:pt x="722" y="10217"/>
                  </a:lnTo>
                  <a:lnTo>
                    <a:pt x="796" y="10386"/>
                  </a:lnTo>
                  <a:lnTo>
                    <a:pt x="876" y="10555"/>
                  </a:lnTo>
                  <a:lnTo>
                    <a:pt x="955" y="10693"/>
                  </a:lnTo>
                  <a:lnTo>
                    <a:pt x="1040" y="10831"/>
                  </a:lnTo>
                  <a:lnTo>
                    <a:pt x="1125" y="10969"/>
                  </a:lnTo>
                  <a:lnTo>
                    <a:pt x="1215" y="11077"/>
                  </a:lnTo>
                  <a:lnTo>
                    <a:pt x="1305" y="11184"/>
                  </a:lnTo>
                  <a:lnTo>
                    <a:pt x="1396" y="11277"/>
                  </a:lnTo>
                  <a:lnTo>
                    <a:pt x="1491" y="11353"/>
                  </a:lnTo>
                  <a:lnTo>
                    <a:pt x="1587" y="11415"/>
                  </a:lnTo>
                  <a:lnTo>
                    <a:pt x="1687" y="11461"/>
                  </a:lnTo>
                  <a:lnTo>
                    <a:pt x="1783" y="11507"/>
                  </a:lnTo>
                  <a:lnTo>
                    <a:pt x="1884" y="11522"/>
                  </a:lnTo>
                  <a:lnTo>
                    <a:pt x="1990" y="11538"/>
                  </a:lnTo>
                  <a:lnTo>
                    <a:pt x="2090" y="11522"/>
                  </a:lnTo>
                  <a:lnTo>
                    <a:pt x="2191" y="11507"/>
                  </a:lnTo>
                  <a:lnTo>
                    <a:pt x="2292" y="11461"/>
                  </a:lnTo>
                  <a:lnTo>
                    <a:pt x="2387" y="11415"/>
                  </a:lnTo>
                  <a:lnTo>
                    <a:pt x="2488" y="11353"/>
                  </a:lnTo>
                  <a:lnTo>
                    <a:pt x="2578" y="11277"/>
                  </a:lnTo>
                  <a:lnTo>
                    <a:pt x="2674" y="11184"/>
                  </a:lnTo>
                  <a:lnTo>
                    <a:pt x="2764" y="11077"/>
                  </a:lnTo>
                  <a:lnTo>
                    <a:pt x="2849" y="10969"/>
                  </a:lnTo>
                  <a:lnTo>
                    <a:pt x="2939" y="10831"/>
                  </a:lnTo>
                  <a:lnTo>
                    <a:pt x="3019" y="10693"/>
                  </a:lnTo>
                  <a:lnTo>
                    <a:pt x="3104" y="10555"/>
                  </a:lnTo>
                  <a:lnTo>
                    <a:pt x="3178" y="10386"/>
                  </a:lnTo>
                  <a:lnTo>
                    <a:pt x="3252" y="10217"/>
                  </a:lnTo>
                  <a:lnTo>
                    <a:pt x="3326" y="10032"/>
                  </a:lnTo>
                  <a:lnTo>
                    <a:pt x="3395" y="9848"/>
                  </a:lnTo>
                  <a:lnTo>
                    <a:pt x="3464" y="9648"/>
                  </a:lnTo>
                  <a:lnTo>
                    <a:pt x="3523" y="9433"/>
                  </a:lnTo>
                  <a:lnTo>
                    <a:pt x="3581" y="9218"/>
                  </a:lnTo>
                  <a:lnTo>
                    <a:pt x="3639" y="8988"/>
                  </a:lnTo>
                  <a:lnTo>
                    <a:pt x="3692" y="8757"/>
                  </a:lnTo>
                  <a:lnTo>
                    <a:pt x="3740" y="8511"/>
                  </a:lnTo>
                  <a:lnTo>
                    <a:pt x="3782" y="8266"/>
                  </a:lnTo>
                  <a:lnTo>
                    <a:pt x="3820" y="8020"/>
                  </a:lnTo>
                  <a:lnTo>
                    <a:pt x="3857" y="7759"/>
                  </a:lnTo>
                  <a:lnTo>
                    <a:pt x="3889" y="7482"/>
                  </a:lnTo>
                  <a:lnTo>
                    <a:pt x="3915" y="7205"/>
                  </a:lnTo>
                  <a:lnTo>
                    <a:pt x="3936" y="6929"/>
                  </a:lnTo>
                  <a:lnTo>
                    <a:pt x="3958" y="6652"/>
                  </a:lnTo>
                  <a:lnTo>
                    <a:pt x="3968" y="6361"/>
                  </a:lnTo>
                  <a:lnTo>
                    <a:pt x="3973" y="6069"/>
                  </a:lnTo>
                  <a:lnTo>
                    <a:pt x="3979" y="5777"/>
                  </a:lnTo>
                  <a:lnTo>
                    <a:pt x="3973" y="5469"/>
                  </a:lnTo>
                  <a:lnTo>
                    <a:pt x="3968" y="5178"/>
                  </a:lnTo>
                  <a:lnTo>
                    <a:pt x="3958" y="4886"/>
                  </a:lnTo>
                  <a:lnTo>
                    <a:pt x="3936" y="4609"/>
                  </a:lnTo>
                  <a:lnTo>
                    <a:pt x="3915" y="4333"/>
                  </a:lnTo>
                  <a:lnTo>
                    <a:pt x="3889" y="4056"/>
                  </a:lnTo>
                  <a:lnTo>
                    <a:pt x="3857" y="3795"/>
                  </a:lnTo>
                  <a:lnTo>
                    <a:pt x="3820" y="3534"/>
                  </a:lnTo>
                  <a:lnTo>
                    <a:pt x="3782" y="3273"/>
                  </a:lnTo>
                  <a:lnTo>
                    <a:pt x="3740" y="3027"/>
                  </a:lnTo>
                  <a:lnTo>
                    <a:pt x="3692" y="2781"/>
                  </a:lnTo>
                  <a:lnTo>
                    <a:pt x="3639" y="2551"/>
                  </a:lnTo>
                  <a:lnTo>
                    <a:pt x="3581" y="2320"/>
                  </a:lnTo>
                  <a:lnTo>
                    <a:pt x="3523" y="2105"/>
                  </a:lnTo>
                  <a:lnTo>
                    <a:pt x="3464" y="1890"/>
                  </a:lnTo>
                  <a:lnTo>
                    <a:pt x="3395" y="1690"/>
                  </a:lnTo>
                  <a:lnTo>
                    <a:pt x="3326" y="1506"/>
                  </a:lnTo>
                  <a:lnTo>
                    <a:pt x="3252" y="1321"/>
                  </a:lnTo>
                  <a:lnTo>
                    <a:pt x="3178" y="1152"/>
                  </a:lnTo>
                  <a:lnTo>
                    <a:pt x="3104" y="983"/>
                  </a:lnTo>
                  <a:lnTo>
                    <a:pt x="3019" y="845"/>
                  </a:lnTo>
                  <a:lnTo>
                    <a:pt x="2939" y="707"/>
                  </a:lnTo>
                  <a:lnTo>
                    <a:pt x="2849" y="569"/>
                  </a:lnTo>
                  <a:lnTo>
                    <a:pt x="2764" y="461"/>
                  </a:lnTo>
                  <a:lnTo>
                    <a:pt x="2674" y="354"/>
                  </a:lnTo>
                  <a:lnTo>
                    <a:pt x="2578" y="261"/>
                  </a:lnTo>
                  <a:lnTo>
                    <a:pt x="2488" y="185"/>
                  </a:lnTo>
                  <a:lnTo>
                    <a:pt x="2387" y="123"/>
                  </a:lnTo>
                  <a:lnTo>
                    <a:pt x="2292" y="77"/>
                  </a:lnTo>
                  <a:lnTo>
                    <a:pt x="2191" y="31"/>
                  </a:lnTo>
                  <a:lnTo>
                    <a:pt x="2090" y="16"/>
                  </a:lnTo>
                  <a:lnTo>
                    <a:pt x="19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4"/>
            <p:cNvSpPr/>
            <p:nvPr/>
          </p:nvSpPr>
          <p:spPr>
            <a:xfrm>
              <a:off x="-569775" y="-702875"/>
              <a:ext cx="281825" cy="835775"/>
            </a:xfrm>
            <a:custGeom>
              <a:avLst/>
              <a:gdLst/>
              <a:ahLst/>
              <a:cxnLst/>
              <a:rect l="l" t="t" r="r" b="b"/>
              <a:pathLst>
                <a:path w="11273" h="33431" extrusionOk="0">
                  <a:moveTo>
                    <a:pt x="1" y="1"/>
                  </a:moveTo>
                  <a:lnTo>
                    <a:pt x="33" y="493"/>
                  </a:lnTo>
                  <a:lnTo>
                    <a:pt x="75" y="969"/>
                  </a:lnTo>
                  <a:lnTo>
                    <a:pt x="133" y="1430"/>
                  </a:lnTo>
                  <a:lnTo>
                    <a:pt x="197" y="1875"/>
                  </a:lnTo>
                  <a:lnTo>
                    <a:pt x="314" y="2843"/>
                  </a:lnTo>
                  <a:lnTo>
                    <a:pt x="462" y="3995"/>
                  </a:lnTo>
                  <a:lnTo>
                    <a:pt x="839" y="6868"/>
                  </a:lnTo>
                  <a:lnTo>
                    <a:pt x="977" y="7897"/>
                  </a:lnTo>
                  <a:lnTo>
                    <a:pt x="1125" y="8911"/>
                  </a:lnTo>
                  <a:lnTo>
                    <a:pt x="1279" y="9910"/>
                  </a:lnTo>
                  <a:lnTo>
                    <a:pt x="1444" y="10909"/>
                  </a:lnTo>
                  <a:lnTo>
                    <a:pt x="1613" y="11892"/>
                  </a:lnTo>
                  <a:lnTo>
                    <a:pt x="1783" y="12875"/>
                  </a:lnTo>
                  <a:lnTo>
                    <a:pt x="1969" y="13828"/>
                  </a:lnTo>
                  <a:lnTo>
                    <a:pt x="2154" y="14795"/>
                  </a:lnTo>
                  <a:lnTo>
                    <a:pt x="2345" y="15733"/>
                  </a:lnTo>
                  <a:lnTo>
                    <a:pt x="2547" y="16670"/>
                  </a:lnTo>
                  <a:lnTo>
                    <a:pt x="2754" y="17591"/>
                  </a:lnTo>
                  <a:lnTo>
                    <a:pt x="2966" y="18498"/>
                  </a:lnTo>
                  <a:lnTo>
                    <a:pt x="3183" y="19404"/>
                  </a:lnTo>
                  <a:lnTo>
                    <a:pt x="3406" y="20295"/>
                  </a:lnTo>
                  <a:lnTo>
                    <a:pt x="3640" y="21171"/>
                  </a:lnTo>
                  <a:lnTo>
                    <a:pt x="3878" y="22031"/>
                  </a:lnTo>
                  <a:lnTo>
                    <a:pt x="3995" y="22461"/>
                  </a:lnTo>
                  <a:lnTo>
                    <a:pt x="4117" y="22892"/>
                  </a:lnTo>
                  <a:lnTo>
                    <a:pt x="4244" y="23322"/>
                  </a:lnTo>
                  <a:lnTo>
                    <a:pt x="4372" y="23737"/>
                  </a:lnTo>
                  <a:lnTo>
                    <a:pt x="4499" y="24151"/>
                  </a:lnTo>
                  <a:lnTo>
                    <a:pt x="4631" y="24551"/>
                  </a:lnTo>
                  <a:lnTo>
                    <a:pt x="4764" y="24950"/>
                  </a:lnTo>
                  <a:lnTo>
                    <a:pt x="4902" y="25334"/>
                  </a:lnTo>
                  <a:lnTo>
                    <a:pt x="5040" y="25718"/>
                  </a:lnTo>
                  <a:lnTo>
                    <a:pt x="5183" y="26087"/>
                  </a:lnTo>
                  <a:lnTo>
                    <a:pt x="5326" y="26456"/>
                  </a:lnTo>
                  <a:lnTo>
                    <a:pt x="5469" y="26809"/>
                  </a:lnTo>
                  <a:lnTo>
                    <a:pt x="5618" y="27163"/>
                  </a:lnTo>
                  <a:lnTo>
                    <a:pt x="5772" y="27516"/>
                  </a:lnTo>
                  <a:lnTo>
                    <a:pt x="5920" y="27838"/>
                  </a:lnTo>
                  <a:lnTo>
                    <a:pt x="6074" y="28176"/>
                  </a:lnTo>
                  <a:lnTo>
                    <a:pt x="6233" y="28499"/>
                  </a:lnTo>
                  <a:lnTo>
                    <a:pt x="6387" y="28806"/>
                  </a:lnTo>
                  <a:lnTo>
                    <a:pt x="6546" y="29114"/>
                  </a:lnTo>
                  <a:lnTo>
                    <a:pt x="6711" y="29405"/>
                  </a:lnTo>
                  <a:lnTo>
                    <a:pt x="6875" y="29697"/>
                  </a:lnTo>
                  <a:lnTo>
                    <a:pt x="7040" y="29974"/>
                  </a:lnTo>
                  <a:lnTo>
                    <a:pt x="7204" y="30235"/>
                  </a:lnTo>
                  <a:lnTo>
                    <a:pt x="7374" y="30496"/>
                  </a:lnTo>
                  <a:lnTo>
                    <a:pt x="7543" y="30757"/>
                  </a:lnTo>
                  <a:lnTo>
                    <a:pt x="7719" y="31003"/>
                  </a:lnTo>
                  <a:lnTo>
                    <a:pt x="7894" y="31234"/>
                  </a:lnTo>
                  <a:lnTo>
                    <a:pt x="8069" y="31464"/>
                  </a:lnTo>
                  <a:lnTo>
                    <a:pt x="8244" y="31679"/>
                  </a:lnTo>
                  <a:lnTo>
                    <a:pt x="8424" y="31894"/>
                  </a:lnTo>
                  <a:lnTo>
                    <a:pt x="8599" y="32094"/>
                  </a:lnTo>
                  <a:lnTo>
                    <a:pt x="8785" y="32278"/>
                  </a:lnTo>
                  <a:lnTo>
                    <a:pt x="9002" y="32478"/>
                  </a:lnTo>
                  <a:lnTo>
                    <a:pt x="9230" y="32662"/>
                  </a:lnTo>
                  <a:lnTo>
                    <a:pt x="9453" y="32831"/>
                  </a:lnTo>
                  <a:lnTo>
                    <a:pt x="9681" y="32970"/>
                  </a:lnTo>
                  <a:lnTo>
                    <a:pt x="9909" y="33093"/>
                  </a:lnTo>
                  <a:lnTo>
                    <a:pt x="10137" y="33200"/>
                  </a:lnTo>
                  <a:lnTo>
                    <a:pt x="10365" y="33277"/>
                  </a:lnTo>
                  <a:lnTo>
                    <a:pt x="10599" y="33338"/>
                  </a:lnTo>
                  <a:lnTo>
                    <a:pt x="10684" y="33384"/>
                  </a:lnTo>
                  <a:lnTo>
                    <a:pt x="10768" y="33400"/>
                  </a:lnTo>
                  <a:lnTo>
                    <a:pt x="10853" y="33431"/>
                  </a:lnTo>
                  <a:lnTo>
                    <a:pt x="11023" y="33431"/>
                  </a:lnTo>
                  <a:lnTo>
                    <a:pt x="11108" y="33400"/>
                  </a:lnTo>
                  <a:lnTo>
                    <a:pt x="11193" y="33384"/>
                  </a:lnTo>
                  <a:lnTo>
                    <a:pt x="11272" y="33338"/>
                  </a:lnTo>
                  <a:lnTo>
                    <a:pt x="10970" y="33169"/>
                  </a:lnTo>
                  <a:lnTo>
                    <a:pt x="10668" y="32985"/>
                  </a:lnTo>
                  <a:lnTo>
                    <a:pt x="10365" y="32785"/>
                  </a:lnTo>
                  <a:lnTo>
                    <a:pt x="10063" y="32570"/>
                  </a:lnTo>
                  <a:lnTo>
                    <a:pt x="9766" y="32340"/>
                  </a:lnTo>
                  <a:lnTo>
                    <a:pt x="9464" y="32109"/>
                  </a:lnTo>
                  <a:lnTo>
                    <a:pt x="9172" y="31848"/>
                  </a:lnTo>
                  <a:lnTo>
                    <a:pt x="8875" y="31572"/>
                  </a:lnTo>
                  <a:lnTo>
                    <a:pt x="8530" y="31157"/>
                  </a:lnTo>
                  <a:lnTo>
                    <a:pt x="8191" y="30711"/>
                  </a:lnTo>
                  <a:lnTo>
                    <a:pt x="7856" y="30235"/>
                  </a:lnTo>
                  <a:lnTo>
                    <a:pt x="7533" y="29713"/>
                  </a:lnTo>
                  <a:lnTo>
                    <a:pt x="7209" y="29175"/>
                  </a:lnTo>
                  <a:lnTo>
                    <a:pt x="6896" y="28607"/>
                  </a:lnTo>
                  <a:lnTo>
                    <a:pt x="6594" y="28007"/>
                  </a:lnTo>
                  <a:lnTo>
                    <a:pt x="6292" y="27378"/>
                  </a:lnTo>
                  <a:lnTo>
                    <a:pt x="6000" y="26717"/>
                  </a:lnTo>
                  <a:lnTo>
                    <a:pt x="5713" y="26041"/>
                  </a:lnTo>
                  <a:lnTo>
                    <a:pt x="5438" y="25319"/>
                  </a:lnTo>
                  <a:lnTo>
                    <a:pt x="5167" y="24582"/>
                  </a:lnTo>
                  <a:lnTo>
                    <a:pt x="4907" y="23813"/>
                  </a:lnTo>
                  <a:lnTo>
                    <a:pt x="4658" y="23030"/>
                  </a:lnTo>
                  <a:lnTo>
                    <a:pt x="4414" y="22216"/>
                  </a:lnTo>
                  <a:lnTo>
                    <a:pt x="4181" y="21371"/>
                  </a:lnTo>
                  <a:lnTo>
                    <a:pt x="3947" y="20526"/>
                  </a:lnTo>
                  <a:lnTo>
                    <a:pt x="3719" y="19665"/>
                  </a:lnTo>
                  <a:lnTo>
                    <a:pt x="3496" y="18790"/>
                  </a:lnTo>
                  <a:lnTo>
                    <a:pt x="3274" y="17914"/>
                  </a:lnTo>
                  <a:lnTo>
                    <a:pt x="3061" y="17023"/>
                  </a:lnTo>
                  <a:lnTo>
                    <a:pt x="2854" y="16117"/>
                  </a:lnTo>
                  <a:lnTo>
                    <a:pt x="2653" y="15210"/>
                  </a:lnTo>
                  <a:lnTo>
                    <a:pt x="2457" y="14288"/>
                  </a:lnTo>
                  <a:lnTo>
                    <a:pt x="2266" y="13367"/>
                  </a:lnTo>
                  <a:lnTo>
                    <a:pt x="2075" y="12414"/>
                  </a:lnTo>
                  <a:lnTo>
                    <a:pt x="1894" y="11477"/>
                  </a:lnTo>
                  <a:lnTo>
                    <a:pt x="1719" y="10509"/>
                  </a:lnTo>
                  <a:lnTo>
                    <a:pt x="1550" y="9557"/>
                  </a:lnTo>
                  <a:lnTo>
                    <a:pt x="1385" y="8573"/>
                  </a:lnTo>
                  <a:lnTo>
                    <a:pt x="1226" y="7590"/>
                  </a:lnTo>
                  <a:lnTo>
                    <a:pt x="1072" y="6607"/>
                  </a:lnTo>
                  <a:lnTo>
                    <a:pt x="956" y="5762"/>
                  </a:lnTo>
                  <a:lnTo>
                    <a:pt x="834" y="4917"/>
                  </a:lnTo>
                  <a:lnTo>
                    <a:pt x="701" y="4087"/>
                  </a:lnTo>
                  <a:lnTo>
                    <a:pt x="574" y="3258"/>
                  </a:lnTo>
                  <a:lnTo>
                    <a:pt x="436" y="2444"/>
                  </a:lnTo>
                  <a:lnTo>
                    <a:pt x="298" y="1614"/>
                  </a:lnTo>
                  <a:lnTo>
                    <a:pt x="149" y="81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4"/>
            <p:cNvSpPr/>
            <p:nvPr/>
          </p:nvSpPr>
          <p:spPr>
            <a:xfrm>
              <a:off x="-569775" y="-702875"/>
              <a:ext cx="281825" cy="835775"/>
            </a:xfrm>
            <a:custGeom>
              <a:avLst/>
              <a:gdLst/>
              <a:ahLst/>
              <a:cxnLst/>
              <a:rect l="l" t="t" r="r" b="b"/>
              <a:pathLst>
                <a:path w="11273" h="3343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49" y="815"/>
                  </a:lnTo>
                  <a:lnTo>
                    <a:pt x="298" y="1614"/>
                  </a:lnTo>
                  <a:lnTo>
                    <a:pt x="436" y="2444"/>
                  </a:lnTo>
                  <a:lnTo>
                    <a:pt x="574" y="3258"/>
                  </a:lnTo>
                  <a:lnTo>
                    <a:pt x="701" y="4087"/>
                  </a:lnTo>
                  <a:lnTo>
                    <a:pt x="834" y="4917"/>
                  </a:lnTo>
                  <a:lnTo>
                    <a:pt x="956" y="5762"/>
                  </a:lnTo>
                  <a:lnTo>
                    <a:pt x="1072" y="6607"/>
                  </a:lnTo>
                  <a:lnTo>
                    <a:pt x="1072" y="6607"/>
                  </a:lnTo>
                  <a:lnTo>
                    <a:pt x="1226" y="7590"/>
                  </a:lnTo>
                  <a:lnTo>
                    <a:pt x="1385" y="8573"/>
                  </a:lnTo>
                  <a:lnTo>
                    <a:pt x="1550" y="9557"/>
                  </a:lnTo>
                  <a:lnTo>
                    <a:pt x="1719" y="10509"/>
                  </a:lnTo>
                  <a:lnTo>
                    <a:pt x="1894" y="11477"/>
                  </a:lnTo>
                  <a:lnTo>
                    <a:pt x="2075" y="12414"/>
                  </a:lnTo>
                  <a:lnTo>
                    <a:pt x="2266" y="13367"/>
                  </a:lnTo>
                  <a:lnTo>
                    <a:pt x="2457" y="14288"/>
                  </a:lnTo>
                  <a:lnTo>
                    <a:pt x="2653" y="15210"/>
                  </a:lnTo>
                  <a:lnTo>
                    <a:pt x="2854" y="16117"/>
                  </a:lnTo>
                  <a:lnTo>
                    <a:pt x="3061" y="17023"/>
                  </a:lnTo>
                  <a:lnTo>
                    <a:pt x="3274" y="17914"/>
                  </a:lnTo>
                  <a:lnTo>
                    <a:pt x="3496" y="18790"/>
                  </a:lnTo>
                  <a:lnTo>
                    <a:pt x="3719" y="19665"/>
                  </a:lnTo>
                  <a:lnTo>
                    <a:pt x="3947" y="20526"/>
                  </a:lnTo>
                  <a:lnTo>
                    <a:pt x="4181" y="21371"/>
                  </a:lnTo>
                  <a:lnTo>
                    <a:pt x="4181" y="21371"/>
                  </a:lnTo>
                  <a:lnTo>
                    <a:pt x="4414" y="22216"/>
                  </a:lnTo>
                  <a:lnTo>
                    <a:pt x="4658" y="23030"/>
                  </a:lnTo>
                  <a:lnTo>
                    <a:pt x="4907" y="23813"/>
                  </a:lnTo>
                  <a:lnTo>
                    <a:pt x="5167" y="24582"/>
                  </a:lnTo>
                  <a:lnTo>
                    <a:pt x="5438" y="25319"/>
                  </a:lnTo>
                  <a:lnTo>
                    <a:pt x="5713" y="26041"/>
                  </a:lnTo>
                  <a:lnTo>
                    <a:pt x="6000" y="26717"/>
                  </a:lnTo>
                  <a:lnTo>
                    <a:pt x="6292" y="27378"/>
                  </a:lnTo>
                  <a:lnTo>
                    <a:pt x="6594" y="28007"/>
                  </a:lnTo>
                  <a:lnTo>
                    <a:pt x="6896" y="28607"/>
                  </a:lnTo>
                  <a:lnTo>
                    <a:pt x="7209" y="29175"/>
                  </a:lnTo>
                  <a:lnTo>
                    <a:pt x="7533" y="29713"/>
                  </a:lnTo>
                  <a:lnTo>
                    <a:pt x="7856" y="30235"/>
                  </a:lnTo>
                  <a:lnTo>
                    <a:pt x="8191" y="30711"/>
                  </a:lnTo>
                  <a:lnTo>
                    <a:pt x="8530" y="31157"/>
                  </a:lnTo>
                  <a:lnTo>
                    <a:pt x="8875" y="31572"/>
                  </a:lnTo>
                  <a:lnTo>
                    <a:pt x="8875" y="31572"/>
                  </a:lnTo>
                  <a:lnTo>
                    <a:pt x="9172" y="31848"/>
                  </a:lnTo>
                  <a:lnTo>
                    <a:pt x="9464" y="32109"/>
                  </a:lnTo>
                  <a:lnTo>
                    <a:pt x="9766" y="32340"/>
                  </a:lnTo>
                  <a:lnTo>
                    <a:pt x="10063" y="32570"/>
                  </a:lnTo>
                  <a:lnTo>
                    <a:pt x="10365" y="32785"/>
                  </a:lnTo>
                  <a:lnTo>
                    <a:pt x="10668" y="32985"/>
                  </a:lnTo>
                  <a:lnTo>
                    <a:pt x="10970" y="33169"/>
                  </a:lnTo>
                  <a:lnTo>
                    <a:pt x="11272" y="33338"/>
                  </a:lnTo>
                  <a:lnTo>
                    <a:pt x="11272" y="33338"/>
                  </a:lnTo>
                  <a:lnTo>
                    <a:pt x="11193" y="33384"/>
                  </a:lnTo>
                  <a:lnTo>
                    <a:pt x="11108" y="33400"/>
                  </a:lnTo>
                  <a:lnTo>
                    <a:pt x="11023" y="33431"/>
                  </a:lnTo>
                  <a:lnTo>
                    <a:pt x="10938" y="33431"/>
                  </a:lnTo>
                  <a:lnTo>
                    <a:pt x="10853" y="33431"/>
                  </a:lnTo>
                  <a:lnTo>
                    <a:pt x="10768" y="33400"/>
                  </a:lnTo>
                  <a:lnTo>
                    <a:pt x="10684" y="33384"/>
                  </a:lnTo>
                  <a:lnTo>
                    <a:pt x="10599" y="33338"/>
                  </a:lnTo>
                  <a:lnTo>
                    <a:pt x="10599" y="33338"/>
                  </a:lnTo>
                  <a:lnTo>
                    <a:pt x="10365" y="33277"/>
                  </a:lnTo>
                  <a:lnTo>
                    <a:pt x="10137" y="33200"/>
                  </a:lnTo>
                  <a:lnTo>
                    <a:pt x="9909" y="33093"/>
                  </a:lnTo>
                  <a:lnTo>
                    <a:pt x="9681" y="32970"/>
                  </a:lnTo>
                  <a:lnTo>
                    <a:pt x="9453" y="32831"/>
                  </a:lnTo>
                  <a:lnTo>
                    <a:pt x="9230" y="32662"/>
                  </a:lnTo>
                  <a:lnTo>
                    <a:pt x="9002" y="32478"/>
                  </a:lnTo>
                  <a:lnTo>
                    <a:pt x="8785" y="32278"/>
                  </a:lnTo>
                  <a:lnTo>
                    <a:pt x="8785" y="32278"/>
                  </a:lnTo>
                  <a:lnTo>
                    <a:pt x="8599" y="32094"/>
                  </a:lnTo>
                  <a:lnTo>
                    <a:pt x="8424" y="31894"/>
                  </a:lnTo>
                  <a:lnTo>
                    <a:pt x="8244" y="31679"/>
                  </a:lnTo>
                  <a:lnTo>
                    <a:pt x="8069" y="31464"/>
                  </a:lnTo>
                  <a:lnTo>
                    <a:pt x="7894" y="31234"/>
                  </a:lnTo>
                  <a:lnTo>
                    <a:pt x="7719" y="31003"/>
                  </a:lnTo>
                  <a:lnTo>
                    <a:pt x="7543" y="30757"/>
                  </a:lnTo>
                  <a:lnTo>
                    <a:pt x="7374" y="30496"/>
                  </a:lnTo>
                  <a:lnTo>
                    <a:pt x="7204" y="30235"/>
                  </a:lnTo>
                  <a:lnTo>
                    <a:pt x="7040" y="29974"/>
                  </a:lnTo>
                  <a:lnTo>
                    <a:pt x="6875" y="29697"/>
                  </a:lnTo>
                  <a:lnTo>
                    <a:pt x="6711" y="29405"/>
                  </a:lnTo>
                  <a:lnTo>
                    <a:pt x="6546" y="29114"/>
                  </a:lnTo>
                  <a:lnTo>
                    <a:pt x="6387" y="28806"/>
                  </a:lnTo>
                  <a:lnTo>
                    <a:pt x="6233" y="28499"/>
                  </a:lnTo>
                  <a:lnTo>
                    <a:pt x="6074" y="28176"/>
                  </a:lnTo>
                  <a:lnTo>
                    <a:pt x="5920" y="27838"/>
                  </a:lnTo>
                  <a:lnTo>
                    <a:pt x="5772" y="27516"/>
                  </a:lnTo>
                  <a:lnTo>
                    <a:pt x="5618" y="27163"/>
                  </a:lnTo>
                  <a:lnTo>
                    <a:pt x="5469" y="26809"/>
                  </a:lnTo>
                  <a:lnTo>
                    <a:pt x="5326" y="26456"/>
                  </a:lnTo>
                  <a:lnTo>
                    <a:pt x="5183" y="26087"/>
                  </a:lnTo>
                  <a:lnTo>
                    <a:pt x="5040" y="25718"/>
                  </a:lnTo>
                  <a:lnTo>
                    <a:pt x="4902" y="25334"/>
                  </a:lnTo>
                  <a:lnTo>
                    <a:pt x="4764" y="24950"/>
                  </a:lnTo>
                  <a:lnTo>
                    <a:pt x="4631" y="24551"/>
                  </a:lnTo>
                  <a:lnTo>
                    <a:pt x="4499" y="24151"/>
                  </a:lnTo>
                  <a:lnTo>
                    <a:pt x="4372" y="23737"/>
                  </a:lnTo>
                  <a:lnTo>
                    <a:pt x="4244" y="23322"/>
                  </a:lnTo>
                  <a:lnTo>
                    <a:pt x="4117" y="22892"/>
                  </a:lnTo>
                  <a:lnTo>
                    <a:pt x="3995" y="22461"/>
                  </a:lnTo>
                  <a:lnTo>
                    <a:pt x="3878" y="22031"/>
                  </a:lnTo>
                  <a:lnTo>
                    <a:pt x="3878" y="22031"/>
                  </a:lnTo>
                  <a:lnTo>
                    <a:pt x="3640" y="21171"/>
                  </a:lnTo>
                  <a:lnTo>
                    <a:pt x="3406" y="20295"/>
                  </a:lnTo>
                  <a:lnTo>
                    <a:pt x="3183" y="19404"/>
                  </a:lnTo>
                  <a:lnTo>
                    <a:pt x="2966" y="18498"/>
                  </a:lnTo>
                  <a:lnTo>
                    <a:pt x="2754" y="17591"/>
                  </a:lnTo>
                  <a:lnTo>
                    <a:pt x="2547" y="16670"/>
                  </a:lnTo>
                  <a:lnTo>
                    <a:pt x="2345" y="15733"/>
                  </a:lnTo>
                  <a:lnTo>
                    <a:pt x="2154" y="14795"/>
                  </a:lnTo>
                  <a:lnTo>
                    <a:pt x="1969" y="13828"/>
                  </a:lnTo>
                  <a:lnTo>
                    <a:pt x="1783" y="12875"/>
                  </a:lnTo>
                  <a:lnTo>
                    <a:pt x="1613" y="11892"/>
                  </a:lnTo>
                  <a:lnTo>
                    <a:pt x="1444" y="10909"/>
                  </a:lnTo>
                  <a:lnTo>
                    <a:pt x="1279" y="9910"/>
                  </a:lnTo>
                  <a:lnTo>
                    <a:pt x="1125" y="8911"/>
                  </a:lnTo>
                  <a:lnTo>
                    <a:pt x="977" y="7897"/>
                  </a:lnTo>
                  <a:lnTo>
                    <a:pt x="839" y="6868"/>
                  </a:lnTo>
                  <a:lnTo>
                    <a:pt x="839" y="6868"/>
                  </a:lnTo>
                  <a:lnTo>
                    <a:pt x="462" y="3995"/>
                  </a:lnTo>
                  <a:lnTo>
                    <a:pt x="314" y="2843"/>
                  </a:lnTo>
                  <a:lnTo>
                    <a:pt x="197" y="1875"/>
                  </a:lnTo>
                  <a:lnTo>
                    <a:pt x="197" y="1875"/>
                  </a:lnTo>
                  <a:lnTo>
                    <a:pt x="133" y="1430"/>
                  </a:lnTo>
                  <a:lnTo>
                    <a:pt x="75" y="969"/>
                  </a:lnTo>
                  <a:lnTo>
                    <a:pt x="33" y="493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4"/>
            <p:cNvSpPr/>
            <p:nvPr/>
          </p:nvSpPr>
          <p:spPr>
            <a:xfrm>
              <a:off x="-696675" y="-3024200"/>
              <a:ext cx="106900" cy="1196800"/>
            </a:xfrm>
            <a:custGeom>
              <a:avLst/>
              <a:gdLst/>
              <a:ahLst/>
              <a:cxnLst/>
              <a:rect l="l" t="t" r="r" b="b"/>
              <a:pathLst>
                <a:path w="4276" h="47872" extrusionOk="0">
                  <a:moveTo>
                    <a:pt x="4271" y="1"/>
                  </a:moveTo>
                  <a:lnTo>
                    <a:pt x="4133" y="277"/>
                  </a:lnTo>
                  <a:lnTo>
                    <a:pt x="4005" y="600"/>
                  </a:lnTo>
                  <a:lnTo>
                    <a:pt x="3878" y="938"/>
                  </a:lnTo>
                  <a:lnTo>
                    <a:pt x="3761" y="1291"/>
                  </a:lnTo>
                  <a:lnTo>
                    <a:pt x="3597" y="1783"/>
                  </a:lnTo>
                  <a:lnTo>
                    <a:pt x="3432" y="2290"/>
                  </a:lnTo>
                  <a:lnTo>
                    <a:pt x="3273" y="2797"/>
                  </a:lnTo>
                  <a:lnTo>
                    <a:pt x="3114" y="3319"/>
                  </a:lnTo>
                  <a:lnTo>
                    <a:pt x="2960" y="3857"/>
                  </a:lnTo>
                  <a:lnTo>
                    <a:pt x="2812" y="4394"/>
                  </a:lnTo>
                  <a:lnTo>
                    <a:pt x="2669" y="4932"/>
                  </a:lnTo>
                  <a:lnTo>
                    <a:pt x="2525" y="5500"/>
                  </a:lnTo>
                  <a:lnTo>
                    <a:pt x="2297" y="6438"/>
                  </a:lnTo>
                  <a:lnTo>
                    <a:pt x="2080" y="7405"/>
                  </a:lnTo>
                  <a:lnTo>
                    <a:pt x="1868" y="8373"/>
                  </a:lnTo>
                  <a:lnTo>
                    <a:pt x="1671" y="9372"/>
                  </a:lnTo>
                  <a:lnTo>
                    <a:pt x="1486" y="10386"/>
                  </a:lnTo>
                  <a:lnTo>
                    <a:pt x="1311" y="11415"/>
                  </a:lnTo>
                  <a:lnTo>
                    <a:pt x="1146" y="12444"/>
                  </a:lnTo>
                  <a:lnTo>
                    <a:pt x="992" y="13504"/>
                  </a:lnTo>
                  <a:lnTo>
                    <a:pt x="849" y="14565"/>
                  </a:lnTo>
                  <a:lnTo>
                    <a:pt x="717" y="15655"/>
                  </a:lnTo>
                  <a:lnTo>
                    <a:pt x="595" y="16746"/>
                  </a:lnTo>
                  <a:lnTo>
                    <a:pt x="483" y="17852"/>
                  </a:lnTo>
                  <a:lnTo>
                    <a:pt x="388" y="18958"/>
                  </a:lnTo>
                  <a:lnTo>
                    <a:pt x="303" y="20080"/>
                  </a:lnTo>
                  <a:lnTo>
                    <a:pt x="229" y="21217"/>
                  </a:lnTo>
                  <a:lnTo>
                    <a:pt x="165" y="22354"/>
                  </a:lnTo>
                  <a:lnTo>
                    <a:pt x="117" y="23490"/>
                  </a:lnTo>
                  <a:lnTo>
                    <a:pt x="80" y="24627"/>
                  </a:lnTo>
                  <a:lnTo>
                    <a:pt x="48" y="25764"/>
                  </a:lnTo>
                  <a:lnTo>
                    <a:pt x="27" y="26901"/>
                  </a:lnTo>
                  <a:lnTo>
                    <a:pt x="11" y="28038"/>
                  </a:lnTo>
                  <a:lnTo>
                    <a:pt x="1" y="29175"/>
                  </a:lnTo>
                  <a:lnTo>
                    <a:pt x="1" y="30327"/>
                  </a:lnTo>
                  <a:lnTo>
                    <a:pt x="6" y="31464"/>
                  </a:lnTo>
                  <a:lnTo>
                    <a:pt x="22" y="32601"/>
                  </a:lnTo>
                  <a:lnTo>
                    <a:pt x="43" y="33737"/>
                  </a:lnTo>
                  <a:lnTo>
                    <a:pt x="75" y="34874"/>
                  </a:lnTo>
                  <a:lnTo>
                    <a:pt x="112" y="36011"/>
                  </a:lnTo>
                  <a:lnTo>
                    <a:pt x="154" y="37148"/>
                  </a:lnTo>
                  <a:lnTo>
                    <a:pt x="207" y="38285"/>
                  </a:lnTo>
                  <a:lnTo>
                    <a:pt x="266" y="39422"/>
                  </a:lnTo>
                  <a:lnTo>
                    <a:pt x="329" y="40543"/>
                  </a:lnTo>
                  <a:lnTo>
                    <a:pt x="441" y="42172"/>
                  </a:lnTo>
                  <a:lnTo>
                    <a:pt x="547" y="43616"/>
                  </a:lnTo>
                  <a:lnTo>
                    <a:pt x="648" y="44876"/>
                  </a:lnTo>
                  <a:lnTo>
                    <a:pt x="733" y="45936"/>
                  </a:lnTo>
                  <a:lnTo>
                    <a:pt x="770" y="46427"/>
                  </a:lnTo>
                  <a:lnTo>
                    <a:pt x="817" y="46919"/>
                  </a:lnTo>
                  <a:lnTo>
                    <a:pt x="876" y="47395"/>
                  </a:lnTo>
                  <a:lnTo>
                    <a:pt x="945" y="47871"/>
                  </a:lnTo>
                  <a:lnTo>
                    <a:pt x="924" y="46934"/>
                  </a:lnTo>
                  <a:lnTo>
                    <a:pt x="892" y="45997"/>
                  </a:lnTo>
                  <a:lnTo>
                    <a:pt x="855" y="45060"/>
                  </a:lnTo>
                  <a:lnTo>
                    <a:pt x="817" y="44123"/>
                  </a:lnTo>
                  <a:lnTo>
                    <a:pt x="770" y="43186"/>
                  </a:lnTo>
                  <a:lnTo>
                    <a:pt x="722" y="42264"/>
                  </a:lnTo>
                  <a:lnTo>
                    <a:pt x="664" y="41342"/>
                  </a:lnTo>
                  <a:lnTo>
                    <a:pt x="605" y="40405"/>
                  </a:lnTo>
                  <a:lnTo>
                    <a:pt x="552" y="39299"/>
                  </a:lnTo>
                  <a:lnTo>
                    <a:pt x="510" y="38177"/>
                  </a:lnTo>
                  <a:lnTo>
                    <a:pt x="473" y="37056"/>
                  </a:lnTo>
                  <a:lnTo>
                    <a:pt x="441" y="35950"/>
                  </a:lnTo>
                  <a:lnTo>
                    <a:pt x="414" y="34828"/>
                  </a:lnTo>
                  <a:lnTo>
                    <a:pt x="398" y="33707"/>
                  </a:lnTo>
                  <a:lnTo>
                    <a:pt x="388" y="32585"/>
                  </a:lnTo>
                  <a:lnTo>
                    <a:pt x="377" y="31464"/>
                  </a:lnTo>
                  <a:lnTo>
                    <a:pt x="377" y="30342"/>
                  </a:lnTo>
                  <a:lnTo>
                    <a:pt x="382" y="29221"/>
                  </a:lnTo>
                  <a:lnTo>
                    <a:pt x="398" y="28099"/>
                  </a:lnTo>
                  <a:lnTo>
                    <a:pt x="414" y="26978"/>
                  </a:lnTo>
                  <a:lnTo>
                    <a:pt x="441" y="25856"/>
                  </a:lnTo>
                  <a:lnTo>
                    <a:pt x="473" y="24735"/>
                  </a:lnTo>
                  <a:lnTo>
                    <a:pt x="510" y="23613"/>
                  </a:lnTo>
                  <a:lnTo>
                    <a:pt x="552" y="22507"/>
                  </a:lnTo>
                  <a:lnTo>
                    <a:pt x="616" y="21401"/>
                  </a:lnTo>
                  <a:lnTo>
                    <a:pt x="685" y="20295"/>
                  </a:lnTo>
                  <a:lnTo>
                    <a:pt x="770" y="19204"/>
                  </a:lnTo>
                  <a:lnTo>
                    <a:pt x="865" y="18113"/>
                  </a:lnTo>
                  <a:lnTo>
                    <a:pt x="966" y="17053"/>
                  </a:lnTo>
                  <a:lnTo>
                    <a:pt x="1083" y="15978"/>
                  </a:lnTo>
                  <a:lnTo>
                    <a:pt x="1205" y="14918"/>
                  </a:lnTo>
                  <a:lnTo>
                    <a:pt x="1337" y="13873"/>
                  </a:lnTo>
                  <a:lnTo>
                    <a:pt x="1480" y="12844"/>
                  </a:lnTo>
                  <a:lnTo>
                    <a:pt x="1634" y="11815"/>
                  </a:lnTo>
                  <a:lnTo>
                    <a:pt x="1799" y="10816"/>
                  </a:lnTo>
                  <a:lnTo>
                    <a:pt x="1968" y="9817"/>
                  </a:lnTo>
                  <a:lnTo>
                    <a:pt x="2149" y="8819"/>
                  </a:lnTo>
                  <a:lnTo>
                    <a:pt x="2345" y="7851"/>
                  </a:lnTo>
                  <a:lnTo>
                    <a:pt x="2541" y="6898"/>
                  </a:lnTo>
                  <a:lnTo>
                    <a:pt x="2754" y="5961"/>
                  </a:lnTo>
                  <a:lnTo>
                    <a:pt x="2913" y="5270"/>
                  </a:lnTo>
                  <a:lnTo>
                    <a:pt x="3066" y="4625"/>
                  </a:lnTo>
                  <a:lnTo>
                    <a:pt x="3215" y="4026"/>
                  </a:lnTo>
                  <a:lnTo>
                    <a:pt x="3358" y="3457"/>
                  </a:lnTo>
                  <a:lnTo>
                    <a:pt x="3623" y="2459"/>
                  </a:lnTo>
                  <a:lnTo>
                    <a:pt x="3851" y="1614"/>
                  </a:lnTo>
                  <a:lnTo>
                    <a:pt x="4175" y="461"/>
                  </a:lnTo>
                  <a:lnTo>
                    <a:pt x="4223" y="277"/>
                  </a:lnTo>
                  <a:lnTo>
                    <a:pt x="4260" y="139"/>
                  </a:lnTo>
                  <a:lnTo>
                    <a:pt x="4276" y="47"/>
                  </a:lnTo>
                  <a:lnTo>
                    <a:pt x="4276" y="16"/>
                  </a:lnTo>
                  <a:lnTo>
                    <a:pt x="4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4"/>
            <p:cNvSpPr/>
            <p:nvPr/>
          </p:nvSpPr>
          <p:spPr>
            <a:xfrm>
              <a:off x="-696675" y="-3024200"/>
              <a:ext cx="106900" cy="1196800"/>
            </a:xfrm>
            <a:custGeom>
              <a:avLst/>
              <a:gdLst/>
              <a:ahLst/>
              <a:cxnLst/>
              <a:rect l="l" t="t" r="r" b="b"/>
              <a:pathLst>
                <a:path w="4276" h="47872" fill="none" extrusionOk="0">
                  <a:moveTo>
                    <a:pt x="4271" y="1"/>
                  </a:moveTo>
                  <a:lnTo>
                    <a:pt x="4271" y="1"/>
                  </a:lnTo>
                  <a:lnTo>
                    <a:pt x="4276" y="16"/>
                  </a:lnTo>
                  <a:lnTo>
                    <a:pt x="4276" y="47"/>
                  </a:lnTo>
                  <a:lnTo>
                    <a:pt x="4260" y="139"/>
                  </a:lnTo>
                  <a:lnTo>
                    <a:pt x="4223" y="277"/>
                  </a:lnTo>
                  <a:lnTo>
                    <a:pt x="4175" y="461"/>
                  </a:lnTo>
                  <a:lnTo>
                    <a:pt x="3851" y="1614"/>
                  </a:lnTo>
                  <a:lnTo>
                    <a:pt x="3623" y="2459"/>
                  </a:lnTo>
                  <a:lnTo>
                    <a:pt x="3358" y="3457"/>
                  </a:lnTo>
                  <a:lnTo>
                    <a:pt x="3215" y="4026"/>
                  </a:lnTo>
                  <a:lnTo>
                    <a:pt x="3066" y="4625"/>
                  </a:lnTo>
                  <a:lnTo>
                    <a:pt x="2913" y="5270"/>
                  </a:lnTo>
                  <a:lnTo>
                    <a:pt x="2754" y="5961"/>
                  </a:lnTo>
                  <a:lnTo>
                    <a:pt x="2754" y="5961"/>
                  </a:lnTo>
                  <a:lnTo>
                    <a:pt x="2541" y="6898"/>
                  </a:lnTo>
                  <a:lnTo>
                    <a:pt x="2345" y="7851"/>
                  </a:lnTo>
                  <a:lnTo>
                    <a:pt x="2149" y="8819"/>
                  </a:lnTo>
                  <a:lnTo>
                    <a:pt x="1968" y="9817"/>
                  </a:lnTo>
                  <a:lnTo>
                    <a:pt x="1799" y="10816"/>
                  </a:lnTo>
                  <a:lnTo>
                    <a:pt x="1634" y="11815"/>
                  </a:lnTo>
                  <a:lnTo>
                    <a:pt x="1480" y="12844"/>
                  </a:lnTo>
                  <a:lnTo>
                    <a:pt x="1337" y="13873"/>
                  </a:lnTo>
                  <a:lnTo>
                    <a:pt x="1205" y="14918"/>
                  </a:lnTo>
                  <a:lnTo>
                    <a:pt x="1083" y="15978"/>
                  </a:lnTo>
                  <a:lnTo>
                    <a:pt x="966" y="17053"/>
                  </a:lnTo>
                  <a:lnTo>
                    <a:pt x="865" y="18113"/>
                  </a:lnTo>
                  <a:lnTo>
                    <a:pt x="770" y="19204"/>
                  </a:lnTo>
                  <a:lnTo>
                    <a:pt x="685" y="20295"/>
                  </a:lnTo>
                  <a:lnTo>
                    <a:pt x="616" y="21401"/>
                  </a:lnTo>
                  <a:lnTo>
                    <a:pt x="552" y="22507"/>
                  </a:lnTo>
                  <a:lnTo>
                    <a:pt x="552" y="22507"/>
                  </a:lnTo>
                  <a:lnTo>
                    <a:pt x="510" y="23613"/>
                  </a:lnTo>
                  <a:lnTo>
                    <a:pt x="473" y="24735"/>
                  </a:lnTo>
                  <a:lnTo>
                    <a:pt x="441" y="25856"/>
                  </a:lnTo>
                  <a:lnTo>
                    <a:pt x="414" y="26978"/>
                  </a:lnTo>
                  <a:lnTo>
                    <a:pt x="398" y="28099"/>
                  </a:lnTo>
                  <a:lnTo>
                    <a:pt x="382" y="29221"/>
                  </a:lnTo>
                  <a:lnTo>
                    <a:pt x="377" y="30342"/>
                  </a:lnTo>
                  <a:lnTo>
                    <a:pt x="377" y="31464"/>
                  </a:lnTo>
                  <a:lnTo>
                    <a:pt x="388" y="32585"/>
                  </a:lnTo>
                  <a:lnTo>
                    <a:pt x="398" y="33707"/>
                  </a:lnTo>
                  <a:lnTo>
                    <a:pt x="414" y="34828"/>
                  </a:lnTo>
                  <a:lnTo>
                    <a:pt x="441" y="35950"/>
                  </a:lnTo>
                  <a:lnTo>
                    <a:pt x="473" y="37056"/>
                  </a:lnTo>
                  <a:lnTo>
                    <a:pt x="510" y="38177"/>
                  </a:lnTo>
                  <a:lnTo>
                    <a:pt x="552" y="39299"/>
                  </a:lnTo>
                  <a:lnTo>
                    <a:pt x="605" y="40405"/>
                  </a:lnTo>
                  <a:lnTo>
                    <a:pt x="605" y="40405"/>
                  </a:lnTo>
                  <a:lnTo>
                    <a:pt x="664" y="41342"/>
                  </a:lnTo>
                  <a:lnTo>
                    <a:pt x="722" y="42264"/>
                  </a:lnTo>
                  <a:lnTo>
                    <a:pt x="770" y="43186"/>
                  </a:lnTo>
                  <a:lnTo>
                    <a:pt x="817" y="44123"/>
                  </a:lnTo>
                  <a:lnTo>
                    <a:pt x="855" y="45060"/>
                  </a:lnTo>
                  <a:lnTo>
                    <a:pt x="892" y="45997"/>
                  </a:lnTo>
                  <a:lnTo>
                    <a:pt x="924" y="46934"/>
                  </a:lnTo>
                  <a:lnTo>
                    <a:pt x="945" y="47871"/>
                  </a:lnTo>
                  <a:lnTo>
                    <a:pt x="945" y="47871"/>
                  </a:lnTo>
                  <a:lnTo>
                    <a:pt x="876" y="47395"/>
                  </a:lnTo>
                  <a:lnTo>
                    <a:pt x="817" y="46919"/>
                  </a:lnTo>
                  <a:lnTo>
                    <a:pt x="770" y="46427"/>
                  </a:lnTo>
                  <a:lnTo>
                    <a:pt x="733" y="45936"/>
                  </a:lnTo>
                  <a:lnTo>
                    <a:pt x="733" y="45936"/>
                  </a:lnTo>
                  <a:lnTo>
                    <a:pt x="648" y="44876"/>
                  </a:lnTo>
                  <a:lnTo>
                    <a:pt x="547" y="43616"/>
                  </a:lnTo>
                  <a:lnTo>
                    <a:pt x="441" y="42172"/>
                  </a:lnTo>
                  <a:lnTo>
                    <a:pt x="329" y="40543"/>
                  </a:lnTo>
                  <a:lnTo>
                    <a:pt x="329" y="40543"/>
                  </a:lnTo>
                  <a:lnTo>
                    <a:pt x="266" y="39422"/>
                  </a:lnTo>
                  <a:lnTo>
                    <a:pt x="207" y="38285"/>
                  </a:lnTo>
                  <a:lnTo>
                    <a:pt x="154" y="37148"/>
                  </a:lnTo>
                  <a:lnTo>
                    <a:pt x="112" y="36011"/>
                  </a:lnTo>
                  <a:lnTo>
                    <a:pt x="75" y="34874"/>
                  </a:lnTo>
                  <a:lnTo>
                    <a:pt x="43" y="33737"/>
                  </a:lnTo>
                  <a:lnTo>
                    <a:pt x="22" y="32601"/>
                  </a:lnTo>
                  <a:lnTo>
                    <a:pt x="6" y="31464"/>
                  </a:lnTo>
                  <a:lnTo>
                    <a:pt x="1" y="30327"/>
                  </a:lnTo>
                  <a:lnTo>
                    <a:pt x="1" y="29175"/>
                  </a:lnTo>
                  <a:lnTo>
                    <a:pt x="11" y="28038"/>
                  </a:lnTo>
                  <a:lnTo>
                    <a:pt x="27" y="26901"/>
                  </a:lnTo>
                  <a:lnTo>
                    <a:pt x="48" y="25764"/>
                  </a:lnTo>
                  <a:lnTo>
                    <a:pt x="80" y="24627"/>
                  </a:lnTo>
                  <a:lnTo>
                    <a:pt x="117" y="23490"/>
                  </a:lnTo>
                  <a:lnTo>
                    <a:pt x="165" y="22354"/>
                  </a:lnTo>
                  <a:lnTo>
                    <a:pt x="165" y="22354"/>
                  </a:lnTo>
                  <a:lnTo>
                    <a:pt x="229" y="21217"/>
                  </a:lnTo>
                  <a:lnTo>
                    <a:pt x="303" y="20080"/>
                  </a:lnTo>
                  <a:lnTo>
                    <a:pt x="388" y="18958"/>
                  </a:lnTo>
                  <a:lnTo>
                    <a:pt x="483" y="17852"/>
                  </a:lnTo>
                  <a:lnTo>
                    <a:pt x="595" y="16746"/>
                  </a:lnTo>
                  <a:lnTo>
                    <a:pt x="717" y="15655"/>
                  </a:lnTo>
                  <a:lnTo>
                    <a:pt x="849" y="14565"/>
                  </a:lnTo>
                  <a:lnTo>
                    <a:pt x="992" y="13504"/>
                  </a:lnTo>
                  <a:lnTo>
                    <a:pt x="1146" y="12444"/>
                  </a:lnTo>
                  <a:lnTo>
                    <a:pt x="1311" y="11415"/>
                  </a:lnTo>
                  <a:lnTo>
                    <a:pt x="1486" y="10386"/>
                  </a:lnTo>
                  <a:lnTo>
                    <a:pt x="1671" y="9372"/>
                  </a:lnTo>
                  <a:lnTo>
                    <a:pt x="1868" y="8373"/>
                  </a:lnTo>
                  <a:lnTo>
                    <a:pt x="2080" y="7405"/>
                  </a:lnTo>
                  <a:lnTo>
                    <a:pt x="2297" y="6438"/>
                  </a:lnTo>
                  <a:lnTo>
                    <a:pt x="2525" y="5500"/>
                  </a:lnTo>
                  <a:lnTo>
                    <a:pt x="2525" y="5500"/>
                  </a:lnTo>
                  <a:lnTo>
                    <a:pt x="2669" y="4932"/>
                  </a:lnTo>
                  <a:lnTo>
                    <a:pt x="2812" y="4394"/>
                  </a:lnTo>
                  <a:lnTo>
                    <a:pt x="2960" y="3857"/>
                  </a:lnTo>
                  <a:lnTo>
                    <a:pt x="3114" y="3319"/>
                  </a:lnTo>
                  <a:lnTo>
                    <a:pt x="3273" y="2797"/>
                  </a:lnTo>
                  <a:lnTo>
                    <a:pt x="3432" y="2290"/>
                  </a:lnTo>
                  <a:lnTo>
                    <a:pt x="3597" y="1783"/>
                  </a:lnTo>
                  <a:lnTo>
                    <a:pt x="3761" y="1291"/>
                  </a:lnTo>
                  <a:lnTo>
                    <a:pt x="3761" y="1291"/>
                  </a:lnTo>
                  <a:lnTo>
                    <a:pt x="3878" y="938"/>
                  </a:lnTo>
                  <a:lnTo>
                    <a:pt x="4005" y="600"/>
                  </a:lnTo>
                  <a:lnTo>
                    <a:pt x="4133" y="277"/>
                  </a:lnTo>
                  <a:lnTo>
                    <a:pt x="427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4"/>
            <p:cNvSpPr/>
            <p:nvPr/>
          </p:nvSpPr>
          <p:spPr>
            <a:xfrm>
              <a:off x="-1052600" y="-2804900"/>
              <a:ext cx="105050" cy="161725"/>
            </a:xfrm>
            <a:custGeom>
              <a:avLst/>
              <a:gdLst/>
              <a:ahLst/>
              <a:cxnLst/>
              <a:rect l="l" t="t" r="r" b="b"/>
              <a:pathLst>
                <a:path w="4202" h="6469" fill="none" extrusionOk="0">
                  <a:moveTo>
                    <a:pt x="1" y="6469"/>
                  </a:moveTo>
                  <a:lnTo>
                    <a:pt x="1" y="6469"/>
                  </a:lnTo>
                  <a:lnTo>
                    <a:pt x="240" y="6008"/>
                  </a:lnTo>
                  <a:lnTo>
                    <a:pt x="484" y="5547"/>
                  </a:lnTo>
                  <a:lnTo>
                    <a:pt x="728" y="5101"/>
                  </a:lnTo>
                  <a:lnTo>
                    <a:pt x="982" y="4656"/>
                  </a:lnTo>
                  <a:lnTo>
                    <a:pt x="1231" y="4226"/>
                  </a:lnTo>
                  <a:lnTo>
                    <a:pt x="1491" y="3795"/>
                  </a:lnTo>
                  <a:lnTo>
                    <a:pt x="1746" y="3381"/>
                  </a:lnTo>
                  <a:lnTo>
                    <a:pt x="2011" y="2966"/>
                  </a:lnTo>
                  <a:lnTo>
                    <a:pt x="2276" y="2566"/>
                  </a:lnTo>
                  <a:lnTo>
                    <a:pt x="2542" y="2182"/>
                  </a:lnTo>
                  <a:lnTo>
                    <a:pt x="2812" y="1798"/>
                  </a:lnTo>
                  <a:lnTo>
                    <a:pt x="3083" y="1414"/>
                  </a:lnTo>
                  <a:lnTo>
                    <a:pt x="3359" y="1061"/>
                  </a:lnTo>
                  <a:lnTo>
                    <a:pt x="3640" y="692"/>
                  </a:lnTo>
                  <a:lnTo>
                    <a:pt x="3921" y="339"/>
                  </a:lnTo>
                  <a:lnTo>
                    <a:pt x="4202" y="1"/>
                  </a:lnTo>
                  <a:lnTo>
                    <a:pt x="4202" y="1"/>
                  </a:lnTo>
                  <a:lnTo>
                    <a:pt x="3921" y="323"/>
                  </a:lnTo>
                  <a:lnTo>
                    <a:pt x="3645" y="661"/>
                  </a:lnTo>
                  <a:lnTo>
                    <a:pt x="3364" y="1015"/>
                  </a:lnTo>
                  <a:lnTo>
                    <a:pt x="3088" y="1368"/>
                  </a:lnTo>
                  <a:lnTo>
                    <a:pt x="2812" y="1737"/>
                  </a:lnTo>
                  <a:lnTo>
                    <a:pt x="2536" y="2105"/>
                  </a:lnTo>
                  <a:lnTo>
                    <a:pt x="2266" y="2505"/>
                  </a:lnTo>
                  <a:lnTo>
                    <a:pt x="1995" y="2904"/>
                  </a:lnTo>
                  <a:lnTo>
                    <a:pt x="1730" y="3304"/>
                  </a:lnTo>
                  <a:lnTo>
                    <a:pt x="1470" y="3719"/>
                  </a:lnTo>
                  <a:lnTo>
                    <a:pt x="1210" y="4149"/>
                  </a:lnTo>
                  <a:lnTo>
                    <a:pt x="956" y="4594"/>
                  </a:lnTo>
                  <a:lnTo>
                    <a:pt x="712" y="5055"/>
                  </a:lnTo>
                  <a:lnTo>
                    <a:pt x="468" y="5516"/>
                  </a:lnTo>
                  <a:lnTo>
                    <a:pt x="229" y="5992"/>
                  </a:lnTo>
                  <a:lnTo>
                    <a:pt x="1" y="646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4"/>
            <p:cNvSpPr/>
            <p:nvPr/>
          </p:nvSpPr>
          <p:spPr>
            <a:xfrm>
              <a:off x="-1171925" y="-2506850"/>
              <a:ext cx="60625" cy="194350"/>
            </a:xfrm>
            <a:custGeom>
              <a:avLst/>
              <a:gdLst/>
              <a:ahLst/>
              <a:cxnLst/>
              <a:rect l="l" t="t" r="r" b="b"/>
              <a:pathLst>
                <a:path w="2425" h="7774" fill="none" extrusionOk="0">
                  <a:moveTo>
                    <a:pt x="138" y="7774"/>
                  </a:moveTo>
                  <a:lnTo>
                    <a:pt x="138" y="7774"/>
                  </a:lnTo>
                  <a:lnTo>
                    <a:pt x="393" y="6714"/>
                  </a:lnTo>
                  <a:lnTo>
                    <a:pt x="658" y="5685"/>
                  </a:lnTo>
                  <a:lnTo>
                    <a:pt x="928" y="4686"/>
                  </a:lnTo>
                  <a:lnTo>
                    <a:pt x="1209" y="3703"/>
                  </a:lnTo>
                  <a:lnTo>
                    <a:pt x="1501" y="2750"/>
                  </a:lnTo>
                  <a:lnTo>
                    <a:pt x="1804" y="1813"/>
                  </a:lnTo>
                  <a:lnTo>
                    <a:pt x="2111" y="891"/>
                  </a:lnTo>
                  <a:lnTo>
                    <a:pt x="2424" y="0"/>
                  </a:lnTo>
                  <a:lnTo>
                    <a:pt x="2424" y="0"/>
                  </a:lnTo>
                  <a:lnTo>
                    <a:pt x="2069" y="922"/>
                  </a:lnTo>
                  <a:lnTo>
                    <a:pt x="1750" y="1767"/>
                  </a:lnTo>
                  <a:lnTo>
                    <a:pt x="1459" y="2566"/>
                  </a:lnTo>
                  <a:lnTo>
                    <a:pt x="1204" y="3303"/>
                  </a:lnTo>
                  <a:lnTo>
                    <a:pt x="976" y="3979"/>
                  </a:lnTo>
                  <a:lnTo>
                    <a:pt x="780" y="4609"/>
                  </a:lnTo>
                  <a:lnTo>
                    <a:pt x="610" y="5162"/>
                  </a:lnTo>
                  <a:lnTo>
                    <a:pt x="467" y="5654"/>
                  </a:lnTo>
                  <a:lnTo>
                    <a:pt x="345" y="6099"/>
                  </a:lnTo>
                  <a:lnTo>
                    <a:pt x="244" y="6483"/>
                  </a:lnTo>
                  <a:lnTo>
                    <a:pt x="159" y="6806"/>
                  </a:lnTo>
                  <a:lnTo>
                    <a:pt x="101" y="7067"/>
                  </a:lnTo>
                  <a:lnTo>
                    <a:pt x="21" y="7405"/>
                  </a:lnTo>
                  <a:lnTo>
                    <a:pt x="0" y="7528"/>
                  </a:lnTo>
                  <a:lnTo>
                    <a:pt x="0" y="7528"/>
                  </a:lnTo>
                  <a:lnTo>
                    <a:pt x="138" y="777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4"/>
            <p:cNvSpPr/>
            <p:nvPr/>
          </p:nvSpPr>
          <p:spPr>
            <a:xfrm>
              <a:off x="-1168500" y="-3152875"/>
              <a:ext cx="1160750" cy="1051625"/>
            </a:xfrm>
            <a:custGeom>
              <a:avLst/>
              <a:gdLst/>
              <a:ahLst/>
              <a:cxnLst/>
              <a:rect l="l" t="t" r="r" b="b"/>
              <a:pathLst>
                <a:path w="46430" h="42065" extrusionOk="0">
                  <a:moveTo>
                    <a:pt x="39253" y="1"/>
                  </a:moveTo>
                  <a:lnTo>
                    <a:pt x="38595" y="16"/>
                  </a:lnTo>
                  <a:lnTo>
                    <a:pt x="37948" y="62"/>
                  </a:lnTo>
                  <a:lnTo>
                    <a:pt x="37317" y="139"/>
                  </a:lnTo>
                  <a:lnTo>
                    <a:pt x="36691" y="231"/>
                  </a:lnTo>
                  <a:lnTo>
                    <a:pt x="36086" y="354"/>
                  </a:lnTo>
                  <a:lnTo>
                    <a:pt x="35497" y="493"/>
                  </a:lnTo>
                  <a:lnTo>
                    <a:pt x="34919" y="631"/>
                  </a:lnTo>
                  <a:lnTo>
                    <a:pt x="34367" y="800"/>
                  </a:lnTo>
                  <a:lnTo>
                    <a:pt x="33832" y="969"/>
                  </a:lnTo>
                  <a:lnTo>
                    <a:pt x="33317" y="1138"/>
                  </a:lnTo>
                  <a:lnTo>
                    <a:pt x="32357" y="1491"/>
                  </a:lnTo>
                  <a:lnTo>
                    <a:pt x="30755" y="2106"/>
                  </a:lnTo>
                  <a:lnTo>
                    <a:pt x="29583" y="2551"/>
                  </a:lnTo>
                  <a:lnTo>
                    <a:pt x="28188" y="3089"/>
                  </a:lnTo>
                  <a:lnTo>
                    <a:pt x="26607" y="3734"/>
                  </a:lnTo>
                  <a:lnTo>
                    <a:pt x="24873" y="4425"/>
                  </a:lnTo>
                  <a:lnTo>
                    <a:pt x="21091" y="5977"/>
                  </a:lnTo>
                  <a:lnTo>
                    <a:pt x="17139" y="7621"/>
                  </a:lnTo>
                  <a:lnTo>
                    <a:pt x="16678" y="7836"/>
                  </a:lnTo>
                  <a:lnTo>
                    <a:pt x="16216" y="8036"/>
                  </a:lnTo>
                  <a:lnTo>
                    <a:pt x="15760" y="8266"/>
                  </a:lnTo>
                  <a:lnTo>
                    <a:pt x="15309" y="8512"/>
                  </a:lnTo>
                  <a:lnTo>
                    <a:pt x="14853" y="8773"/>
                  </a:lnTo>
                  <a:lnTo>
                    <a:pt x="14259" y="9157"/>
                  </a:lnTo>
                  <a:lnTo>
                    <a:pt x="13914" y="9388"/>
                  </a:lnTo>
                  <a:lnTo>
                    <a:pt x="13543" y="9649"/>
                  </a:lnTo>
                  <a:lnTo>
                    <a:pt x="13140" y="9925"/>
                  </a:lnTo>
                  <a:lnTo>
                    <a:pt x="12721" y="10248"/>
                  </a:lnTo>
                  <a:lnTo>
                    <a:pt x="12280" y="10601"/>
                  </a:lnTo>
                  <a:lnTo>
                    <a:pt x="11824" y="10985"/>
                  </a:lnTo>
                  <a:lnTo>
                    <a:pt x="11347" y="11385"/>
                  </a:lnTo>
                  <a:lnTo>
                    <a:pt x="10859" y="11830"/>
                  </a:lnTo>
                  <a:lnTo>
                    <a:pt x="10366" y="12307"/>
                  </a:lnTo>
                  <a:lnTo>
                    <a:pt x="9862" y="12814"/>
                  </a:lnTo>
                  <a:lnTo>
                    <a:pt x="9352" y="13351"/>
                  </a:lnTo>
                  <a:lnTo>
                    <a:pt x="8838" y="13920"/>
                  </a:lnTo>
                  <a:lnTo>
                    <a:pt x="8557" y="14258"/>
                  </a:lnTo>
                  <a:lnTo>
                    <a:pt x="8276" y="14611"/>
                  </a:lnTo>
                  <a:lnTo>
                    <a:pt x="7995" y="14980"/>
                  </a:lnTo>
                  <a:lnTo>
                    <a:pt x="7719" y="15333"/>
                  </a:lnTo>
                  <a:lnTo>
                    <a:pt x="7448" y="15717"/>
                  </a:lnTo>
                  <a:lnTo>
                    <a:pt x="7178" y="16101"/>
                  </a:lnTo>
                  <a:lnTo>
                    <a:pt x="6912" y="16485"/>
                  </a:lnTo>
                  <a:lnTo>
                    <a:pt x="6647" y="16885"/>
                  </a:lnTo>
                  <a:lnTo>
                    <a:pt x="6382" y="17300"/>
                  </a:lnTo>
                  <a:lnTo>
                    <a:pt x="6127" y="17714"/>
                  </a:lnTo>
                  <a:lnTo>
                    <a:pt x="5867" y="18145"/>
                  </a:lnTo>
                  <a:lnTo>
                    <a:pt x="5618" y="18575"/>
                  </a:lnTo>
                  <a:lnTo>
                    <a:pt x="5364" y="19020"/>
                  </a:lnTo>
                  <a:lnTo>
                    <a:pt x="5120" y="19466"/>
                  </a:lnTo>
                  <a:lnTo>
                    <a:pt x="4876" y="19927"/>
                  </a:lnTo>
                  <a:lnTo>
                    <a:pt x="4637" y="20388"/>
                  </a:lnTo>
                  <a:lnTo>
                    <a:pt x="4605" y="20449"/>
                  </a:lnTo>
                  <a:lnTo>
                    <a:pt x="4260" y="21202"/>
                  </a:lnTo>
                  <a:lnTo>
                    <a:pt x="3931" y="21939"/>
                  </a:lnTo>
                  <a:lnTo>
                    <a:pt x="3618" y="22646"/>
                  </a:lnTo>
                  <a:lnTo>
                    <a:pt x="3321" y="23337"/>
                  </a:lnTo>
                  <a:lnTo>
                    <a:pt x="3040" y="23998"/>
                  </a:lnTo>
                  <a:lnTo>
                    <a:pt x="2775" y="24628"/>
                  </a:lnTo>
                  <a:lnTo>
                    <a:pt x="2526" y="25242"/>
                  </a:lnTo>
                  <a:lnTo>
                    <a:pt x="2287" y="25841"/>
                  </a:lnTo>
                  <a:lnTo>
                    <a:pt x="1974" y="26732"/>
                  </a:lnTo>
                  <a:lnTo>
                    <a:pt x="1667" y="27654"/>
                  </a:lnTo>
                  <a:lnTo>
                    <a:pt x="1364" y="28591"/>
                  </a:lnTo>
                  <a:lnTo>
                    <a:pt x="1072" y="29544"/>
                  </a:lnTo>
                  <a:lnTo>
                    <a:pt x="791" y="30527"/>
                  </a:lnTo>
                  <a:lnTo>
                    <a:pt x="521" y="31526"/>
                  </a:lnTo>
                  <a:lnTo>
                    <a:pt x="256" y="32555"/>
                  </a:lnTo>
                  <a:lnTo>
                    <a:pt x="1" y="33615"/>
                  </a:lnTo>
                  <a:lnTo>
                    <a:pt x="277" y="34076"/>
                  </a:lnTo>
                  <a:lnTo>
                    <a:pt x="553" y="34537"/>
                  </a:lnTo>
                  <a:lnTo>
                    <a:pt x="828" y="34982"/>
                  </a:lnTo>
                  <a:lnTo>
                    <a:pt x="1110" y="35412"/>
                  </a:lnTo>
                  <a:lnTo>
                    <a:pt x="1391" y="35827"/>
                  </a:lnTo>
                  <a:lnTo>
                    <a:pt x="1677" y="36242"/>
                  </a:lnTo>
                  <a:lnTo>
                    <a:pt x="1964" y="36626"/>
                  </a:lnTo>
                  <a:lnTo>
                    <a:pt x="2255" y="37010"/>
                  </a:lnTo>
                  <a:lnTo>
                    <a:pt x="2542" y="37379"/>
                  </a:lnTo>
                  <a:lnTo>
                    <a:pt x="2839" y="37717"/>
                  </a:lnTo>
                  <a:lnTo>
                    <a:pt x="3130" y="38055"/>
                  </a:lnTo>
                  <a:lnTo>
                    <a:pt x="3428" y="38393"/>
                  </a:lnTo>
                  <a:lnTo>
                    <a:pt x="3725" y="38700"/>
                  </a:lnTo>
                  <a:lnTo>
                    <a:pt x="4022" y="38992"/>
                  </a:lnTo>
                  <a:lnTo>
                    <a:pt x="4324" y="39284"/>
                  </a:lnTo>
                  <a:lnTo>
                    <a:pt x="4626" y="39545"/>
                  </a:lnTo>
                  <a:lnTo>
                    <a:pt x="4929" y="39806"/>
                  </a:lnTo>
                  <a:lnTo>
                    <a:pt x="5236" y="40052"/>
                  </a:lnTo>
                  <a:lnTo>
                    <a:pt x="5539" y="40282"/>
                  </a:lnTo>
                  <a:lnTo>
                    <a:pt x="5846" y="40498"/>
                  </a:lnTo>
                  <a:lnTo>
                    <a:pt x="6159" y="40697"/>
                  </a:lnTo>
                  <a:lnTo>
                    <a:pt x="6467" y="40882"/>
                  </a:lnTo>
                  <a:lnTo>
                    <a:pt x="6780" y="41051"/>
                  </a:lnTo>
                  <a:lnTo>
                    <a:pt x="7093" y="41220"/>
                  </a:lnTo>
                  <a:lnTo>
                    <a:pt x="7406" y="41358"/>
                  </a:lnTo>
                  <a:lnTo>
                    <a:pt x="7719" y="41496"/>
                  </a:lnTo>
                  <a:lnTo>
                    <a:pt x="8032" y="41604"/>
                  </a:lnTo>
                  <a:lnTo>
                    <a:pt x="8350" y="41711"/>
                  </a:lnTo>
                  <a:lnTo>
                    <a:pt x="8663" y="41788"/>
                  </a:lnTo>
                  <a:lnTo>
                    <a:pt x="8981" y="41865"/>
                  </a:lnTo>
                  <a:lnTo>
                    <a:pt x="9299" y="41926"/>
                  </a:lnTo>
                  <a:lnTo>
                    <a:pt x="9618" y="41972"/>
                  </a:lnTo>
                  <a:lnTo>
                    <a:pt x="10063" y="42018"/>
                  </a:lnTo>
                  <a:lnTo>
                    <a:pt x="10509" y="42049"/>
                  </a:lnTo>
                  <a:lnTo>
                    <a:pt x="10954" y="42065"/>
                  </a:lnTo>
                  <a:lnTo>
                    <a:pt x="11877" y="42065"/>
                  </a:lnTo>
                  <a:lnTo>
                    <a:pt x="12349" y="42034"/>
                  </a:lnTo>
                  <a:lnTo>
                    <a:pt x="12821" y="42003"/>
                  </a:lnTo>
                  <a:lnTo>
                    <a:pt x="13299" y="41957"/>
                  </a:lnTo>
                  <a:lnTo>
                    <a:pt x="13771" y="41896"/>
                  </a:lnTo>
                  <a:lnTo>
                    <a:pt x="14243" y="41819"/>
                  </a:lnTo>
                  <a:lnTo>
                    <a:pt x="14715" y="41742"/>
                  </a:lnTo>
                  <a:lnTo>
                    <a:pt x="15192" y="41634"/>
                  </a:lnTo>
                  <a:lnTo>
                    <a:pt x="15664" y="41527"/>
                  </a:lnTo>
                  <a:lnTo>
                    <a:pt x="16137" y="41404"/>
                  </a:lnTo>
                  <a:lnTo>
                    <a:pt x="16603" y="41266"/>
                  </a:lnTo>
                  <a:lnTo>
                    <a:pt x="17075" y="41112"/>
                  </a:lnTo>
                  <a:lnTo>
                    <a:pt x="17548" y="40943"/>
                  </a:lnTo>
                  <a:lnTo>
                    <a:pt x="18020" y="40759"/>
                  </a:lnTo>
                  <a:lnTo>
                    <a:pt x="18486" y="40574"/>
                  </a:lnTo>
                  <a:lnTo>
                    <a:pt x="18958" y="40359"/>
                  </a:lnTo>
                  <a:lnTo>
                    <a:pt x="18932" y="39560"/>
                  </a:lnTo>
                  <a:lnTo>
                    <a:pt x="18916" y="38762"/>
                  </a:lnTo>
                  <a:lnTo>
                    <a:pt x="18900" y="37947"/>
                  </a:lnTo>
                  <a:lnTo>
                    <a:pt x="18890" y="37148"/>
                  </a:lnTo>
                  <a:lnTo>
                    <a:pt x="18879" y="36350"/>
                  </a:lnTo>
                  <a:lnTo>
                    <a:pt x="18874" y="35535"/>
                  </a:lnTo>
                  <a:lnTo>
                    <a:pt x="18874" y="34736"/>
                  </a:lnTo>
                  <a:lnTo>
                    <a:pt x="18879" y="33922"/>
                  </a:lnTo>
                  <a:lnTo>
                    <a:pt x="18884" y="33123"/>
                  </a:lnTo>
                  <a:lnTo>
                    <a:pt x="18895" y="32324"/>
                  </a:lnTo>
                  <a:lnTo>
                    <a:pt x="18911" y="31510"/>
                  </a:lnTo>
                  <a:lnTo>
                    <a:pt x="18927" y="30711"/>
                  </a:lnTo>
                  <a:lnTo>
                    <a:pt x="18948" y="29897"/>
                  </a:lnTo>
                  <a:lnTo>
                    <a:pt x="18974" y="29098"/>
                  </a:lnTo>
                  <a:lnTo>
                    <a:pt x="19001" y="28299"/>
                  </a:lnTo>
                  <a:lnTo>
                    <a:pt x="19038" y="27501"/>
                  </a:lnTo>
                  <a:lnTo>
                    <a:pt x="19102" y="26364"/>
                  </a:lnTo>
                  <a:lnTo>
                    <a:pt x="19176" y="25227"/>
                  </a:lnTo>
                  <a:lnTo>
                    <a:pt x="19261" y="24105"/>
                  </a:lnTo>
                  <a:lnTo>
                    <a:pt x="19356" y="22999"/>
                  </a:lnTo>
                  <a:lnTo>
                    <a:pt x="19468" y="21893"/>
                  </a:lnTo>
                  <a:lnTo>
                    <a:pt x="19590" y="20802"/>
                  </a:lnTo>
                  <a:lnTo>
                    <a:pt x="19722" y="19712"/>
                  </a:lnTo>
                  <a:lnTo>
                    <a:pt x="19865" y="18651"/>
                  </a:lnTo>
                  <a:lnTo>
                    <a:pt x="20019" y="17591"/>
                  </a:lnTo>
                  <a:lnTo>
                    <a:pt x="20184" y="16562"/>
                  </a:lnTo>
                  <a:lnTo>
                    <a:pt x="20359" y="15533"/>
                  </a:lnTo>
                  <a:lnTo>
                    <a:pt x="20544" y="14519"/>
                  </a:lnTo>
                  <a:lnTo>
                    <a:pt x="20741" y="13520"/>
                  </a:lnTo>
                  <a:lnTo>
                    <a:pt x="20953" y="12552"/>
                  </a:lnTo>
                  <a:lnTo>
                    <a:pt x="21170" y="11585"/>
                  </a:lnTo>
                  <a:lnTo>
                    <a:pt x="21398" y="10647"/>
                  </a:lnTo>
                  <a:lnTo>
                    <a:pt x="21542" y="10079"/>
                  </a:lnTo>
                  <a:lnTo>
                    <a:pt x="21685" y="9541"/>
                  </a:lnTo>
                  <a:lnTo>
                    <a:pt x="21833" y="9004"/>
                  </a:lnTo>
                  <a:lnTo>
                    <a:pt x="21987" y="8466"/>
                  </a:lnTo>
                  <a:lnTo>
                    <a:pt x="22146" y="7944"/>
                  </a:lnTo>
                  <a:lnTo>
                    <a:pt x="22305" y="7437"/>
                  </a:lnTo>
                  <a:lnTo>
                    <a:pt x="22470" y="6930"/>
                  </a:lnTo>
                  <a:lnTo>
                    <a:pt x="22634" y="6438"/>
                  </a:lnTo>
                  <a:lnTo>
                    <a:pt x="22751" y="6085"/>
                  </a:lnTo>
                  <a:lnTo>
                    <a:pt x="22878" y="5747"/>
                  </a:lnTo>
                  <a:lnTo>
                    <a:pt x="23006" y="5424"/>
                  </a:lnTo>
                  <a:lnTo>
                    <a:pt x="23144" y="5148"/>
                  </a:lnTo>
                  <a:lnTo>
                    <a:pt x="23149" y="5163"/>
                  </a:lnTo>
                  <a:lnTo>
                    <a:pt x="23149" y="5194"/>
                  </a:lnTo>
                  <a:lnTo>
                    <a:pt x="23133" y="5286"/>
                  </a:lnTo>
                  <a:lnTo>
                    <a:pt x="23096" y="5424"/>
                  </a:lnTo>
                  <a:lnTo>
                    <a:pt x="23048" y="5608"/>
                  </a:lnTo>
                  <a:lnTo>
                    <a:pt x="22724" y="6761"/>
                  </a:lnTo>
                  <a:lnTo>
                    <a:pt x="22496" y="7606"/>
                  </a:lnTo>
                  <a:lnTo>
                    <a:pt x="22231" y="8604"/>
                  </a:lnTo>
                  <a:lnTo>
                    <a:pt x="22088" y="9173"/>
                  </a:lnTo>
                  <a:lnTo>
                    <a:pt x="21939" y="9772"/>
                  </a:lnTo>
                  <a:lnTo>
                    <a:pt x="21786" y="10417"/>
                  </a:lnTo>
                  <a:lnTo>
                    <a:pt x="21627" y="11108"/>
                  </a:lnTo>
                  <a:lnTo>
                    <a:pt x="21414" y="12045"/>
                  </a:lnTo>
                  <a:lnTo>
                    <a:pt x="21218" y="12998"/>
                  </a:lnTo>
                  <a:lnTo>
                    <a:pt x="21022" y="13966"/>
                  </a:lnTo>
                  <a:lnTo>
                    <a:pt x="20841" y="14964"/>
                  </a:lnTo>
                  <a:lnTo>
                    <a:pt x="20672" y="15963"/>
                  </a:lnTo>
                  <a:lnTo>
                    <a:pt x="20507" y="16962"/>
                  </a:lnTo>
                  <a:lnTo>
                    <a:pt x="20353" y="17991"/>
                  </a:lnTo>
                  <a:lnTo>
                    <a:pt x="20210" y="19020"/>
                  </a:lnTo>
                  <a:lnTo>
                    <a:pt x="20078" y="20065"/>
                  </a:lnTo>
                  <a:lnTo>
                    <a:pt x="19956" y="21125"/>
                  </a:lnTo>
                  <a:lnTo>
                    <a:pt x="19839" y="22200"/>
                  </a:lnTo>
                  <a:lnTo>
                    <a:pt x="19738" y="23260"/>
                  </a:lnTo>
                  <a:lnTo>
                    <a:pt x="19643" y="24351"/>
                  </a:lnTo>
                  <a:lnTo>
                    <a:pt x="19558" y="25442"/>
                  </a:lnTo>
                  <a:lnTo>
                    <a:pt x="19489" y="26548"/>
                  </a:lnTo>
                  <a:lnTo>
                    <a:pt x="19425" y="27654"/>
                  </a:lnTo>
                  <a:lnTo>
                    <a:pt x="19367" y="29221"/>
                  </a:lnTo>
                  <a:lnTo>
                    <a:pt x="19319" y="30788"/>
                  </a:lnTo>
                  <a:lnTo>
                    <a:pt x="19282" y="32355"/>
                  </a:lnTo>
                  <a:lnTo>
                    <a:pt x="19261" y="33922"/>
                  </a:lnTo>
                  <a:lnTo>
                    <a:pt x="19250" y="35489"/>
                  </a:lnTo>
                  <a:lnTo>
                    <a:pt x="19255" y="37072"/>
                  </a:lnTo>
                  <a:lnTo>
                    <a:pt x="19266" y="38639"/>
                  </a:lnTo>
                  <a:lnTo>
                    <a:pt x="19293" y="40206"/>
                  </a:lnTo>
                  <a:lnTo>
                    <a:pt x="19871" y="39929"/>
                  </a:lnTo>
                  <a:lnTo>
                    <a:pt x="20608" y="39591"/>
                  </a:lnTo>
                  <a:lnTo>
                    <a:pt x="21345" y="39253"/>
                  </a:lnTo>
                  <a:lnTo>
                    <a:pt x="22083" y="38900"/>
                  </a:lnTo>
                  <a:lnTo>
                    <a:pt x="22820" y="38531"/>
                  </a:lnTo>
                  <a:lnTo>
                    <a:pt x="23563" y="38147"/>
                  </a:lnTo>
                  <a:lnTo>
                    <a:pt x="24300" y="37748"/>
                  </a:lnTo>
                  <a:lnTo>
                    <a:pt x="25032" y="37333"/>
                  </a:lnTo>
                  <a:lnTo>
                    <a:pt x="25769" y="36887"/>
                  </a:lnTo>
                  <a:lnTo>
                    <a:pt x="26501" y="36426"/>
                  </a:lnTo>
                  <a:lnTo>
                    <a:pt x="27233" y="35950"/>
                  </a:lnTo>
                  <a:lnTo>
                    <a:pt x="27965" y="35443"/>
                  </a:lnTo>
                  <a:lnTo>
                    <a:pt x="28687" y="34905"/>
                  </a:lnTo>
                  <a:lnTo>
                    <a:pt x="29413" y="34352"/>
                  </a:lnTo>
                  <a:lnTo>
                    <a:pt x="30135" y="33769"/>
                  </a:lnTo>
                  <a:lnTo>
                    <a:pt x="30851" y="33154"/>
                  </a:lnTo>
                  <a:lnTo>
                    <a:pt x="31561" y="32509"/>
                  </a:lnTo>
                  <a:lnTo>
                    <a:pt x="32267" y="31848"/>
                  </a:lnTo>
                  <a:lnTo>
                    <a:pt x="32972" y="31142"/>
                  </a:lnTo>
                  <a:lnTo>
                    <a:pt x="33673" y="30404"/>
                  </a:lnTo>
                  <a:lnTo>
                    <a:pt x="34017" y="30035"/>
                  </a:lnTo>
                  <a:lnTo>
                    <a:pt x="34362" y="29636"/>
                  </a:lnTo>
                  <a:lnTo>
                    <a:pt x="34707" y="29252"/>
                  </a:lnTo>
                  <a:lnTo>
                    <a:pt x="35052" y="28837"/>
                  </a:lnTo>
                  <a:lnTo>
                    <a:pt x="35391" y="28422"/>
                  </a:lnTo>
                  <a:lnTo>
                    <a:pt x="35731" y="27992"/>
                  </a:lnTo>
                  <a:lnTo>
                    <a:pt x="36070" y="27562"/>
                  </a:lnTo>
                  <a:lnTo>
                    <a:pt x="36404" y="27116"/>
                  </a:lnTo>
                  <a:lnTo>
                    <a:pt x="36738" y="26671"/>
                  </a:lnTo>
                  <a:lnTo>
                    <a:pt x="37073" y="26210"/>
                  </a:lnTo>
                  <a:lnTo>
                    <a:pt x="37401" y="25734"/>
                  </a:lnTo>
                  <a:lnTo>
                    <a:pt x="37736" y="25258"/>
                  </a:lnTo>
                  <a:lnTo>
                    <a:pt x="38059" y="24766"/>
                  </a:lnTo>
                  <a:lnTo>
                    <a:pt x="38388" y="24259"/>
                  </a:lnTo>
                  <a:lnTo>
                    <a:pt x="38712" y="23737"/>
                  </a:lnTo>
                  <a:lnTo>
                    <a:pt x="39030" y="23214"/>
                  </a:lnTo>
                  <a:lnTo>
                    <a:pt x="39353" y="22677"/>
                  </a:lnTo>
                  <a:lnTo>
                    <a:pt x="39666" y="22139"/>
                  </a:lnTo>
                  <a:lnTo>
                    <a:pt x="39985" y="21586"/>
                  </a:lnTo>
                  <a:lnTo>
                    <a:pt x="40298" y="21017"/>
                  </a:lnTo>
                  <a:lnTo>
                    <a:pt x="40611" y="20434"/>
                  </a:lnTo>
                  <a:lnTo>
                    <a:pt x="40918" y="19834"/>
                  </a:lnTo>
                  <a:lnTo>
                    <a:pt x="41221" y="19235"/>
                  </a:lnTo>
                  <a:lnTo>
                    <a:pt x="41528" y="18621"/>
                  </a:lnTo>
                  <a:lnTo>
                    <a:pt x="41831" y="17991"/>
                  </a:lnTo>
                  <a:lnTo>
                    <a:pt x="42128" y="17346"/>
                  </a:lnTo>
                  <a:lnTo>
                    <a:pt x="42303" y="17008"/>
                  </a:lnTo>
                  <a:lnTo>
                    <a:pt x="42472" y="16654"/>
                  </a:lnTo>
                  <a:lnTo>
                    <a:pt x="42642" y="16286"/>
                  </a:lnTo>
                  <a:lnTo>
                    <a:pt x="42812" y="15917"/>
                  </a:lnTo>
                  <a:lnTo>
                    <a:pt x="42976" y="15548"/>
                  </a:lnTo>
                  <a:lnTo>
                    <a:pt x="43141" y="15164"/>
                  </a:lnTo>
                  <a:lnTo>
                    <a:pt x="43300" y="14765"/>
                  </a:lnTo>
                  <a:lnTo>
                    <a:pt x="43454" y="14365"/>
                  </a:lnTo>
                  <a:lnTo>
                    <a:pt x="43613" y="13950"/>
                  </a:lnTo>
                  <a:lnTo>
                    <a:pt x="43761" y="13536"/>
                  </a:lnTo>
                  <a:lnTo>
                    <a:pt x="43915" y="13121"/>
                  </a:lnTo>
                  <a:lnTo>
                    <a:pt x="44064" y="12691"/>
                  </a:lnTo>
                  <a:lnTo>
                    <a:pt x="44207" y="12245"/>
                  </a:lnTo>
                  <a:lnTo>
                    <a:pt x="44350" y="11800"/>
                  </a:lnTo>
                  <a:lnTo>
                    <a:pt x="44488" y="11354"/>
                  </a:lnTo>
                  <a:lnTo>
                    <a:pt x="44626" y="10893"/>
                  </a:lnTo>
                  <a:lnTo>
                    <a:pt x="44758" y="10432"/>
                  </a:lnTo>
                  <a:lnTo>
                    <a:pt x="44891" y="9956"/>
                  </a:lnTo>
                  <a:lnTo>
                    <a:pt x="45018" y="9480"/>
                  </a:lnTo>
                  <a:lnTo>
                    <a:pt x="45146" y="9004"/>
                  </a:lnTo>
                  <a:lnTo>
                    <a:pt x="45268" y="8512"/>
                  </a:lnTo>
                  <a:lnTo>
                    <a:pt x="45390" y="8005"/>
                  </a:lnTo>
                  <a:lnTo>
                    <a:pt x="45506" y="7513"/>
                  </a:lnTo>
                  <a:lnTo>
                    <a:pt x="45623" y="6991"/>
                  </a:lnTo>
                  <a:lnTo>
                    <a:pt x="45734" y="6484"/>
                  </a:lnTo>
                  <a:lnTo>
                    <a:pt x="45841" y="5962"/>
                  </a:lnTo>
                  <a:lnTo>
                    <a:pt x="45947" y="5439"/>
                  </a:lnTo>
                  <a:lnTo>
                    <a:pt x="46047" y="4902"/>
                  </a:lnTo>
                  <a:lnTo>
                    <a:pt x="46148" y="4364"/>
                  </a:lnTo>
                  <a:lnTo>
                    <a:pt x="46244" y="3826"/>
                  </a:lnTo>
                  <a:lnTo>
                    <a:pt x="46339" y="3273"/>
                  </a:lnTo>
                  <a:lnTo>
                    <a:pt x="46429" y="2720"/>
                  </a:lnTo>
                  <a:lnTo>
                    <a:pt x="46329" y="2613"/>
                  </a:lnTo>
                  <a:lnTo>
                    <a:pt x="46207" y="2490"/>
                  </a:lnTo>
                  <a:lnTo>
                    <a:pt x="46037" y="2321"/>
                  </a:lnTo>
                  <a:lnTo>
                    <a:pt x="45819" y="2136"/>
                  </a:lnTo>
                  <a:lnTo>
                    <a:pt x="45549" y="1906"/>
                  </a:lnTo>
                  <a:lnTo>
                    <a:pt x="45231" y="1675"/>
                  </a:lnTo>
                  <a:lnTo>
                    <a:pt x="44865" y="1430"/>
                  </a:lnTo>
                  <a:lnTo>
                    <a:pt x="44514" y="1230"/>
                  </a:lnTo>
                  <a:lnTo>
                    <a:pt x="44159" y="1061"/>
                  </a:lnTo>
                  <a:lnTo>
                    <a:pt x="43804" y="907"/>
                  </a:lnTo>
                  <a:lnTo>
                    <a:pt x="43448" y="754"/>
                  </a:lnTo>
                  <a:lnTo>
                    <a:pt x="43093" y="631"/>
                  </a:lnTo>
                  <a:lnTo>
                    <a:pt x="42738" y="508"/>
                  </a:lnTo>
                  <a:lnTo>
                    <a:pt x="42382" y="400"/>
                  </a:lnTo>
                  <a:lnTo>
                    <a:pt x="42032" y="324"/>
                  </a:lnTo>
                  <a:lnTo>
                    <a:pt x="41677" y="231"/>
                  </a:lnTo>
                  <a:lnTo>
                    <a:pt x="41327" y="170"/>
                  </a:lnTo>
                  <a:lnTo>
                    <a:pt x="40977" y="108"/>
                  </a:lnTo>
                  <a:lnTo>
                    <a:pt x="40626" y="78"/>
                  </a:lnTo>
                  <a:lnTo>
                    <a:pt x="40282" y="32"/>
                  </a:lnTo>
                  <a:lnTo>
                    <a:pt x="39937" y="16"/>
                  </a:lnTo>
                  <a:lnTo>
                    <a:pt x="39592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4"/>
            <p:cNvSpPr/>
            <p:nvPr/>
          </p:nvSpPr>
          <p:spPr>
            <a:xfrm>
              <a:off x="-696675" y="-3024200"/>
              <a:ext cx="106900" cy="880325"/>
            </a:xfrm>
            <a:custGeom>
              <a:avLst/>
              <a:gdLst/>
              <a:ahLst/>
              <a:cxnLst/>
              <a:rect l="l" t="t" r="r" b="b"/>
              <a:pathLst>
                <a:path w="4276" h="35213" extrusionOk="0">
                  <a:moveTo>
                    <a:pt x="4271" y="1"/>
                  </a:moveTo>
                  <a:lnTo>
                    <a:pt x="4133" y="277"/>
                  </a:lnTo>
                  <a:lnTo>
                    <a:pt x="4005" y="600"/>
                  </a:lnTo>
                  <a:lnTo>
                    <a:pt x="3878" y="938"/>
                  </a:lnTo>
                  <a:lnTo>
                    <a:pt x="3761" y="1291"/>
                  </a:lnTo>
                  <a:lnTo>
                    <a:pt x="3597" y="1783"/>
                  </a:lnTo>
                  <a:lnTo>
                    <a:pt x="3432" y="2290"/>
                  </a:lnTo>
                  <a:lnTo>
                    <a:pt x="3273" y="2797"/>
                  </a:lnTo>
                  <a:lnTo>
                    <a:pt x="3114" y="3319"/>
                  </a:lnTo>
                  <a:lnTo>
                    <a:pt x="2960" y="3857"/>
                  </a:lnTo>
                  <a:lnTo>
                    <a:pt x="2812" y="4394"/>
                  </a:lnTo>
                  <a:lnTo>
                    <a:pt x="2669" y="4932"/>
                  </a:lnTo>
                  <a:lnTo>
                    <a:pt x="2525" y="5500"/>
                  </a:lnTo>
                  <a:lnTo>
                    <a:pt x="2297" y="6438"/>
                  </a:lnTo>
                  <a:lnTo>
                    <a:pt x="2080" y="7405"/>
                  </a:lnTo>
                  <a:lnTo>
                    <a:pt x="1868" y="8373"/>
                  </a:lnTo>
                  <a:lnTo>
                    <a:pt x="1671" y="9372"/>
                  </a:lnTo>
                  <a:lnTo>
                    <a:pt x="1486" y="10386"/>
                  </a:lnTo>
                  <a:lnTo>
                    <a:pt x="1311" y="11415"/>
                  </a:lnTo>
                  <a:lnTo>
                    <a:pt x="1146" y="12444"/>
                  </a:lnTo>
                  <a:lnTo>
                    <a:pt x="992" y="13504"/>
                  </a:lnTo>
                  <a:lnTo>
                    <a:pt x="849" y="14565"/>
                  </a:lnTo>
                  <a:lnTo>
                    <a:pt x="717" y="15655"/>
                  </a:lnTo>
                  <a:lnTo>
                    <a:pt x="595" y="16746"/>
                  </a:lnTo>
                  <a:lnTo>
                    <a:pt x="483" y="17852"/>
                  </a:lnTo>
                  <a:lnTo>
                    <a:pt x="388" y="18958"/>
                  </a:lnTo>
                  <a:lnTo>
                    <a:pt x="303" y="20080"/>
                  </a:lnTo>
                  <a:lnTo>
                    <a:pt x="229" y="21217"/>
                  </a:lnTo>
                  <a:lnTo>
                    <a:pt x="165" y="22354"/>
                  </a:lnTo>
                  <a:lnTo>
                    <a:pt x="128" y="23152"/>
                  </a:lnTo>
                  <a:lnTo>
                    <a:pt x="101" y="23951"/>
                  </a:lnTo>
                  <a:lnTo>
                    <a:pt x="75" y="24750"/>
                  </a:lnTo>
                  <a:lnTo>
                    <a:pt x="54" y="25564"/>
                  </a:lnTo>
                  <a:lnTo>
                    <a:pt x="38" y="26363"/>
                  </a:lnTo>
                  <a:lnTo>
                    <a:pt x="22" y="27177"/>
                  </a:lnTo>
                  <a:lnTo>
                    <a:pt x="11" y="27976"/>
                  </a:lnTo>
                  <a:lnTo>
                    <a:pt x="6" y="28775"/>
                  </a:lnTo>
                  <a:lnTo>
                    <a:pt x="1" y="29589"/>
                  </a:lnTo>
                  <a:lnTo>
                    <a:pt x="1" y="30388"/>
                  </a:lnTo>
                  <a:lnTo>
                    <a:pt x="6" y="31203"/>
                  </a:lnTo>
                  <a:lnTo>
                    <a:pt x="17" y="32001"/>
                  </a:lnTo>
                  <a:lnTo>
                    <a:pt x="27" y="32800"/>
                  </a:lnTo>
                  <a:lnTo>
                    <a:pt x="43" y="33615"/>
                  </a:lnTo>
                  <a:lnTo>
                    <a:pt x="59" y="34413"/>
                  </a:lnTo>
                  <a:lnTo>
                    <a:pt x="85" y="35212"/>
                  </a:lnTo>
                  <a:lnTo>
                    <a:pt x="420" y="35059"/>
                  </a:lnTo>
                  <a:lnTo>
                    <a:pt x="393" y="33492"/>
                  </a:lnTo>
                  <a:lnTo>
                    <a:pt x="382" y="31925"/>
                  </a:lnTo>
                  <a:lnTo>
                    <a:pt x="377" y="30342"/>
                  </a:lnTo>
                  <a:lnTo>
                    <a:pt x="388" y="28775"/>
                  </a:lnTo>
                  <a:lnTo>
                    <a:pt x="409" y="27208"/>
                  </a:lnTo>
                  <a:lnTo>
                    <a:pt x="446" y="25641"/>
                  </a:lnTo>
                  <a:lnTo>
                    <a:pt x="494" y="24074"/>
                  </a:lnTo>
                  <a:lnTo>
                    <a:pt x="552" y="22507"/>
                  </a:lnTo>
                  <a:lnTo>
                    <a:pt x="616" y="21401"/>
                  </a:lnTo>
                  <a:lnTo>
                    <a:pt x="685" y="20295"/>
                  </a:lnTo>
                  <a:lnTo>
                    <a:pt x="770" y="19204"/>
                  </a:lnTo>
                  <a:lnTo>
                    <a:pt x="865" y="18113"/>
                  </a:lnTo>
                  <a:lnTo>
                    <a:pt x="966" y="17053"/>
                  </a:lnTo>
                  <a:lnTo>
                    <a:pt x="1083" y="15978"/>
                  </a:lnTo>
                  <a:lnTo>
                    <a:pt x="1205" y="14918"/>
                  </a:lnTo>
                  <a:lnTo>
                    <a:pt x="1337" y="13873"/>
                  </a:lnTo>
                  <a:lnTo>
                    <a:pt x="1480" y="12844"/>
                  </a:lnTo>
                  <a:lnTo>
                    <a:pt x="1634" y="11815"/>
                  </a:lnTo>
                  <a:lnTo>
                    <a:pt x="1799" y="10816"/>
                  </a:lnTo>
                  <a:lnTo>
                    <a:pt x="1968" y="9817"/>
                  </a:lnTo>
                  <a:lnTo>
                    <a:pt x="2149" y="8819"/>
                  </a:lnTo>
                  <a:lnTo>
                    <a:pt x="2345" y="7851"/>
                  </a:lnTo>
                  <a:lnTo>
                    <a:pt x="2541" y="6898"/>
                  </a:lnTo>
                  <a:lnTo>
                    <a:pt x="2754" y="5961"/>
                  </a:lnTo>
                  <a:lnTo>
                    <a:pt x="2913" y="5270"/>
                  </a:lnTo>
                  <a:lnTo>
                    <a:pt x="3066" y="4625"/>
                  </a:lnTo>
                  <a:lnTo>
                    <a:pt x="3215" y="4026"/>
                  </a:lnTo>
                  <a:lnTo>
                    <a:pt x="3358" y="3457"/>
                  </a:lnTo>
                  <a:lnTo>
                    <a:pt x="3623" y="2459"/>
                  </a:lnTo>
                  <a:lnTo>
                    <a:pt x="3851" y="1614"/>
                  </a:lnTo>
                  <a:lnTo>
                    <a:pt x="4175" y="461"/>
                  </a:lnTo>
                  <a:lnTo>
                    <a:pt x="4223" y="277"/>
                  </a:lnTo>
                  <a:lnTo>
                    <a:pt x="4260" y="139"/>
                  </a:lnTo>
                  <a:lnTo>
                    <a:pt x="4276" y="47"/>
                  </a:lnTo>
                  <a:lnTo>
                    <a:pt x="4276" y="16"/>
                  </a:lnTo>
                  <a:lnTo>
                    <a:pt x="42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4"/>
            <p:cNvSpPr/>
            <p:nvPr/>
          </p:nvSpPr>
          <p:spPr>
            <a:xfrm>
              <a:off x="-1178975" y="-2146200"/>
              <a:ext cx="1221600" cy="1681875"/>
            </a:xfrm>
            <a:custGeom>
              <a:avLst/>
              <a:gdLst/>
              <a:ahLst/>
              <a:cxnLst/>
              <a:rect l="l" t="t" r="r" b="b"/>
              <a:pathLst>
                <a:path w="48864" h="67275" extrusionOk="0">
                  <a:moveTo>
                    <a:pt x="40833" y="0"/>
                  </a:moveTo>
                  <a:lnTo>
                    <a:pt x="40648" y="15"/>
                  </a:lnTo>
                  <a:lnTo>
                    <a:pt x="40462" y="31"/>
                  </a:lnTo>
                  <a:lnTo>
                    <a:pt x="40276" y="62"/>
                  </a:lnTo>
                  <a:lnTo>
                    <a:pt x="40096" y="108"/>
                  </a:lnTo>
                  <a:lnTo>
                    <a:pt x="39910" y="154"/>
                  </a:lnTo>
                  <a:lnTo>
                    <a:pt x="39725" y="215"/>
                  </a:lnTo>
                  <a:lnTo>
                    <a:pt x="39539" y="292"/>
                  </a:lnTo>
                  <a:lnTo>
                    <a:pt x="39359" y="384"/>
                  </a:lnTo>
                  <a:lnTo>
                    <a:pt x="38998" y="522"/>
                  </a:lnTo>
                  <a:lnTo>
                    <a:pt x="38648" y="676"/>
                  </a:lnTo>
                  <a:lnTo>
                    <a:pt x="38293" y="845"/>
                  </a:lnTo>
                  <a:lnTo>
                    <a:pt x="37942" y="1029"/>
                  </a:lnTo>
                  <a:lnTo>
                    <a:pt x="37598" y="1214"/>
                  </a:lnTo>
                  <a:lnTo>
                    <a:pt x="37248" y="1413"/>
                  </a:lnTo>
                  <a:lnTo>
                    <a:pt x="36563" y="1828"/>
                  </a:lnTo>
                  <a:lnTo>
                    <a:pt x="35879" y="2258"/>
                  </a:lnTo>
                  <a:lnTo>
                    <a:pt x="35200" y="2689"/>
                  </a:lnTo>
                  <a:lnTo>
                    <a:pt x="34526" y="3119"/>
                  </a:lnTo>
                  <a:lnTo>
                    <a:pt x="33858" y="3534"/>
                  </a:lnTo>
                  <a:lnTo>
                    <a:pt x="28623" y="6837"/>
                  </a:lnTo>
                  <a:lnTo>
                    <a:pt x="10525" y="18405"/>
                  </a:lnTo>
                  <a:lnTo>
                    <a:pt x="10042" y="18697"/>
                  </a:lnTo>
                  <a:lnTo>
                    <a:pt x="9570" y="19004"/>
                  </a:lnTo>
                  <a:lnTo>
                    <a:pt x="9103" y="19327"/>
                  </a:lnTo>
                  <a:lnTo>
                    <a:pt x="8642" y="19649"/>
                  </a:lnTo>
                  <a:lnTo>
                    <a:pt x="8185" y="19972"/>
                  </a:lnTo>
                  <a:lnTo>
                    <a:pt x="7740" y="20325"/>
                  </a:lnTo>
                  <a:lnTo>
                    <a:pt x="7300" y="20694"/>
                  </a:lnTo>
                  <a:lnTo>
                    <a:pt x="6870" y="21078"/>
                  </a:lnTo>
                  <a:lnTo>
                    <a:pt x="6446" y="21477"/>
                  </a:lnTo>
                  <a:lnTo>
                    <a:pt x="6032" y="21908"/>
                  </a:lnTo>
                  <a:lnTo>
                    <a:pt x="5629" y="22353"/>
                  </a:lnTo>
                  <a:lnTo>
                    <a:pt x="5236" y="22814"/>
                  </a:lnTo>
                  <a:lnTo>
                    <a:pt x="5045" y="23060"/>
                  </a:lnTo>
                  <a:lnTo>
                    <a:pt x="4854" y="23321"/>
                  </a:lnTo>
                  <a:lnTo>
                    <a:pt x="4669" y="23582"/>
                  </a:lnTo>
                  <a:lnTo>
                    <a:pt x="4483" y="23843"/>
                  </a:lnTo>
                  <a:lnTo>
                    <a:pt x="4303" y="24120"/>
                  </a:lnTo>
                  <a:lnTo>
                    <a:pt x="4122" y="24412"/>
                  </a:lnTo>
                  <a:lnTo>
                    <a:pt x="3947" y="24704"/>
                  </a:lnTo>
                  <a:lnTo>
                    <a:pt x="3778" y="24996"/>
                  </a:lnTo>
                  <a:lnTo>
                    <a:pt x="3629" y="25257"/>
                  </a:lnTo>
                  <a:lnTo>
                    <a:pt x="3486" y="25518"/>
                  </a:lnTo>
                  <a:lnTo>
                    <a:pt x="3343" y="25794"/>
                  </a:lnTo>
                  <a:lnTo>
                    <a:pt x="3205" y="26071"/>
                  </a:lnTo>
                  <a:lnTo>
                    <a:pt x="3067" y="26363"/>
                  </a:lnTo>
                  <a:lnTo>
                    <a:pt x="2929" y="26670"/>
                  </a:lnTo>
                  <a:lnTo>
                    <a:pt x="2796" y="26977"/>
                  </a:lnTo>
                  <a:lnTo>
                    <a:pt x="2669" y="27285"/>
                  </a:lnTo>
                  <a:lnTo>
                    <a:pt x="2542" y="27607"/>
                  </a:lnTo>
                  <a:lnTo>
                    <a:pt x="2414" y="27945"/>
                  </a:lnTo>
                  <a:lnTo>
                    <a:pt x="2292" y="28283"/>
                  </a:lnTo>
                  <a:lnTo>
                    <a:pt x="2170" y="28621"/>
                  </a:lnTo>
                  <a:lnTo>
                    <a:pt x="2054" y="28975"/>
                  </a:lnTo>
                  <a:lnTo>
                    <a:pt x="1942" y="29343"/>
                  </a:lnTo>
                  <a:lnTo>
                    <a:pt x="1826" y="29697"/>
                  </a:lnTo>
                  <a:lnTo>
                    <a:pt x="1720" y="30081"/>
                  </a:lnTo>
                  <a:lnTo>
                    <a:pt x="1613" y="30449"/>
                  </a:lnTo>
                  <a:lnTo>
                    <a:pt x="1507" y="30849"/>
                  </a:lnTo>
                  <a:lnTo>
                    <a:pt x="1407" y="31233"/>
                  </a:lnTo>
                  <a:lnTo>
                    <a:pt x="1311" y="31632"/>
                  </a:lnTo>
                  <a:lnTo>
                    <a:pt x="1216" y="32047"/>
                  </a:lnTo>
                  <a:lnTo>
                    <a:pt x="1125" y="32462"/>
                  </a:lnTo>
                  <a:lnTo>
                    <a:pt x="1035" y="32877"/>
                  </a:lnTo>
                  <a:lnTo>
                    <a:pt x="950" y="33292"/>
                  </a:lnTo>
                  <a:lnTo>
                    <a:pt x="866" y="33722"/>
                  </a:lnTo>
                  <a:lnTo>
                    <a:pt x="791" y="34167"/>
                  </a:lnTo>
                  <a:lnTo>
                    <a:pt x="712" y="34597"/>
                  </a:lnTo>
                  <a:lnTo>
                    <a:pt x="637" y="35043"/>
                  </a:lnTo>
                  <a:lnTo>
                    <a:pt x="568" y="35504"/>
                  </a:lnTo>
                  <a:lnTo>
                    <a:pt x="505" y="35949"/>
                  </a:lnTo>
                  <a:lnTo>
                    <a:pt x="441" y="36410"/>
                  </a:lnTo>
                  <a:lnTo>
                    <a:pt x="383" y="36886"/>
                  </a:lnTo>
                  <a:lnTo>
                    <a:pt x="314" y="37470"/>
                  </a:lnTo>
                  <a:lnTo>
                    <a:pt x="256" y="38069"/>
                  </a:lnTo>
                  <a:lnTo>
                    <a:pt x="202" y="38669"/>
                  </a:lnTo>
                  <a:lnTo>
                    <a:pt x="155" y="39283"/>
                  </a:lnTo>
                  <a:lnTo>
                    <a:pt x="112" y="39882"/>
                  </a:lnTo>
                  <a:lnTo>
                    <a:pt x="80" y="40497"/>
                  </a:lnTo>
                  <a:lnTo>
                    <a:pt x="49" y="41111"/>
                  </a:lnTo>
                  <a:lnTo>
                    <a:pt x="27" y="41726"/>
                  </a:lnTo>
                  <a:lnTo>
                    <a:pt x="12" y="42340"/>
                  </a:lnTo>
                  <a:lnTo>
                    <a:pt x="1" y="42955"/>
                  </a:lnTo>
                  <a:lnTo>
                    <a:pt x="1" y="43585"/>
                  </a:lnTo>
                  <a:lnTo>
                    <a:pt x="1" y="44199"/>
                  </a:lnTo>
                  <a:lnTo>
                    <a:pt x="12" y="44814"/>
                  </a:lnTo>
                  <a:lnTo>
                    <a:pt x="27" y="45444"/>
                  </a:lnTo>
                  <a:lnTo>
                    <a:pt x="49" y="46058"/>
                  </a:lnTo>
                  <a:lnTo>
                    <a:pt x="80" y="46673"/>
                  </a:lnTo>
                  <a:lnTo>
                    <a:pt x="96" y="47103"/>
                  </a:lnTo>
                  <a:lnTo>
                    <a:pt x="123" y="47533"/>
                  </a:lnTo>
                  <a:lnTo>
                    <a:pt x="149" y="47948"/>
                  </a:lnTo>
                  <a:lnTo>
                    <a:pt x="187" y="48363"/>
                  </a:lnTo>
                  <a:lnTo>
                    <a:pt x="224" y="48793"/>
                  </a:lnTo>
                  <a:lnTo>
                    <a:pt x="261" y="49192"/>
                  </a:lnTo>
                  <a:lnTo>
                    <a:pt x="309" y="49607"/>
                  </a:lnTo>
                  <a:lnTo>
                    <a:pt x="362" y="50022"/>
                  </a:lnTo>
                  <a:lnTo>
                    <a:pt x="362" y="50006"/>
                  </a:lnTo>
                  <a:lnTo>
                    <a:pt x="362" y="49960"/>
                  </a:lnTo>
                  <a:lnTo>
                    <a:pt x="351" y="49791"/>
                  </a:lnTo>
                  <a:lnTo>
                    <a:pt x="298" y="49161"/>
                  </a:lnTo>
                  <a:lnTo>
                    <a:pt x="261" y="48685"/>
                  </a:lnTo>
                  <a:lnTo>
                    <a:pt x="224" y="48117"/>
                  </a:lnTo>
                  <a:lnTo>
                    <a:pt x="187" y="47441"/>
                  </a:lnTo>
                  <a:lnTo>
                    <a:pt x="144" y="46673"/>
                  </a:lnTo>
                  <a:lnTo>
                    <a:pt x="123" y="46058"/>
                  </a:lnTo>
                  <a:lnTo>
                    <a:pt x="112" y="45459"/>
                  </a:lnTo>
                  <a:lnTo>
                    <a:pt x="102" y="44844"/>
                  </a:lnTo>
                  <a:lnTo>
                    <a:pt x="96" y="44230"/>
                  </a:lnTo>
                  <a:lnTo>
                    <a:pt x="102" y="43631"/>
                  </a:lnTo>
                  <a:lnTo>
                    <a:pt x="107" y="43016"/>
                  </a:lnTo>
                  <a:lnTo>
                    <a:pt x="123" y="42402"/>
                  </a:lnTo>
                  <a:lnTo>
                    <a:pt x="144" y="41803"/>
                  </a:lnTo>
                  <a:lnTo>
                    <a:pt x="171" y="41203"/>
                  </a:lnTo>
                  <a:lnTo>
                    <a:pt x="202" y="40604"/>
                  </a:lnTo>
                  <a:lnTo>
                    <a:pt x="240" y="40005"/>
                  </a:lnTo>
                  <a:lnTo>
                    <a:pt x="282" y="39406"/>
                  </a:lnTo>
                  <a:lnTo>
                    <a:pt x="335" y="38807"/>
                  </a:lnTo>
                  <a:lnTo>
                    <a:pt x="388" y="38223"/>
                  </a:lnTo>
                  <a:lnTo>
                    <a:pt x="452" y="37639"/>
                  </a:lnTo>
                  <a:lnTo>
                    <a:pt x="521" y="37055"/>
                  </a:lnTo>
                  <a:lnTo>
                    <a:pt x="579" y="36610"/>
                  </a:lnTo>
                  <a:lnTo>
                    <a:pt x="643" y="36164"/>
                  </a:lnTo>
                  <a:lnTo>
                    <a:pt x="706" y="35719"/>
                  </a:lnTo>
                  <a:lnTo>
                    <a:pt x="775" y="35273"/>
                  </a:lnTo>
                  <a:lnTo>
                    <a:pt x="850" y="34843"/>
                  </a:lnTo>
                  <a:lnTo>
                    <a:pt x="929" y="34413"/>
                  </a:lnTo>
                  <a:lnTo>
                    <a:pt x="1003" y="33998"/>
                  </a:lnTo>
                  <a:lnTo>
                    <a:pt x="1088" y="33568"/>
                  </a:lnTo>
                  <a:lnTo>
                    <a:pt x="1173" y="33169"/>
                  </a:lnTo>
                  <a:lnTo>
                    <a:pt x="1263" y="32754"/>
                  </a:lnTo>
                  <a:lnTo>
                    <a:pt x="1354" y="32354"/>
                  </a:lnTo>
                  <a:lnTo>
                    <a:pt x="1449" y="31970"/>
                  </a:lnTo>
                  <a:lnTo>
                    <a:pt x="1544" y="31586"/>
                  </a:lnTo>
                  <a:lnTo>
                    <a:pt x="1645" y="31202"/>
                  </a:lnTo>
                  <a:lnTo>
                    <a:pt x="1746" y="30818"/>
                  </a:lnTo>
                  <a:lnTo>
                    <a:pt x="1852" y="30449"/>
                  </a:lnTo>
                  <a:lnTo>
                    <a:pt x="1958" y="30096"/>
                  </a:lnTo>
                  <a:lnTo>
                    <a:pt x="2070" y="29743"/>
                  </a:lnTo>
                  <a:lnTo>
                    <a:pt x="2186" y="29389"/>
                  </a:lnTo>
                  <a:lnTo>
                    <a:pt x="2298" y="29051"/>
                  </a:lnTo>
                  <a:lnTo>
                    <a:pt x="2420" y="28713"/>
                  </a:lnTo>
                  <a:lnTo>
                    <a:pt x="2542" y="28391"/>
                  </a:lnTo>
                  <a:lnTo>
                    <a:pt x="2664" y="28083"/>
                  </a:lnTo>
                  <a:lnTo>
                    <a:pt x="2791" y="27761"/>
                  </a:lnTo>
                  <a:lnTo>
                    <a:pt x="2918" y="27469"/>
                  </a:lnTo>
                  <a:lnTo>
                    <a:pt x="3051" y="27162"/>
                  </a:lnTo>
                  <a:lnTo>
                    <a:pt x="3183" y="26885"/>
                  </a:lnTo>
                  <a:lnTo>
                    <a:pt x="3316" y="26609"/>
                  </a:lnTo>
                  <a:lnTo>
                    <a:pt x="3459" y="26332"/>
                  </a:lnTo>
                  <a:lnTo>
                    <a:pt x="3597" y="26071"/>
                  </a:lnTo>
                  <a:lnTo>
                    <a:pt x="3740" y="25825"/>
                  </a:lnTo>
                  <a:lnTo>
                    <a:pt x="3884" y="25579"/>
                  </a:lnTo>
                  <a:lnTo>
                    <a:pt x="4276" y="24996"/>
                  </a:lnTo>
                  <a:lnTo>
                    <a:pt x="4679" y="24427"/>
                  </a:lnTo>
                  <a:lnTo>
                    <a:pt x="5077" y="23905"/>
                  </a:lnTo>
                  <a:lnTo>
                    <a:pt x="5486" y="23382"/>
                  </a:lnTo>
                  <a:lnTo>
                    <a:pt x="5894" y="22906"/>
                  </a:lnTo>
                  <a:lnTo>
                    <a:pt x="6308" y="22445"/>
                  </a:lnTo>
                  <a:lnTo>
                    <a:pt x="6721" y="22000"/>
                  </a:lnTo>
                  <a:lnTo>
                    <a:pt x="7140" y="21600"/>
                  </a:lnTo>
                  <a:lnTo>
                    <a:pt x="7560" y="21201"/>
                  </a:lnTo>
                  <a:lnTo>
                    <a:pt x="7984" y="20848"/>
                  </a:lnTo>
                  <a:lnTo>
                    <a:pt x="8408" y="20510"/>
                  </a:lnTo>
                  <a:lnTo>
                    <a:pt x="8838" y="20202"/>
                  </a:lnTo>
                  <a:lnTo>
                    <a:pt x="9273" y="19910"/>
                  </a:lnTo>
                  <a:lnTo>
                    <a:pt x="9702" y="19649"/>
                  </a:lnTo>
                  <a:lnTo>
                    <a:pt x="10137" y="19419"/>
                  </a:lnTo>
                  <a:lnTo>
                    <a:pt x="10578" y="19219"/>
                  </a:lnTo>
                  <a:lnTo>
                    <a:pt x="28692" y="7973"/>
                  </a:lnTo>
                  <a:lnTo>
                    <a:pt x="33932" y="4717"/>
                  </a:lnTo>
                  <a:lnTo>
                    <a:pt x="34606" y="4302"/>
                  </a:lnTo>
                  <a:lnTo>
                    <a:pt x="35280" y="3887"/>
                  </a:lnTo>
                  <a:lnTo>
                    <a:pt x="35953" y="3457"/>
                  </a:lnTo>
                  <a:lnTo>
                    <a:pt x="36638" y="3027"/>
                  </a:lnTo>
                  <a:lnTo>
                    <a:pt x="37322" y="2612"/>
                  </a:lnTo>
                  <a:lnTo>
                    <a:pt x="37661" y="2412"/>
                  </a:lnTo>
                  <a:lnTo>
                    <a:pt x="38006" y="2228"/>
                  </a:lnTo>
                  <a:lnTo>
                    <a:pt x="38351" y="2059"/>
                  </a:lnTo>
                  <a:lnTo>
                    <a:pt x="38701" y="1890"/>
                  </a:lnTo>
                  <a:lnTo>
                    <a:pt x="39046" y="1736"/>
                  </a:lnTo>
                  <a:lnTo>
                    <a:pt x="39396" y="1598"/>
                  </a:lnTo>
                  <a:lnTo>
                    <a:pt x="39571" y="1506"/>
                  </a:lnTo>
                  <a:lnTo>
                    <a:pt x="39746" y="1444"/>
                  </a:lnTo>
                  <a:lnTo>
                    <a:pt x="39921" y="1383"/>
                  </a:lnTo>
                  <a:lnTo>
                    <a:pt x="40101" y="1321"/>
                  </a:lnTo>
                  <a:lnTo>
                    <a:pt x="40276" y="1291"/>
                  </a:lnTo>
                  <a:lnTo>
                    <a:pt x="40451" y="1260"/>
                  </a:lnTo>
                  <a:lnTo>
                    <a:pt x="40626" y="1244"/>
                  </a:lnTo>
                  <a:lnTo>
                    <a:pt x="40807" y="1229"/>
                  </a:lnTo>
                  <a:lnTo>
                    <a:pt x="40982" y="1244"/>
                  </a:lnTo>
                  <a:lnTo>
                    <a:pt x="41157" y="1260"/>
                  </a:lnTo>
                  <a:lnTo>
                    <a:pt x="41332" y="1291"/>
                  </a:lnTo>
                  <a:lnTo>
                    <a:pt x="41507" y="1321"/>
                  </a:lnTo>
                  <a:lnTo>
                    <a:pt x="41682" y="1367"/>
                  </a:lnTo>
                  <a:lnTo>
                    <a:pt x="41857" y="1429"/>
                  </a:lnTo>
                  <a:lnTo>
                    <a:pt x="42032" y="1490"/>
                  </a:lnTo>
                  <a:lnTo>
                    <a:pt x="42207" y="1582"/>
                  </a:lnTo>
                  <a:lnTo>
                    <a:pt x="42377" y="1659"/>
                  </a:lnTo>
                  <a:lnTo>
                    <a:pt x="42552" y="1767"/>
                  </a:lnTo>
                  <a:lnTo>
                    <a:pt x="42722" y="1874"/>
                  </a:lnTo>
                  <a:lnTo>
                    <a:pt x="42891" y="1997"/>
                  </a:lnTo>
                  <a:lnTo>
                    <a:pt x="43061" y="2136"/>
                  </a:lnTo>
                  <a:lnTo>
                    <a:pt x="43231" y="2274"/>
                  </a:lnTo>
                  <a:lnTo>
                    <a:pt x="43401" y="2427"/>
                  </a:lnTo>
                  <a:lnTo>
                    <a:pt x="43565" y="2596"/>
                  </a:lnTo>
                  <a:lnTo>
                    <a:pt x="43729" y="2765"/>
                  </a:lnTo>
                  <a:lnTo>
                    <a:pt x="43894" y="2950"/>
                  </a:lnTo>
                  <a:lnTo>
                    <a:pt x="44058" y="3149"/>
                  </a:lnTo>
                  <a:lnTo>
                    <a:pt x="44223" y="3349"/>
                  </a:lnTo>
                  <a:lnTo>
                    <a:pt x="44382" y="3564"/>
                  </a:lnTo>
                  <a:lnTo>
                    <a:pt x="44541" y="3795"/>
                  </a:lnTo>
                  <a:lnTo>
                    <a:pt x="44700" y="4025"/>
                  </a:lnTo>
                  <a:lnTo>
                    <a:pt x="44854" y="4271"/>
                  </a:lnTo>
                  <a:lnTo>
                    <a:pt x="45008" y="4563"/>
                  </a:lnTo>
                  <a:lnTo>
                    <a:pt x="45162" y="4870"/>
                  </a:lnTo>
                  <a:lnTo>
                    <a:pt x="45305" y="5177"/>
                  </a:lnTo>
                  <a:lnTo>
                    <a:pt x="45453" y="5500"/>
                  </a:lnTo>
                  <a:lnTo>
                    <a:pt x="45591" y="5823"/>
                  </a:lnTo>
                  <a:lnTo>
                    <a:pt x="45734" y="6161"/>
                  </a:lnTo>
                  <a:lnTo>
                    <a:pt x="45867" y="6499"/>
                  </a:lnTo>
                  <a:lnTo>
                    <a:pt x="46000" y="6852"/>
                  </a:lnTo>
                  <a:lnTo>
                    <a:pt x="46132" y="7221"/>
                  </a:lnTo>
                  <a:lnTo>
                    <a:pt x="46260" y="7589"/>
                  </a:lnTo>
                  <a:lnTo>
                    <a:pt x="46382" y="7973"/>
                  </a:lnTo>
                  <a:lnTo>
                    <a:pt x="46504" y="8358"/>
                  </a:lnTo>
                  <a:lnTo>
                    <a:pt x="46620" y="8742"/>
                  </a:lnTo>
                  <a:lnTo>
                    <a:pt x="46737" y="9141"/>
                  </a:lnTo>
                  <a:lnTo>
                    <a:pt x="46848" y="9556"/>
                  </a:lnTo>
                  <a:lnTo>
                    <a:pt x="46954" y="9971"/>
                  </a:lnTo>
                  <a:lnTo>
                    <a:pt x="47060" y="10401"/>
                  </a:lnTo>
                  <a:lnTo>
                    <a:pt x="47161" y="10831"/>
                  </a:lnTo>
                  <a:lnTo>
                    <a:pt x="47262" y="11261"/>
                  </a:lnTo>
                  <a:lnTo>
                    <a:pt x="47358" y="11707"/>
                  </a:lnTo>
                  <a:lnTo>
                    <a:pt x="47448" y="12152"/>
                  </a:lnTo>
                  <a:lnTo>
                    <a:pt x="47533" y="12613"/>
                  </a:lnTo>
                  <a:lnTo>
                    <a:pt x="47617" y="13074"/>
                  </a:lnTo>
                  <a:lnTo>
                    <a:pt x="47697" y="13535"/>
                  </a:lnTo>
                  <a:lnTo>
                    <a:pt x="47777" y="14011"/>
                  </a:lnTo>
                  <a:lnTo>
                    <a:pt x="47846" y="14487"/>
                  </a:lnTo>
                  <a:lnTo>
                    <a:pt x="47920" y="14979"/>
                  </a:lnTo>
                  <a:lnTo>
                    <a:pt x="47983" y="15471"/>
                  </a:lnTo>
                  <a:lnTo>
                    <a:pt x="48047" y="15962"/>
                  </a:lnTo>
                  <a:lnTo>
                    <a:pt x="48100" y="16469"/>
                  </a:lnTo>
                  <a:lnTo>
                    <a:pt x="48158" y="16976"/>
                  </a:lnTo>
                  <a:lnTo>
                    <a:pt x="48206" y="17483"/>
                  </a:lnTo>
                  <a:lnTo>
                    <a:pt x="48249" y="17990"/>
                  </a:lnTo>
                  <a:lnTo>
                    <a:pt x="48291" y="18512"/>
                  </a:lnTo>
                  <a:lnTo>
                    <a:pt x="48328" y="19035"/>
                  </a:lnTo>
                  <a:lnTo>
                    <a:pt x="48360" y="19557"/>
                  </a:lnTo>
                  <a:lnTo>
                    <a:pt x="48387" y="20064"/>
                  </a:lnTo>
                  <a:lnTo>
                    <a:pt x="48413" y="20586"/>
                  </a:lnTo>
                  <a:lnTo>
                    <a:pt x="48429" y="21124"/>
                  </a:lnTo>
                  <a:lnTo>
                    <a:pt x="48445" y="21646"/>
                  </a:lnTo>
                  <a:lnTo>
                    <a:pt x="48456" y="22169"/>
                  </a:lnTo>
                  <a:lnTo>
                    <a:pt x="48461" y="22691"/>
                  </a:lnTo>
                  <a:lnTo>
                    <a:pt x="48466" y="23213"/>
                  </a:lnTo>
                  <a:lnTo>
                    <a:pt x="48461" y="23736"/>
                  </a:lnTo>
                  <a:lnTo>
                    <a:pt x="48456" y="24258"/>
                  </a:lnTo>
                  <a:lnTo>
                    <a:pt x="48445" y="24780"/>
                  </a:lnTo>
                  <a:lnTo>
                    <a:pt x="48434" y="25303"/>
                  </a:lnTo>
                  <a:lnTo>
                    <a:pt x="48413" y="25825"/>
                  </a:lnTo>
                  <a:lnTo>
                    <a:pt x="48392" y="26347"/>
                  </a:lnTo>
                  <a:lnTo>
                    <a:pt x="48360" y="26854"/>
                  </a:lnTo>
                  <a:lnTo>
                    <a:pt x="48334" y="27377"/>
                  </a:lnTo>
                  <a:lnTo>
                    <a:pt x="48296" y="27884"/>
                  </a:lnTo>
                  <a:lnTo>
                    <a:pt x="48254" y="28391"/>
                  </a:lnTo>
                  <a:lnTo>
                    <a:pt x="48212" y="28913"/>
                  </a:lnTo>
                  <a:lnTo>
                    <a:pt x="48164" y="29405"/>
                  </a:lnTo>
                  <a:lnTo>
                    <a:pt x="48111" y="29912"/>
                  </a:lnTo>
                  <a:lnTo>
                    <a:pt x="48052" y="30419"/>
                  </a:lnTo>
                  <a:lnTo>
                    <a:pt x="47994" y="30910"/>
                  </a:lnTo>
                  <a:lnTo>
                    <a:pt x="47930" y="31402"/>
                  </a:lnTo>
                  <a:lnTo>
                    <a:pt x="47861" y="31893"/>
                  </a:lnTo>
                  <a:lnTo>
                    <a:pt x="47787" y="32370"/>
                  </a:lnTo>
                  <a:lnTo>
                    <a:pt x="47713" y="32861"/>
                  </a:lnTo>
                  <a:lnTo>
                    <a:pt x="47628" y="33338"/>
                  </a:lnTo>
                  <a:lnTo>
                    <a:pt x="47543" y="33798"/>
                  </a:lnTo>
                  <a:lnTo>
                    <a:pt x="47458" y="34259"/>
                  </a:lnTo>
                  <a:lnTo>
                    <a:pt x="47368" y="34705"/>
                  </a:lnTo>
                  <a:lnTo>
                    <a:pt x="47278" y="35135"/>
                  </a:lnTo>
                  <a:lnTo>
                    <a:pt x="47182" y="35565"/>
                  </a:lnTo>
                  <a:lnTo>
                    <a:pt x="47082" y="35995"/>
                  </a:lnTo>
                  <a:lnTo>
                    <a:pt x="46981" y="36410"/>
                  </a:lnTo>
                  <a:lnTo>
                    <a:pt x="46875" y="36825"/>
                  </a:lnTo>
                  <a:lnTo>
                    <a:pt x="46769" y="37240"/>
                  </a:lnTo>
                  <a:lnTo>
                    <a:pt x="46657" y="37639"/>
                  </a:lnTo>
                  <a:lnTo>
                    <a:pt x="46546" y="38023"/>
                  </a:lnTo>
                  <a:lnTo>
                    <a:pt x="46429" y="38407"/>
                  </a:lnTo>
                  <a:lnTo>
                    <a:pt x="46313" y="38791"/>
                  </a:lnTo>
                  <a:lnTo>
                    <a:pt x="46191" y="39160"/>
                  </a:lnTo>
                  <a:lnTo>
                    <a:pt x="46069" y="39529"/>
                  </a:lnTo>
                  <a:lnTo>
                    <a:pt x="45941" y="39882"/>
                  </a:lnTo>
                  <a:lnTo>
                    <a:pt x="45814" y="40236"/>
                  </a:lnTo>
                  <a:lnTo>
                    <a:pt x="45681" y="40574"/>
                  </a:lnTo>
                  <a:lnTo>
                    <a:pt x="45549" y="40896"/>
                  </a:lnTo>
                  <a:lnTo>
                    <a:pt x="45411" y="41219"/>
                  </a:lnTo>
                  <a:lnTo>
                    <a:pt x="45273" y="41541"/>
                  </a:lnTo>
                  <a:lnTo>
                    <a:pt x="45135" y="41849"/>
                  </a:lnTo>
                  <a:lnTo>
                    <a:pt x="44992" y="42156"/>
                  </a:lnTo>
                  <a:lnTo>
                    <a:pt x="44849" y="42448"/>
                  </a:lnTo>
                  <a:lnTo>
                    <a:pt x="44700" y="42724"/>
                  </a:lnTo>
                  <a:lnTo>
                    <a:pt x="44552" y="43001"/>
                  </a:lnTo>
                  <a:lnTo>
                    <a:pt x="44398" y="43262"/>
                  </a:lnTo>
                  <a:lnTo>
                    <a:pt x="44244" y="43523"/>
                  </a:lnTo>
                  <a:lnTo>
                    <a:pt x="44090" y="43769"/>
                  </a:lnTo>
                  <a:lnTo>
                    <a:pt x="43931" y="44015"/>
                  </a:lnTo>
                  <a:lnTo>
                    <a:pt x="43772" y="44245"/>
                  </a:lnTo>
                  <a:lnTo>
                    <a:pt x="43613" y="44460"/>
                  </a:lnTo>
                  <a:lnTo>
                    <a:pt x="43448" y="44675"/>
                  </a:lnTo>
                  <a:lnTo>
                    <a:pt x="43125" y="45029"/>
                  </a:lnTo>
                  <a:lnTo>
                    <a:pt x="42796" y="45351"/>
                  </a:lnTo>
                  <a:lnTo>
                    <a:pt x="42467" y="45659"/>
                  </a:lnTo>
                  <a:lnTo>
                    <a:pt x="42138" y="45951"/>
                  </a:lnTo>
                  <a:lnTo>
                    <a:pt x="41799" y="46212"/>
                  </a:lnTo>
                  <a:lnTo>
                    <a:pt x="41464" y="46458"/>
                  </a:lnTo>
                  <a:lnTo>
                    <a:pt x="41125" y="46673"/>
                  </a:lnTo>
                  <a:lnTo>
                    <a:pt x="40786" y="46872"/>
                  </a:lnTo>
                  <a:lnTo>
                    <a:pt x="38086" y="48701"/>
                  </a:lnTo>
                  <a:lnTo>
                    <a:pt x="32877" y="52280"/>
                  </a:lnTo>
                  <a:lnTo>
                    <a:pt x="23239" y="58886"/>
                  </a:lnTo>
                  <a:lnTo>
                    <a:pt x="22671" y="59255"/>
                  </a:lnTo>
                  <a:lnTo>
                    <a:pt x="22114" y="59624"/>
                  </a:lnTo>
                  <a:lnTo>
                    <a:pt x="21558" y="60008"/>
                  </a:lnTo>
                  <a:lnTo>
                    <a:pt x="21011" y="60407"/>
                  </a:lnTo>
                  <a:lnTo>
                    <a:pt x="19940" y="61206"/>
                  </a:lnTo>
                  <a:lnTo>
                    <a:pt x="18884" y="62020"/>
                  </a:lnTo>
                  <a:lnTo>
                    <a:pt x="17855" y="62804"/>
                  </a:lnTo>
                  <a:lnTo>
                    <a:pt x="16847" y="63556"/>
                  </a:lnTo>
                  <a:lnTo>
                    <a:pt x="16349" y="63910"/>
                  </a:lnTo>
                  <a:lnTo>
                    <a:pt x="15855" y="64248"/>
                  </a:lnTo>
                  <a:lnTo>
                    <a:pt x="15367" y="64570"/>
                  </a:lnTo>
                  <a:lnTo>
                    <a:pt x="14885" y="64862"/>
                  </a:lnTo>
                  <a:lnTo>
                    <a:pt x="14423" y="65139"/>
                  </a:lnTo>
                  <a:lnTo>
                    <a:pt x="13962" y="65385"/>
                  </a:lnTo>
                  <a:lnTo>
                    <a:pt x="13500" y="65615"/>
                  </a:lnTo>
                  <a:lnTo>
                    <a:pt x="13039" y="65815"/>
                  </a:lnTo>
                  <a:lnTo>
                    <a:pt x="12572" y="65999"/>
                  </a:lnTo>
                  <a:lnTo>
                    <a:pt x="12111" y="66153"/>
                  </a:lnTo>
                  <a:lnTo>
                    <a:pt x="11644" y="66291"/>
                  </a:lnTo>
                  <a:lnTo>
                    <a:pt x="11177" y="66414"/>
                  </a:lnTo>
                  <a:lnTo>
                    <a:pt x="10763" y="66491"/>
                  </a:lnTo>
                  <a:lnTo>
                    <a:pt x="10344" y="66552"/>
                  </a:lnTo>
                  <a:lnTo>
                    <a:pt x="9931" y="66568"/>
                  </a:lnTo>
                  <a:lnTo>
                    <a:pt x="9511" y="66568"/>
                  </a:lnTo>
                  <a:lnTo>
                    <a:pt x="9098" y="66521"/>
                  </a:lnTo>
                  <a:lnTo>
                    <a:pt x="8684" y="66429"/>
                  </a:lnTo>
                  <a:lnTo>
                    <a:pt x="8270" y="66322"/>
                  </a:lnTo>
                  <a:lnTo>
                    <a:pt x="7857" y="66168"/>
                  </a:lnTo>
                  <a:lnTo>
                    <a:pt x="7528" y="66030"/>
                  </a:lnTo>
                  <a:lnTo>
                    <a:pt x="7199" y="65846"/>
                  </a:lnTo>
                  <a:lnTo>
                    <a:pt x="6870" y="65646"/>
                  </a:lnTo>
                  <a:lnTo>
                    <a:pt x="6552" y="65415"/>
                  </a:lnTo>
                  <a:lnTo>
                    <a:pt x="6228" y="65154"/>
                  </a:lnTo>
                  <a:lnTo>
                    <a:pt x="5915" y="64878"/>
                  </a:lnTo>
                  <a:lnTo>
                    <a:pt x="5597" y="64555"/>
                  </a:lnTo>
                  <a:lnTo>
                    <a:pt x="5289" y="64217"/>
                  </a:lnTo>
                  <a:lnTo>
                    <a:pt x="4982" y="63833"/>
                  </a:lnTo>
                  <a:lnTo>
                    <a:pt x="4685" y="63434"/>
                  </a:lnTo>
                  <a:lnTo>
                    <a:pt x="4388" y="63003"/>
                  </a:lnTo>
                  <a:lnTo>
                    <a:pt x="4091" y="62558"/>
                  </a:lnTo>
                  <a:lnTo>
                    <a:pt x="3804" y="62066"/>
                  </a:lnTo>
                  <a:lnTo>
                    <a:pt x="3523" y="61559"/>
                  </a:lnTo>
                  <a:lnTo>
                    <a:pt x="3242" y="61022"/>
                  </a:lnTo>
                  <a:lnTo>
                    <a:pt x="2971" y="60468"/>
                  </a:lnTo>
                  <a:lnTo>
                    <a:pt x="2807" y="60084"/>
                  </a:lnTo>
                  <a:lnTo>
                    <a:pt x="2642" y="59685"/>
                  </a:lnTo>
                  <a:lnTo>
                    <a:pt x="2489" y="59286"/>
                  </a:lnTo>
                  <a:lnTo>
                    <a:pt x="2335" y="58871"/>
                  </a:lnTo>
                  <a:lnTo>
                    <a:pt x="2186" y="58441"/>
                  </a:lnTo>
                  <a:lnTo>
                    <a:pt x="2038" y="57995"/>
                  </a:lnTo>
                  <a:lnTo>
                    <a:pt x="1900" y="57550"/>
                  </a:lnTo>
                  <a:lnTo>
                    <a:pt x="1762" y="57089"/>
                  </a:lnTo>
                  <a:lnTo>
                    <a:pt x="1629" y="56612"/>
                  </a:lnTo>
                  <a:lnTo>
                    <a:pt x="1502" y="56121"/>
                  </a:lnTo>
                  <a:lnTo>
                    <a:pt x="1380" y="55629"/>
                  </a:lnTo>
                  <a:lnTo>
                    <a:pt x="1263" y="55122"/>
                  </a:lnTo>
                  <a:lnTo>
                    <a:pt x="1147" y="54615"/>
                  </a:lnTo>
                  <a:lnTo>
                    <a:pt x="1041" y="54078"/>
                  </a:lnTo>
                  <a:lnTo>
                    <a:pt x="934" y="53555"/>
                  </a:lnTo>
                  <a:lnTo>
                    <a:pt x="839" y="53002"/>
                  </a:lnTo>
                  <a:lnTo>
                    <a:pt x="717" y="52295"/>
                  </a:lnTo>
                  <a:lnTo>
                    <a:pt x="616" y="51681"/>
                  </a:lnTo>
                  <a:lnTo>
                    <a:pt x="531" y="51143"/>
                  </a:lnTo>
                  <a:lnTo>
                    <a:pt x="468" y="50698"/>
                  </a:lnTo>
                  <a:lnTo>
                    <a:pt x="383" y="50083"/>
                  </a:lnTo>
                  <a:lnTo>
                    <a:pt x="362" y="49883"/>
                  </a:lnTo>
                  <a:lnTo>
                    <a:pt x="378" y="50099"/>
                  </a:lnTo>
                  <a:lnTo>
                    <a:pt x="393" y="50314"/>
                  </a:lnTo>
                  <a:lnTo>
                    <a:pt x="420" y="50513"/>
                  </a:lnTo>
                  <a:lnTo>
                    <a:pt x="441" y="50713"/>
                  </a:lnTo>
                  <a:lnTo>
                    <a:pt x="510" y="51328"/>
                  </a:lnTo>
                  <a:lnTo>
                    <a:pt x="590" y="51942"/>
                  </a:lnTo>
                  <a:lnTo>
                    <a:pt x="675" y="52541"/>
                  </a:lnTo>
                  <a:lnTo>
                    <a:pt x="770" y="53125"/>
                  </a:lnTo>
                  <a:lnTo>
                    <a:pt x="866" y="53678"/>
                  </a:lnTo>
                  <a:lnTo>
                    <a:pt x="961" y="54231"/>
                  </a:lnTo>
                  <a:lnTo>
                    <a:pt x="1067" y="54769"/>
                  </a:lnTo>
                  <a:lnTo>
                    <a:pt x="1178" y="55291"/>
                  </a:lnTo>
                  <a:lnTo>
                    <a:pt x="1295" y="55814"/>
                  </a:lnTo>
                  <a:lnTo>
                    <a:pt x="1412" y="56321"/>
                  </a:lnTo>
                  <a:lnTo>
                    <a:pt x="1539" y="56827"/>
                  </a:lnTo>
                  <a:lnTo>
                    <a:pt x="1666" y="57304"/>
                  </a:lnTo>
                  <a:lnTo>
                    <a:pt x="1804" y="57780"/>
                  </a:lnTo>
                  <a:lnTo>
                    <a:pt x="1942" y="58256"/>
                  </a:lnTo>
                  <a:lnTo>
                    <a:pt x="2086" y="58702"/>
                  </a:lnTo>
                  <a:lnTo>
                    <a:pt x="2234" y="59147"/>
                  </a:lnTo>
                  <a:lnTo>
                    <a:pt x="2388" y="59577"/>
                  </a:lnTo>
                  <a:lnTo>
                    <a:pt x="2547" y="59992"/>
                  </a:lnTo>
                  <a:lnTo>
                    <a:pt x="2706" y="60407"/>
                  </a:lnTo>
                  <a:lnTo>
                    <a:pt x="2876" y="60791"/>
                  </a:lnTo>
                  <a:lnTo>
                    <a:pt x="3146" y="61375"/>
                  </a:lnTo>
                  <a:lnTo>
                    <a:pt x="3427" y="61943"/>
                  </a:lnTo>
                  <a:lnTo>
                    <a:pt x="3714" y="62481"/>
                  </a:lnTo>
                  <a:lnTo>
                    <a:pt x="4006" y="62973"/>
                  </a:lnTo>
                  <a:lnTo>
                    <a:pt x="4303" y="63449"/>
                  </a:lnTo>
                  <a:lnTo>
                    <a:pt x="4600" y="63910"/>
                  </a:lnTo>
                  <a:lnTo>
                    <a:pt x="4907" y="64325"/>
                  </a:lnTo>
                  <a:lnTo>
                    <a:pt x="5215" y="64724"/>
                  </a:lnTo>
                  <a:lnTo>
                    <a:pt x="5533" y="65077"/>
                  </a:lnTo>
                  <a:lnTo>
                    <a:pt x="5852" y="65415"/>
                  </a:lnTo>
                  <a:lnTo>
                    <a:pt x="6170" y="65723"/>
                  </a:lnTo>
                  <a:lnTo>
                    <a:pt x="6493" y="65999"/>
                  </a:lnTo>
                  <a:lnTo>
                    <a:pt x="6822" y="66245"/>
                  </a:lnTo>
                  <a:lnTo>
                    <a:pt x="7156" y="66460"/>
                  </a:lnTo>
                  <a:lnTo>
                    <a:pt x="7491" y="66644"/>
                  </a:lnTo>
                  <a:lnTo>
                    <a:pt x="7825" y="66798"/>
                  </a:lnTo>
                  <a:lnTo>
                    <a:pt x="8244" y="66967"/>
                  </a:lnTo>
                  <a:lnTo>
                    <a:pt x="8668" y="67105"/>
                  </a:lnTo>
                  <a:lnTo>
                    <a:pt x="9087" y="67197"/>
                  </a:lnTo>
                  <a:lnTo>
                    <a:pt x="9511" y="67259"/>
                  </a:lnTo>
                  <a:lnTo>
                    <a:pt x="9931" y="67274"/>
                  </a:lnTo>
                  <a:lnTo>
                    <a:pt x="10355" y="67259"/>
                  </a:lnTo>
                  <a:lnTo>
                    <a:pt x="10779" y="67213"/>
                  </a:lnTo>
                  <a:lnTo>
                    <a:pt x="11198" y="67136"/>
                  </a:lnTo>
                  <a:lnTo>
                    <a:pt x="11670" y="67028"/>
                  </a:lnTo>
                  <a:lnTo>
                    <a:pt x="12137" y="66906"/>
                  </a:lnTo>
                  <a:lnTo>
                    <a:pt x="12609" y="66752"/>
                  </a:lnTo>
                  <a:lnTo>
                    <a:pt x="13076" y="66583"/>
                  </a:lnTo>
                  <a:lnTo>
                    <a:pt x="13543" y="66383"/>
                  </a:lnTo>
                  <a:lnTo>
                    <a:pt x="14010" y="66168"/>
                  </a:lnTo>
                  <a:lnTo>
                    <a:pt x="14471" y="65922"/>
                  </a:lnTo>
                  <a:lnTo>
                    <a:pt x="14938" y="65661"/>
                  </a:lnTo>
                  <a:lnTo>
                    <a:pt x="15426" y="65369"/>
                  </a:lnTo>
                  <a:lnTo>
                    <a:pt x="15919" y="65062"/>
                  </a:lnTo>
                  <a:lnTo>
                    <a:pt x="16412" y="64739"/>
                  </a:lnTo>
                  <a:lnTo>
                    <a:pt x="16916" y="64401"/>
                  </a:lnTo>
                  <a:lnTo>
                    <a:pt x="17420" y="64033"/>
                  </a:lnTo>
                  <a:lnTo>
                    <a:pt x="17935" y="63664"/>
                  </a:lnTo>
                  <a:lnTo>
                    <a:pt x="18969" y="62896"/>
                  </a:lnTo>
                  <a:lnTo>
                    <a:pt x="20025" y="62097"/>
                  </a:lnTo>
                  <a:lnTo>
                    <a:pt x="21101" y="61298"/>
                  </a:lnTo>
                  <a:lnTo>
                    <a:pt x="21648" y="60914"/>
                  </a:lnTo>
                  <a:lnTo>
                    <a:pt x="22205" y="60530"/>
                  </a:lnTo>
                  <a:lnTo>
                    <a:pt x="22762" y="60161"/>
                  </a:lnTo>
                  <a:lnTo>
                    <a:pt x="23329" y="59808"/>
                  </a:lnTo>
                  <a:lnTo>
                    <a:pt x="32978" y="53202"/>
                  </a:lnTo>
                  <a:lnTo>
                    <a:pt x="38186" y="49684"/>
                  </a:lnTo>
                  <a:lnTo>
                    <a:pt x="40881" y="47856"/>
                  </a:lnTo>
                  <a:lnTo>
                    <a:pt x="41231" y="47671"/>
                  </a:lnTo>
                  <a:lnTo>
                    <a:pt x="41581" y="47441"/>
                  </a:lnTo>
                  <a:lnTo>
                    <a:pt x="41926" y="47210"/>
                  </a:lnTo>
                  <a:lnTo>
                    <a:pt x="42271" y="46949"/>
                  </a:lnTo>
                  <a:lnTo>
                    <a:pt x="42610" y="46657"/>
                  </a:lnTo>
                  <a:lnTo>
                    <a:pt x="42950" y="46350"/>
                  </a:lnTo>
                  <a:lnTo>
                    <a:pt x="43284" y="46012"/>
                  </a:lnTo>
                  <a:lnTo>
                    <a:pt x="43618" y="45659"/>
                  </a:lnTo>
                  <a:lnTo>
                    <a:pt x="43788" y="45444"/>
                  </a:lnTo>
                  <a:lnTo>
                    <a:pt x="43957" y="45213"/>
                  </a:lnTo>
                  <a:lnTo>
                    <a:pt x="44122" y="44967"/>
                  </a:lnTo>
                  <a:lnTo>
                    <a:pt x="44286" y="44722"/>
                  </a:lnTo>
                  <a:lnTo>
                    <a:pt x="44451" y="44460"/>
                  </a:lnTo>
                  <a:lnTo>
                    <a:pt x="44610" y="44199"/>
                  </a:lnTo>
                  <a:lnTo>
                    <a:pt x="44769" y="43923"/>
                  </a:lnTo>
                  <a:lnTo>
                    <a:pt x="44923" y="43631"/>
                  </a:lnTo>
                  <a:lnTo>
                    <a:pt x="45077" y="43339"/>
                  </a:lnTo>
                  <a:lnTo>
                    <a:pt x="45231" y="43032"/>
                  </a:lnTo>
                  <a:lnTo>
                    <a:pt x="45379" y="42724"/>
                  </a:lnTo>
                  <a:lnTo>
                    <a:pt x="45528" y="42402"/>
                  </a:lnTo>
                  <a:lnTo>
                    <a:pt x="45671" y="42064"/>
                  </a:lnTo>
                  <a:lnTo>
                    <a:pt x="45814" y="41726"/>
                  </a:lnTo>
                  <a:lnTo>
                    <a:pt x="45952" y="41388"/>
                  </a:lnTo>
                  <a:lnTo>
                    <a:pt x="46090" y="41034"/>
                  </a:lnTo>
                  <a:lnTo>
                    <a:pt x="46222" y="40666"/>
                  </a:lnTo>
                  <a:lnTo>
                    <a:pt x="46355" y="40297"/>
                  </a:lnTo>
                  <a:lnTo>
                    <a:pt x="46488" y="39913"/>
                  </a:lnTo>
                  <a:lnTo>
                    <a:pt x="46610" y="39529"/>
                  </a:lnTo>
                  <a:lnTo>
                    <a:pt x="46737" y="39129"/>
                  </a:lnTo>
                  <a:lnTo>
                    <a:pt x="46859" y="38730"/>
                  </a:lnTo>
                  <a:lnTo>
                    <a:pt x="46976" y="38315"/>
                  </a:lnTo>
                  <a:lnTo>
                    <a:pt x="47092" y="37900"/>
                  </a:lnTo>
                  <a:lnTo>
                    <a:pt x="47204" y="37470"/>
                  </a:lnTo>
                  <a:lnTo>
                    <a:pt x="47310" y="37040"/>
                  </a:lnTo>
                  <a:lnTo>
                    <a:pt x="47416" y="36610"/>
                  </a:lnTo>
                  <a:lnTo>
                    <a:pt x="47522" y="36164"/>
                  </a:lnTo>
                  <a:lnTo>
                    <a:pt x="47623" y="35703"/>
                  </a:lnTo>
                  <a:lnTo>
                    <a:pt x="47718" y="35243"/>
                  </a:lnTo>
                  <a:lnTo>
                    <a:pt x="47814" y="34782"/>
                  </a:lnTo>
                  <a:lnTo>
                    <a:pt x="47904" y="34305"/>
                  </a:lnTo>
                  <a:lnTo>
                    <a:pt x="47989" y="33814"/>
                  </a:lnTo>
                  <a:lnTo>
                    <a:pt x="48074" y="33307"/>
                  </a:lnTo>
                  <a:lnTo>
                    <a:pt x="48158" y="32800"/>
                  </a:lnTo>
                  <a:lnTo>
                    <a:pt x="48233" y="32293"/>
                  </a:lnTo>
                  <a:lnTo>
                    <a:pt x="48307" y="31786"/>
                  </a:lnTo>
                  <a:lnTo>
                    <a:pt x="48371" y="31264"/>
                  </a:lnTo>
                  <a:lnTo>
                    <a:pt x="48434" y="30741"/>
                  </a:lnTo>
                  <a:lnTo>
                    <a:pt x="48498" y="30219"/>
                  </a:lnTo>
                  <a:lnTo>
                    <a:pt x="48551" y="29697"/>
                  </a:lnTo>
                  <a:lnTo>
                    <a:pt x="48599" y="29159"/>
                  </a:lnTo>
                  <a:lnTo>
                    <a:pt x="48646" y="28621"/>
                  </a:lnTo>
                  <a:lnTo>
                    <a:pt x="48689" y="28083"/>
                  </a:lnTo>
                  <a:lnTo>
                    <a:pt x="48726" y="27546"/>
                  </a:lnTo>
                  <a:lnTo>
                    <a:pt x="48758" y="27008"/>
                  </a:lnTo>
                  <a:lnTo>
                    <a:pt x="48790" y="26470"/>
                  </a:lnTo>
                  <a:lnTo>
                    <a:pt x="48811" y="25917"/>
                  </a:lnTo>
                  <a:lnTo>
                    <a:pt x="48832" y="25364"/>
                  </a:lnTo>
                  <a:lnTo>
                    <a:pt x="48848" y="24827"/>
                  </a:lnTo>
                  <a:lnTo>
                    <a:pt x="48859" y="24273"/>
                  </a:lnTo>
                  <a:lnTo>
                    <a:pt x="48864" y="23720"/>
                  </a:lnTo>
                  <a:lnTo>
                    <a:pt x="48864" y="23167"/>
                  </a:lnTo>
                  <a:lnTo>
                    <a:pt x="48864" y="22630"/>
                  </a:lnTo>
                  <a:lnTo>
                    <a:pt x="48859" y="22077"/>
                  </a:lnTo>
                  <a:lnTo>
                    <a:pt x="48848" y="21524"/>
                  </a:lnTo>
                  <a:lnTo>
                    <a:pt x="48832" y="20970"/>
                  </a:lnTo>
                  <a:lnTo>
                    <a:pt x="48811" y="20417"/>
                  </a:lnTo>
                  <a:lnTo>
                    <a:pt x="48784" y="19880"/>
                  </a:lnTo>
                  <a:lnTo>
                    <a:pt x="48758" y="19327"/>
                  </a:lnTo>
                  <a:lnTo>
                    <a:pt x="48721" y="18774"/>
                  </a:lnTo>
                  <a:lnTo>
                    <a:pt x="48684" y="18236"/>
                  </a:lnTo>
                  <a:lnTo>
                    <a:pt x="48641" y="17683"/>
                  </a:lnTo>
                  <a:lnTo>
                    <a:pt x="48593" y="17145"/>
                  </a:lnTo>
                  <a:lnTo>
                    <a:pt x="48540" y="16607"/>
                  </a:lnTo>
                  <a:lnTo>
                    <a:pt x="48487" y="16070"/>
                  </a:lnTo>
                  <a:lnTo>
                    <a:pt x="48424" y="15547"/>
                  </a:lnTo>
                  <a:lnTo>
                    <a:pt x="48360" y="15025"/>
                  </a:lnTo>
                  <a:lnTo>
                    <a:pt x="48291" y="14503"/>
                  </a:lnTo>
                  <a:lnTo>
                    <a:pt x="48222" y="13996"/>
                  </a:lnTo>
                  <a:lnTo>
                    <a:pt x="48143" y="13489"/>
                  </a:lnTo>
                  <a:lnTo>
                    <a:pt x="48063" y="12982"/>
                  </a:lnTo>
                  <a:lnTo>
                    <a:pt x="47978" y="12490"/>
                  </a:lnTo>
                  <a:lnTo>
                    <a:pt x="47888" y="11999"/>
                  </a:lnTo>
                  <a:lnTo>
                    <a:pt x="47798" y="11522"/>
                  </a:lnTo>
                  <a:lnTo>
                    <a:pt x="47702" y="11046"/>
                  </a:lnTo>
                  <a:lnTo>
                    <a:pt x="47602" y="10585"/>
                  </a:lnTo>
                  <a:lnTo>
                    <a:pt x="47501" y="10124"/>
                  </a:lnTo>
                  <a:lnTo>
                    <a:pt x="47395" y="9663"/>
                  </a:lnTo>
                  <a:lnTo>
                    <a:pt x="47283" y="9218"/>
                  </a:lnTo>
                  <a:lnTo>
                    <a:pt x="47167" y="8772"/>
                  </a:lnTo>
                  <a:lnTo>
                    <a:pt x="47050" y="8342"/>
                  </a:lnTo>
                  <a:lnTo>
                    <a:pt x="46933" y="7927"/>
                  </a:lnTo>
                  <a:lnTo>
                    <a:pt x="46806" y="7497"/>
                  </a:lnTo>
                  <a:lnTo>
                    <a:pt x="46679" y="7098"/>
                  </a:lnTo>
                  <a:lnTo>
                    <a:pt x="46546" y="6698"/>
                  </a:lnTo>
                  <a:lnTo>
                    <a:pt x="46413" y="6299"/>
                  </a:lnTo>
                  <a:lnTo>
                    <a:pt x="46275" y="5930"/>
                  </a:lnTo>
                  <a:lnTo>
                    <a:pt x="46138" y="5546"/>
                  </a:lnTo>
                  <a:lnTo>
                    <a:pt x="45994" y="5177"/>
                  </a:lnTo>
                  <a:lnTo>
                    <a:pt x="45846" y="4824"/>
                  </a:lnTo>
                  <a:lnTo>
                    <a:pt x="45697" y="4486"/>
                  </a:lnTo>
                  <a:lnTo>
                    <a:pt x="45543" y="4148"/>
                  </a:lnTo>
                  <a:lnTo>
                    <a:pt x="45390" y="3825"/>
                  </a:lnTo>
                  <a:lnTo>
                    <a:pt x="45231" y="3503"/>
                  </a:lnTo>
                  <a:lnTo>
                    <a:pt x="45071" y="3196"/>
                  </a:lnTo>
                  <a:lnTo>
                    <a:pt x="44907" y="2934"/>
                  </a:lnTo>
                  <a:lnTo>
                    <a:pt x="44743" y="2689"/>
                  </a:lnTo>
                  <a:lnTo>
                    <a:pt x="44573" y="2458"/>
                  </a:lnTo>
                  <a:lnTo>
                    <a:pt x="44408" y="2228"/>
                  </a:lnTo>
                  <a:lnTo>
                    <a:pt x="44239" y="2013"/>
                  </a:lnTo>
                  <a:lnTo>
                    <a:pt x="44064" y="1798"/>
                  </a:lnTo>
                  <a:lnTo>
                    <a:pt x="43894" y="1613"/>
                  </a:lnTo>
                  <a:lnTo>
                    <a:pt x="43719" y="1429"/>
                  </a:lnTo>
                  <a:lnTo>
                    <a:pt x="43544" y="1260"/>
                  </a:lnTo>
                  <a:lnTo>
                    <a:pt x="43369" y="1091"/>
                  </a:lnTo>
                  <a:lnTo>
                    <a:pt x="43194" y="937"/>
                  </a:lnTo>
                  <a:lnTo>
                    <a:pt x="43019" y="799"/>
                  </a:lnTo>
                  <a:lnTo>
                    <a:pt x="42838" y="676"/>
                  </a:lnTo>
                  <a:lnTo>
                    <a:pt x="42658" y="553"/>
                  </a:lnTo>
                  <a:lnTo>
                    <a:pt x="42478" y="446"/>
                  </a:lnTo>
                  <a:lnTo>
                    <a:pt x="42297" y="353"/>
                  </a:lnTo>
                  <a:lnTo>
                    <a:pt x="42117" y="277"/>
                  </a:lnTo>
                  <a:lnTo>
                    <a:pt x="41931" y="200"/>
                  </a:lnTo>
                  <a:lnTo>
                    <a:pt x="41751" y="138"/>
                  </a:lnTo>
                  <a:lnTo>
                    <a:pt x="41565" y="92"/>
                  </a:lnTo>
                  <a:lnTo>
                    <a:pt x="41385" y="46"/>
                  </a:lnTo>
                  <a:lnTo>
                    <a:pt x="41199" y="15"/>
                  </a:lnTo>
                  <a:lnTo>
                    <a:pt x="410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4"/>
            <p:cNvSpPr/>
            <p:nvPr/>
          </p:nvSpPr>
          <p:spPr>
            <a:xfrm>
              <a:off x="38900" y="-2074775"/>
              <a:ext cx="245600" cy="349525"/>
            </a:xfrm>
            <a:custGeom>
              <a:avLst/>
              <a:gdLst/>
              <a:ahLst/>
              <a:cxnLst/>
              <a:rect l="l" t="t" r="r" b="b"/>
              <a:pathLst>
                <a:path w="9824" h="13981" extrusionOk="0">
                  <a:moveTo>
                    <a:pt x="9808" y="1"/>
                  </a:moveTo>
                  <a:lnTo>
                    <a:pt x="9787" y="16"/>
                  </a:lnTo>
                  <a:lnTo>
                    <a:pt x="9750" y="47"/>
                  </a:lnTo>
                  <a:lnTo>
                    <a:pt x="9707" y="124"/>
                  </a:lnTo>
                  <a:lnTo>
                    <a:pt x="9585" y="308"/>
                  </a:lnTo>
                  <a:lnTo>
                    <a:pt x="9431" y="600"/>
                  </a:lnTo>
                  <a:lnTo>
                    <a:pt x="9002" y="1399"/>
                  </a:lnTo>
                  <a:lnTo>
                    <a:pt x="8434" y="2459"/>
                  </a:lnTo>
                  <a:lnTo>
                    <a:pt x="8105" y="3058"/>
                  </a:lnTo>
                  <a:lnTo>
                    <a:pt x="7750" y="3703"/>
                  </a:lnTo>
                  <a:lnTo>
                    <a:pt x="7363" y="4379"/>
                  </a:lnTo>
                  <a:lnTo>
                    <a:pt x="6949" y="5086"/>
                  </a:lnTo>
                  <a:lnTo>
                    <a:pt x="6514" y="5808"/>
                  </a:lnTo>
                  <a:lnTo>
                    <a:pt x="6053" y="6530"/>
                  </a:lnTo>
                  <a:lnTo>
                    <a:pt x="5575" y="7252"/>
                  </a:lnTo>
                  <a:lnTo>
                    <a:pt x="5071" y="7974"/>
                  </a:lnTo>
                  <a:lnTo>
                    <a:pt x="4567" y="8665"/>
                  </a:lnTo>
                  <a:lnTo>
                    <a:pt x="4074" y="9311"/>
                  </a:lnTo>
                  <a:lnTo>
                    <a:pt x="3597" y="9910"/>
                  </a:lnTo>
                  <a:lnTo>
                    <a:pt x="3130" y="10478"/>
                  </a:lnTo>
                  <a:lnTo>
                    <a:pt x="2690" y="10985"/>
                  </a:lnTo>
                  <a:lnTo>
                    <a:pt x="2265" y="11461"/>
                  </a:lnTo>
                  <a:lnTo>
                    <a:pt x="1873" y="11891"/>
                  </a:lnTo>
                  <a:lnTo>
                    <a:pt x="1507" y="12276"/>
                  </a:lnTo>
                  <a:lnTo>
                    <a:pt x="876" y="12936"/>
                  </a:lnTo>
                  <a:lnTo>
                    <a:pt x="393" y="13428"/>
                  </a:lnTo>
                  <a:lnTo>
                    <a:pt x="223" y="13627"/>
                  </a:lnTo>
                  <a:lnTo>
                    <a:pt x="96" y="13781"/>
                  </a:lnTo>
                  <a:lnTo>
                    <a:pt x="53" y="13843"/>
                  </a:lnTo>
                  <a:lnTo>
                    <a:pt x="22" y="13904"/>
                  </a:lnTo>
                  <a:lnTo>
                    <a:pt x="6" y="13950"/>
                  </a:lnTo>
                  <a:lnTo>
                    <a:pt x="0" y="13965"/>
                  </a:lnTo>
                  <a:lnTo>
                    <a:pt x="0" y="13981"/>
                  </a:lnTo>
                  <a:lnTo>
                    <a:pt x="202" y="13950"/>
                  </a:lnTo>
                  <a:lnTo>
                    <a:pt x="404" y="13889"/>
                  </a:lnTo>
                  <a:lnTo>
                    <a:pt x="605" y="13796"/>
                  </a:lnTo>
                  <a:lnTo>
                    <a:pt x="807" y="13689"/>
                  </a:lnTo>
                  <a:lnTo>
                    <a:pt x="1003" y="13566"/>
                  </a:lnTo>
                  <a:lnTo>
                    <a:pt x="1199" y="13428"/>
                  </a:lnTo>
                  <a:lnTo>
                    <a:pt x="1395" y="13259"/>
                  </a:lnTo>
                  <a:lnTo>
                    <a:pt x="1586" y="13074"/>
                  </a:lnTo>
                  <a:lnTo>
                    <a:pt x="2058" y="12675"/>
                  </a:lnTo>
                  <a:lnTo>
                    <a:pt x="2525" y="12245"/>
                  </a:lnTo>
                  <a:lnTo>
                    <a:pt x="2992" y="11784"/>
                  </a:lnTo>
                  <a:lnTo>
                    <a:pt x="3454" y="11277"/>
                  </a:lnTo>
                  <a:lnTo>
                    <a:pt x="3904" y="10755"/>
                  </a:lnTo>
                  <a:lnTo>
                    <a:pt x="4361" y="10202"/>
                  </a:lnTo>
                  <a:lnTo>
                    <a:pt x="4806" y="9618"/>
                  </a:lnTo>
                  <a:lnTo>
                    <a:pt x="5246" y="9019"/>
                  </a:lnTo>
                  <a:lnTo>
                    <a:pt x="5687" y="8373"/>
                  </a:lnTo>
                  <a:lnTo>
                    <a:pt x="6116" y="7697"/>
                  </a:lnTo>
                  <a:lnTo>
                    <a:pt x="6546" y="7006"/>
                  </a:lnTo>
                  <a:lnTo>
                    <a:pt x="6965" y="6284"/>
                  </a:lnTo>
                  <a:lnTo>
                    <a:pt x="7384" y="5531"/>
                  </a:lnTo>
                  <a:lnTo>
                    <a:pt x="7792" y="4748"/>
                  </a:lnTo>
                  <a:lnTo>
                    <a:pt x="8201" y="3949"/>
                  </a:lnTo>
                  <a:lnTo>
                    <a:pt x="8599" y="3119"/>
                  </a:lnTo>
                  <a:lnTo>
                    <a:pt x="8768" y="2781"/>
                  </a:lnTo>
                  <a:lnTo>
                    <a:pt x="8933" y="2443"/>
                  </a:lnTo>
                  <a:lnTo>
                    <a:pt x="9092" y="2075"/>
                  </a:lnTo>
                  <a:lnTo>
                    <a:pt x="9251" y="1691"/>
                  </a:lnTo>
                  <a:lnTo>
                    <a:pt x="9400" y="1306"/>
                  </a:lnTo>
                  <a:lnTo>
                    <a:pt x="9548" y="892"/>
                  </a:lnTo>
                  <a:lnTo>
                    <a:pt x="9686" y="461"/>
                  </a:lnTo>
                  <a:lnTo>
                    <a:pt x="9824" y="16"/>
                  </a:lnTo>
                  <a:lnTo>
                    <a:pt x="98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4"/>
            <p:cNvSpPr/>
            <p:nvPr/>
          </p:nvSpPr>
          <p:spPr>
            <a:xfrm>
              <a:off x="-379200" y="-114850"/>
              <a:ext cx="15650" cy="46500"/>
            </a:xfrm>
            <a:custGeom>
              <a:avLst/>
              <a:gdLst/>
              <a:ahLst/>
              <a:cxnLst/>
              <a:rect l="l" t="t" r="r" b="b"/>
              <a:pathLst>
                <a:path w="626" h="1860" extrusionOk="0">
                  <a:moveTo>
                    <a:pt x="334" y="0"/>
                  </a:moveTo>
                  <a:lnTo>
                    <a:pt x="297" y="16"/>
                  </a:lnTo>
                  <a:lnTo>
                    <a:pt x="255" y="31"/>
                  </a:lnTo>
                  <a:lnTo>
                    <a:pt x="218" y="62"/>
                  </a:lnTo>
                  <a:lnTo>
                    <a:pt x="180" y="108"/>
                  </a:lnTo>
                  <a:lnTo>
                    <a:pt x="143" y="169"/>
                  </a:lnTo>
                  <a:lnTo>
                    <a:pt x="117" y="216"/>
                  </a:lnTo>
                  <a:lnTo>
                    <a:pt x="90" y="277"/>
                  </a:lnTo>
                  <a:lnTo>
                    <a:pt x="53" y="431"/>
                  </a:lnTo>
                  <a:lnTo>
                    <a:pt x="27" y="584"/>
                  </a:lnTo>
                  <a:lnTo>
                    <a:pt x="5" y="753"/>
                  </a:lnTo>
                  <a:lnTo>
                    <a:pt x="0" y="938"/>
                  </a:lnTo>
                  <a:lnTo>
                    <a:pt x="5" y="1107"/>
                  </a:lnTo>
                  <a:lnTo>
                    <a:pt x="27" y="1276"/>
                  </a:lnTo>
                  <a:lnTo>
                    <a:pt x="37" y="1368"/>
                  </a:lnTo>
                  <a:lnTo>
                    <a:pt x="58" y="1445"/>
                  </a:lnTo>
                  <a:lnTo>
                    <a:pt x="74" y="1521"/>
                  </a:lnTo>
                  <a:lnTo>
                    <a:pt x="96" y="1598"/>
                  </a:lnTo>
                  <a:lnTo>
                    <a:pt x="149" y="1706"/>
                  </a:lnTo>
                  <a:lnTo>
                    <a:pt x="202" y="1783"/>
                  </a:lnTo>
                  <a:lnTo>
                    <a:pt x="260" y="1844"/>
                  </a:lnTo>
                  <a:lnTo>
                    <a:pt x="318" y="1859"/>
                  </a:lnTo>
                  <a:lnTo>
                    <a:pt x="382" y="1844"/>
                  </a:lnTo>
                  <a:lnTo>
                    <a:pt x="440" y="1783"/>
                  </a:lnTo>
                  <a:lnTo>
                    <a:pt x="472" y="1752"/>
                  </a:lnTo>
                  <a:lnTo>
                    <a:pt x="499" y="1690"/>
                  </a:lnTo>
                  <a:lnTo>
                    <a:pt x="525" y="1629"/>
                  </a:lnTo>
                  <a:lnTo>
                    <a:pt x="546" y="1568"/>
                  </a:lnTo>
                  <a:lnTo>
                    <a:pt x="568" y="1491"/>
                  </a:lnTo>
                  <a:lnTo>
                    <a:pt x="584" y="1399"/>
                  </a:lnTo>
                  <a:lnTo>
                    <a:pt x="599" y="1322"/>
                  </a:lnTo>
                  <a:lnTo>
                    <a:pt x="610" y="1230"/>
                  </a:lnTo>
                  <a:lnTo>
                    <a:pt x="621" y="1137"/>
                  </a:lnTo>
                  <a:lnTo>
                    <a:pt x="626" y="1045"/>
                  </a:lnTo>
                  <a:lnTo>
                    <a:pt x="626" y="845"/>
                  </a:lnTo>
                  <a:lnTo>
                    <a:pt x="615" y="676"/>
                  </a:lnTo>
                  <a:lnTo>
                    <a:pt x="589" y="492"/>
                  </a:lnTo>
                  <a:lnTo>
                    <a:pt x="557" y="338"/>
                  </a:lnTo>
                  <a:lnTo>
                    <a:pt x="530" y="262"/>
                  </a:lnTo>
                  <a:lnTo>
                    <a:pt x="509" y="200"/>
                  </a:lnTo>
                  <a:lnTo>
                    <a:pt x="483" y="139"/>
                  </a:lnTo>
                  <a:lnTo>
                    <a:pt x="451" y="93"/>
                  </a:lnTo>
                  <a:lnTo>
                    <a:pt x="414" y="47"/>
                  </a:lnTo>
                  <a:lnTo>
                    <a:pt x="377" y="16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4"/>
            <p:cNvSpPr/>
            <p:nvPr/>
          </p:nvSpPr>
          <p:spPr>
            <a:xfrm>
              <a:off x="-379200" y="-114850"/>
              <a:ext cx="15650" cy="46500"/>
            </a:xfrm>
            <a:custGeom>
              <a:avLst/>
              <a:gdLst/>
              <a:ahLst/>
              <a:cxnLst/>
              <a:rect l="l" t="t" r="r" b="b"/>
              <a:pathLst>
                <a:path w="626" h="1860" fill="none" extrusionOk="0">
                  <a:moveTo>
                    <a:pt x="499" y="1690"/>
                  </a:moveTo>
                  <a:lnTo>
                    <a:pt x="499" y="1690"/>
                  </a:lnTo>
                  <a:lnTo>
                    <a:pt x="472" y="1752"/>
                  </a:lnTo>
                  <a:lnTo>
                    <a:pt x="440" y="1783"/>
                  </a:lnTo>
                  <a:lnTo>
                    <a:pt x="382" y="1844"/>
                  </a:lnTo>
                  <a:lnTo>
                    <a:pt x="318" y="1859"/>
                  </a:lnTo>
                  <a:lnTo>
                    <a:pt x="260" y="1844"/>
                  </a:lnTo>
                  <a:lnTo>
                    <a:pt x="202" y="1783"/>
                  </a:lnTo>
                  <a:lnTo>
                    <a:pt x="149" y="1706"/>
                  </a:lnTo>
                  <a:lnTo>
                    <a:pt x="96" y="1598"/>
                  </a:lnTo>
                  <a:lnTo>
                    <a:pt x="74" y="1521"/>
                  </a:lnTo>
                  <a:lnTo>
                    <a:pt x="58" y="1445"/>
                  </a:lnTo>
                  <a:lnTo>
                    <a:pt x="58" y="1445"/>
                  </a:lnTo>
                  <a:lnTo>
                    <a:pt x="37" y="1368"/>
                  </a:lnTo>
                  <a:lnTo>
                    <a:pt x="27" y="1276"/>
                  </a:lnTo>
                  <a:lnTo>
                    <a:pt x="5" y="1107"/>
                  </a:lnTo>
                  <a:lnTo>
                    <a:pt x="0" y="938"/>
                  </a:lnTo>
                  <a:lnTo>
                    <a:pt x="5" y="753"/>
                  </a:lnTo>
                  <a:lnTo>
                    <a:pt x="27" y="584"/>
                  </a:lnTo>
                  <a:lnTo>
                    <a:pt x="53" y="431"/>
                  </a:lnTo>
                  <a:lnTo>
                    <a:pt x="90" y="277"/>
                  </a:lnTo>
                  <a:lnTo>
                    <a:pt x="117" y="216"/>
                  </a:lnTo>
                  <a:lnTo>
                    <a:pt x="143" y="169"/>
                  </a:lnTo>
                  <a:lnTo>
                    <a:pt x="143" y="169"/>
                  </a:lnTo>
                  <a:lnTo>
                    <a:pt x="180" y="108"/>
                  </a:lnTo>
                  <a:lnTo>
                    <a:pt x="218" y="62"/>
                  </a:lnTo>
                  <a:lnTo>
                    <a:pt x="255" y="31"/>
                  </a:lnTo>
                  <a:lnTo>
                    <a:pt x="297" y="16"/>
                  </a:lnTo>
                  <a:lnTo>
                    <a:pt x="334" y="0"/>
                  </a:lnTo>
                  <a:lnTo>
                    <a:pt x="377" y="16"/>
                  </a:lnTo>
                  <a:lnTo>
                    <a:pt x="414" y="47"/>
                  </a:lnTo>
                  <a:lnTo>
                    <a:pt x="451" y="93"/>
                  </a:lnTo>
                  <a:lnTo>
                    <a:pt x="451" y="93"/>
                  </a:lnTo>
                  <a:lnTo>
                    <a:pt x="483" y="139"/>
                  </a:lnTo>
                  <a:lnTo>
                    <a:pt x="509" y="200"/>
                  </a:lnTo>
                  <a:lnTo>
                    <a:pt x="530" y="262"/>
                  </a:lnTo>
                  <a:lnTo>
                    <a:pt x="557" y="338"/>
                  </a:lnTo>
                  <a:lnTo>
                    <a:pt x="589" y="492"/>
                  </a:lnTo>
                  <a:lnTo>
                    <a:pt x="615" y="676"/>
                  </a:lnTo>
                  <a:lnTo>
                    <a:pt x="626" y="845"/>
                  </a:lnTo>
                  <a:lnTo>
                    <a:pt x="626" y="1045"/>
                  </a:lnTo>
                  <a:lnTo>
                    <a:pt x="621" y="1137"/>
                  </a:lnTo>
                  <a:lnTo>
                    <a:pt x="610" y="1230"/>
                  </a:lnTo>
                  <a:lnTo>
                    <a:pt x="599" y="1322"/>
                  </a:lnTo>
                  <a:lnTo>
                    <a:pt x="584" y="1399"/>
                  </a:lnTo>
                  <a:lnTo>
                    <a:pt x="584" y="1399"/>
                  </a:lnTo>
                  <a:lnTo>
                    <a:pt x="568" y="1491"/>
                  </a:lnTo>
                  <a:lnTo>
                    <a:pt x="546" y="1568"/>
                  </a:lnTo>
                  <a:lnTo>
                    <a:pt x="525" y="1629"/>
                  </a:lnTo>
                  <a:lnTo>
                    <a:pt x="499" y="16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4"/>
            <p:cNvSpPr/>
            <p:nvPr/>
          </p:nvSpPr>
          <p:spPr>
            <a:xfrm>
              <a:off x="-478525" y="-535400"/>
              <a:ext cx="15525" cy="46100"/>
            </a:xfrm>
            <a:custGeom>
              <a:avLst/>
              <a:gdLst/>
              <a:ahLst/>
              <a:cxnLst/>
              <a:rect l="l" t="t" r="r" b="b"/>
              <a:pathLst>
                <a:path w="621" h="1844" extrusionOk="0">
                  <a:moveTo>
                    <a:pt x="297" y="0"/>
                  </a:moveTo>
                  <a:lnTo>
                    <a:pt x="255" y="15"/>
                  </a:lnTo>
                  <a:lnTo>
                    <a:pt x="218" y="46"/>
                  </a:lnTo>
                  <a:lnTo>
                    <a:pt x="180" y="92"/>
                  </a:lnTo>
                  <a:lnTo>
                    <a:pt x="143" y="154"/>
                  </a:lnTo>
                  <a:lnTo>
                    <a:pt x="117" y="215"/>
                  </a:lnTo>
                  <a:lnTo>
                    <a:pt x="90" y="277"/>
                  </a:lnTo>
                  <a:lnTo>
                    <a:pt x="53" y="415"/>
                  </a:lnTo>
                  <a:lnTo>
                    <a:pt x="27" y="569"/>
                  </a:lnTo>
                  <a:lnTo>
                    <a:pt x="5" y="753"/>
                  </a:lnTo>
                  <a:lnTo>
                    <a:pt x="0" y="922"/>
                  </a:lnTo>
                  <a:lnTo>
                    <a:pt x="5" y="1106"/>
                  </a:lnTo>
                  <a:lnTo>
                    <a:pt x="27" y="1275"/>
                  </a:lnTo>
                  <a:lnTo>
                    <a:pt x="37" y="1352"/>
                  </a:lnTo>
                  <a:lnTo>
                    <a:pt x="58" y="1444"/>
                  </a:lnTo>
                  <a:lnTo>
                    <a:pt x="74" y="1521"/>
                  </a:lnTo>
                  <a:lnTo>
                    <a:pt x="96" y="1582"/>
                  </a:lnTo>
                  <a:lnTo>
                    <a:pt x="149" y="1690"/>
                  </a:lnTo>
                  <a:lnTo>
                    <a:pt x="202" y="1782"/>
                  </a:lnTo>
                  <a:lnTo>
                    <a:pt x="260" y="1828"/>
                  </a:lnTo>
                  <a:lnTo>
                    <a:pt x="318" y="1844"/>
                  </a:lnTo>
                  <a:lnTo>
                    <a:pt x="382" y="1828"/>
                  </a:lnTo>
                  <a:lnTo>
                    <a:pt x="440" y="1782"/>
                  </a:lnTo>
                  <a:lnTo>
                    <a:pt x="472" y="1736"/>
                  </a:lnTo>
                  <a:lnTo>
                    <a:pt x="499" y="1690"/>
                  </a:lnTo>
                  <a:lnTo>
                    <a:pt x="541" y="1567"/>
                  </a:lnTo>
                  <a:lnTo>
                    <a:pt x="573" y="1444"/>
                  </a:lnTo>
                  <a:lnTo>
                    <a:pt x="589" y="1352"/>
                  </a:lnTo>
                  <a:lnTo>
                    <a:pt x="600" y="1260"/>
                  </a:lnTo>
                  <a:lnTo>
                    <a:pt x="610" y="1168"/>
                  </a:lnTo>
                  <a:lnTo>
                    <a:pt x="615" y="1076"/>
                  </a:lnTo>
                  <a:lnTo>
                    <a:pt x="621" y="968"/>
                  </a:lnTo>
                  <a:lnTo>
                    <a:pt x="621" y="876"/>
                  </a:lnTo>
                  <a:lnTo>
                    <a:pt x="610" y="691"/>
                  </a:lnTo>
                  <a:lnTo>
                    <a:pt x="589" y="507"/>
                  </a:lnTo>
                  <a:lnTo>
                    <a:pt x="573" y="430"/>
                  </a:lnTo>
                  <a:lnTo>
                    <a:pt x="552" y="353"/>
                  </a:lnTo>
                  <a:lnTo>
                    <a:pt x="531" y="277"/>
                  </a:lnTo>
                  <a:lnTo>
                    <a:pt x="509" y="200"/>
                  </a:lnTo>
                  <a:lnTo>
                    <a:pt x="483" y="138"/>
                  </a:lnTo>
                  <a:lnTo>
                    <a:pt x="456" y="77"/>
                  </a:lnTo>
                  <a:lnTo>
                    <a:pt x="414" y="46"/>
                  </a:lnTo>
                  <a:lnTo>
                    <a:pt x="377" y="1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4"/>
            <p:cNvSpPr/>
            <p:nvPr/>
          </p:nvSpPr>
          <p:spPr>
            <a:xfrm>
              <a:off x="-478525" y="-535400"/>
              <a:ext cx="15525" cy="46100"/>
            </a:xfrm>
            <a:custGeom>
              <a:avLst/>
              <a:gdLst/>
              <a:ahLst/>
              <a:cxnLst/>
              <a:rect l="l" t="t" r="r" b="b"/>
              <a:pathLst>
                <a:path w="621" h="1844" fill="none" extrusionOk="0">
                  <a:moveTo>
                    <a:pt x="499" y="1690"/>
                  </a:moveTo>
                  <a:lnTo>
                    <a:pt x="499" y="1690"/>
                  </a:lnTo>
                  <a:lnTo>
                    <a:pt x="472" y="1736"/>
                  </a:lnTo>
                  <a:lnTo>
                    <a:pt x="440" y="1782"/>
                  </a:lnTo>
                  <a:lnTo>
                    <a:pt x="382" y="1828"/>
                  </a:lnTo>
                  <a:lnTo>
                    <a:pt x="318" y="1844"/>
                  </a:lnTo>
                  <a:lnTo>
                    <a:pt x="260" y="1828"/>
                  </a:lnTo>
                  <a:lnTo>
                    <a:pt x="202" y="1782"/>
                  </a:lnTo>
                  <a:lnTo>
                    <a:pt x="149" y="1690"/>
                  </a:lnTo>
                  <a:lnTo>
                    <a:pt x="96" y="1582"/>
                  </a:lnTo>
                  <a:lnTo>
                    <a:pt x="74" y="1521"/>
                  </a:lnTo>
                  <a:lnTo>
                    <a:pt x="58" y="1444"/>
                  </a:lnTo>
                  <a:lnTo>
                    <a:pt x="58" y="1444"/>
                  </a:lnTo>
                  <a:lnTo>
                    <a:pt x="37" y="1352"/>
                  </a:lnTo>
                  <a:lnTo>
                    <a:pt x="27" y="1275"/>
                  </a:lnTo>
                  <a:lnTo>
                    <a:pt x="5" y="1106"/>
                  </a:lnTo>
                  <a:lnTo>
                    <a:pt x="0" y="922"/>
                  </a:lnTo>
                  <a:lnTo>
                    <a:pt x="5" y="753"/>
                  </a:lnTo>
                  <a:lnTo>
                    <a:pt x="27" y="569"/>
                  </a:lnTo>
                  <a:lnTo>
                    <a:pt x="53" y="415"/>
                  </a:lnTo>
                  <a:lnTo>
                    <a:pt x="90" y="277"/>
                  </a:lnTo>
                  <a:lnTo>
                    <a:pt x="117" y="215"/>
                  </a:lnTo>
                  <a:lnTo>
                    <a:pt x="143" y="154"/>
                  </a:lnTo>
                  <a:lnTo>
                    <a:pt x="143" y="154"/>
                  </a:lnTo>
                  <a:lnTo>
                    <a:pt x="180" y="92"/>
                  </a:lnTo>
                  <a:lnTo>
                    <a:pt x="218" y="46"/>
                  </a:lnTo>
                  <a:lnTo>
                    <a:pt x="255" y="15"/>
                  </a:lnTo>
                  <a:lnTo>
                    <a:pt x="297" y="0"/>
                  </a:lnTo>
                  <a:lnTo>
                    <a:pt x="334" y="0"/>
                  </a:lnTo>
                  <a:lnTo>
                    <a:pt x="377" y="15"/>
                  </a:lnTo>
                  <a:lnTo>
                    <a:pt x="414" y="46"/>
                  </a:lnTo>
                  <a:lnTo>
                    <a:pt x="456" y="77"/>
                  </a:lnTo>
                  <a:lnTo>
                    <a:pt x="456" y="77"/>
                  </a:lnTo>
                  <a:lnTo>
                    <a:pt x="483" y="138"/>
                  </a:lnTo>
                  <a:lnTo>
                    <a:pt x="509" y="200"/>
                  </a:lnTo>
                  <a:lnTo>
                    <a:pt x="531" y="277"/>
                  </a:lnTo>
                  <a:lnTo>
                    <a:pt x="552" y="353"/>
                  </a:lnTo>
                  <a:lnTo>
                    <a:pt x="573" y="430"/>
                  </a:lnTo>
                  <a:lnTo>
                    <a:pt x="589" y="507"/>
                  </a:lnTo>
                  <a:lnTo>
                    <a:pt x="610" y="691"/>
                  </a:lnTo>
                  <a:lnTo>
                    <a:pt x="621" y="876"/>
                  </a:lnTo>
                  <a:lnTo>
                    <a:pt x="621" y="968"/>
                  </a:lnTo>
                  <a:lnTo>
                    <a:pt x="615" y="1076"/>
                  </a:lnTo>
                  <a:lnTo>
                    <a:pt x="610" y="1168"/>
                  </a:lnTo>
                  <a:lnTo>
                    <a:pt x="600" y="1260"/>
                  </a:lnTo>
                  <a:lnTo>
                    <a:pt x="589" y="1352"/>
                  </a:lnTo>
                  <a:lnTo>
                    <a:pt x="573" y="1444"/>
                  </a:lnTo>
                  <a:lnTo>
                    <a:pt x="573" y="1444"/>
                  </a:lnTo>
                  <a:lnTo>
                    <a:pt x="541" y="1567"/>
                  </a:lnTo>
                  <a:lnTo>
                    <a:pt x="499" y="16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4"/>
            <p:cNvSpPr/>
            <p:nvPr/>
          </p:nvSpPr>
          <p:spPr>
            <a:xfrm>
              <a:off x="123225" y="-1711825"/>
              <a:ext cx="15425" cy="44575"/>
            </a:xfrm>
            <a:custGeom>
              <a:avLst/>
              <a:gdLst/>
              <a:ahLst/>
              <a:cxnLst/>
              <a:rect l="l" t="t" r="r" b="b"/>
              <a:pathLst>
                <a:path w="617" h="1783" extrusionOk="0">
                  <a:moveTo>
                    <a:pt x="287" y="1"/>
                  </a:moveTo>
                  <a:lnTo>
                    <a:pt x="256" y="16"/>
                  </a:lnTo>
                  <a:lnTo>
                    <a:pt x="224" y="47"/>
                  </a:lnTo>
                  <a:lnTo>
                    <a:pt x="192" y="77"/>
                  </a:lnTo>
                  <a:lnTo>
                    <a:pt x="139" y="170"/>
                  </a:lnTo>
                  <a:lnTo>
                    <a:pt x="91" y="292"/>
                  </a:lnTo>
                  <a:lnTo>
                    <a:pt x="54" y="431"/>
                  </a:lnTo>
                  <a:lnTo>
                    <a:pt x="22" y="584"/>
                  </a:lnTo>
                  <a:lnTo>
                    <a:pt x="12" y="677"/>
                  </a:lnTo>
                  <a:lnTo>
                    <a:pt x="6" y="769"/>
                  </a:lnTo>
                  <a:lnTo>
                    <a:pt x="1" y="861"/>
                  </a:lnTo>
                  <a:lnTo>
                    <a:pt x="1" y="968"/>
                  </a:lnTo>
                  <a:lnTo>
                    <a:pt x="6" y="1061"/>
                  </a:lnTo>
                  <a:lnTo>
                    <a:pt x="12" y="1137"/>
                  </a:lnTo>
                  <a:lnTo>
                    <a:pt x="27" y="1230"/>
                  </a:lnTo>
                  <a:lnTo>
                    <a:pt x="38" y="1306"/>
                  </a:lnTo>
                  <a:lnTo>
                    <a:pt x="59" y="1399"/>
                  </a:lnTo>
                  <a:lnTo>
                    <a:pt x="81" y="1475"/>
                  </a:lnTo>
                  <a:lnTo>
                    <a:pt x="102" y="1537"/>
                  </a:lnTo>
                  <a:lnTo>
                    <a:pt x="123" y="1598"/>
                  </a:lnTo>
                  <a:lnTo>
                    <a:pt x="181" y="1690"/>
                  </a:lnTo>
                  <a:lnTo>
                    <a:pt x="240" y="1752"/>
                  </a:lnTo>
                  <a:lnTo>
                    <a:pt x="298" y="1783"/>
                  </a:lnTo>
                  <a:lnTo>
                    <a:pt x="362" y="1783"/>
                  </a:lnTo>
                  <a:lnTo>
                    <a:pt x="393" y="1767"/>
                  </a:lnTo>
                  <a:lnTo>
                    <a:pt x="425" y="1737"/>
                  </a:lnTo>
                  <a:lnTo>
                    <a:pt x="457" y="1706"/>
                  </a:lnTo>
                  <a:lnTo>
                    <a:pt x="484" y="1660"/>
                  </a:lnTo>
                  <a:lnTo>
                    <a:pt x="510" y="1614"/>
                  </a:lnTo>
                  <a:lnTo>
                    <a:pt x="547" y="1506"/>
                  </a:lnTo>
                  <a:lnTo>
                    <a:pt x="574" y="1368"/>
                  </a:lnTo>
                  <a:lnTo>
                    <a:pt x="590" y="1276"/>
                  </a:lnTo>
                  <a:lnTo>
                    <a:pt x="600" y="1183"/>
                  </a:lnTo>
                  <a:lnTo>
                    <a:pt x="611" y="1091"/>
                  </a:lnTo>
                  <a:lnTo>
                    <a:pt x="616" y="999"/>
                  </a:lnTo>
                  <a:lnTo>
                    <a:pt x="616" y="815"/>
                  </a:lnTo>
                  <a:lnTo>
                    <a:pt x="600" y="630"/>
                  </a:lnTo>
                  <a:lnTo>
                    <a:pt x="579" y="461"/>
                  </a:lnTo>
                  <a:lnTo>
                    <a:pt x="542" y="308"/>
                  </a:lnTo>
                  <a:lnTo>
                    <a:pt x="521" y="231"/>
                  </a:lnTo>
                  <a:lnTo>
                    <a:pt x="494" y="170"/>
                  </a:lnTo>
                  <a:lnTo>
                    <a:pt x="468" y="108"/>
                  </a:lnTo>
                  <a:lnTo>
                    <a:pt x="441" y="62"/>
                  </a:lnTo>
                  <a:lnTo>
                    <a:pt x="383" y="16"/>
                  </a:lnTo>
                  <a:lnTo>
                    <a:pt x="3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4"/>
            <p:cNvSpPr/>
            <p:nvPr/>
          </p:nvSpPr>
          <p:spPr>
            <a:xfrm>
              <a:off x="123225" y="-1711825"/>
              <a:ext cx="15425" cy="44575"/>
            </a:xfrm>
            <a:custGeom>
              <a:avLst/>
              <a:gdLst/>
              <a:ahLst/>
              <a:cxnLst/>
              <a:rect l="l" t="t" r="r" b="b"/>
              <a:pathLst>
                <a:path w="617" h="1783" fill="none" extrusionOk="0">
                  <a:moveTo>
                    <a:pt x="484" y="1660"/>
                  </a:moveTo>
                  <a:lnTo>
                    <a:pt x="484" y="1660"/>
                  </a:lnTo>
                  <a:lnTo>
                    <a:pt x="457" y="1706"/>
                  </a:lnTo>
                  <a:lnTo>
                    <a:pt x="425" y="1737"/>
                  </a:lnTo>
                  <a:lnTo>
                    <a:pt x="393" y="1767"/>
                  </a:lnTo>
                  <a:lnTo>
                    <a:pt x="362" y="1783"/>
                  </a:lnTo>
                  <a:lnTo>
                    <a:pt x="298" y="1783"/>
                  </a:lnTo>
                  <a:lnTo>
                    <a:pt x="240" y="1752"/>
                  </a:lnTo>
                  <a:lnTo>
                    <a:pt x="181" y="1690"/>
                  </a:lnTo>
                  <a:lnTo>
                    <a:pt x="123" y="1598"/>
                  </a:lnTo>
                  <a:lnTo>
                    <a:pt x="102" y="1537"/>
                  </a:lnTo>
                  <a:lnTo>
                    <a:pt x="81" y="1475"/>
                  </a:lnTo>
                  <a:lnTo>
                    <a:pt x="59" y="1399"/>
                  </a:lnTo>
                  <a:lnTo>
                    <a:pt x="38" y="1306"/>
                  </a:lnTo>
                  <a:lnTo>
                    <a:pt x="38" y="1306"/>
                  </a:lnTo>
                  <a:lnTo>
                    <a:pt x="27" y="1230"/>
                  </a:lnTo>
                  <a:lnTo>
                    <a:pt x="12" y="1137"/>
                  </a:lnTo>
                  <a:lnTo>
                    <a:pt x="6" y="1061"/>
                  </a:lnTo>
                  <a:lnTo>
                    <a:pt x="1" y="968"/>
                  </a:lnTo>
                  <a:lnTo>
                    <a:pt x="1" y="968"/>
                  </a:lnTo>
                  <a:lnTo>
                    <a:pt x="1" y="861"/>
                  </a:lnTo>
                  <a:lnTo>
                    <a:pt x="6" y="769"/>
                  </a:lnTo>
                  <a:lnTo>
                    <a:pt x="12" y="677"/>
                  </a:lnTo>
                  <a:lnTo>
                    <a:pt x="22" y="584"/>
                  </a:lnTo>
                  <a:lnTo>
                    <a:pt x="54" y="431"/>
                  </a:lnTo>
                  <a:lnTo>
                    <a:pt x="91" y="292"/>
                  </a:lnTo>
                  <a:lnTo>
                    <a:pt x="139" y="170"/>
                  </a:lnTo>
                  <a:lnTo>
                    <a:pt x="192" y="77"/>
                  </a:lnTo>
                  <a:lnTo>
                    <a:pt x="224" y="47"/>
                  </a:lnTo>
                  <a:lnTo>
                    <a:pt x="256" y="16"/>
                  </a:lnTo>
                  <a:lnTo>
                    <a:pt x="287" y="1"/>
                  </a:lnTo>
                  <a:lnTo>
                    <a:pt x="319" y="1"/>
                  </a:lnTo>
                  <a:lnTo>
                    <a:pt x="319" y="1"/>
                  </a:lnTo>
                  <a:lnTo>
                    <a:pt x="383" y="16"/>
                  </a:lnTo>
                  <a:lnTo>
                    <a:pt x="441" y="62"/>
                  </a:lnTo>
                  <a:lnTo>
                    <a:pt x="441" y="62"/>
                  </a:lnTo>
                  <a:lnTo>
                    <a:pt x="468" y="108"/>
                  </a:lnTo>
                  <a:lnTo>
                    <a:pt x="494" y="170"/>
                  </a:lnTo>
                  <a:lnTo>
                    <a:pt x="521" y="231"/>
                  </a:lnTo>
                  <a:lnTo>
                    <a:pt x="542" y="308"/>
                  </a:lnTo>
                  <a:lnTo>
                    <a:pt x="579" y="461"/>
                  </a:lnTo>
                  <a:lnTo>
                    <a:pt x="600" y="630"/>
                  </a:lnTo>
                  <a:lnTo>
                    <a:pt x="616" y="815"/>
                  </a:lnTo>
                  <a:lnTo>
                    <a:pt x="616" y="999"/>
                  </a:lnTo>
                  <a:lnTo>
                    <a:pt x="611" y="1091"/>
                  </a:lnTo>
                  <a:lnTo>
                    <a:pt x="600" y="1183"/>
                  </a:lnTo>
                  <a:lnTo>
                    <a:pt x="590" y="1276"/>
                  </a:lnTo>
                  <a:lnTo>
                    <a:pt x="574" y="1368"/>
                  </a:lnTo>
                  <a:lnTo>
                    <a:pt x="574" y="1368"/>
                  </a:lnTo>
                  <a:lnTo>
                    <a:pt x="547" y="1506"/>
                  </a:lnTo>
                  <a:lnTo>
                    <a:pt x="510" y="161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4"/>
            <p:cNvSpPr/>
            <p:nvPr/>
          </p:nvSpPr>
          <p:spPr>
            <a:xfrm>
              <a:off x="247225" y="-1908075"/>
              <a:ext cx="15550" cy="46100"/>
            </a:xfrm>
            <a:custGeom>
              <a:avLst/>
              <a:gdLst/>
              <a:ahLst/>
              <a:cxnLst/>
              <a:rect l="l" t="t" r="r" b="b"/>
              <a:pathLst>
                <a:path w="622" h="1844" extrusionOk="0">
                  <a:moveTo>
                    <a:pt x="297" y="0"/>
                  </a:moveTo>
                  <a:lnTo>
                    <a:pt x="260" y="15"/>
                  </a:lnTo>
                  <a:lnTo>
                    <a:pt x="223" y="46"/>
                  </a:lnTo>
                  <a:lnTo>
                    <a:pt x="186" y="92"/>
                  </a:lnTo>
                  <a:lnTo>
                    <a:pt x="149" y="154"/>
                  </a:lnTo>
                  <a:lnTo>
                    <a:pt x="122" y="200"/>
                  </a:lnTo>
                  <a:lnTo>
                    <a:pt x="101" y="261"/>
                  </a:lnTo>
                  <a:lnTo>
                    <a:pt x="59" y="400"/>
                  </a:lnTo>
                  <a:lnTo>
                    <a:pt x="27" y="553"/>
                  </a:lnTo>
                  <a:lnTo>
                    <a:pt x="11" y="722"/>
                  </a:lnTo>
                  <a:lnTo>
                    <a:pt x="0" y="907"/>
                  </a:lnTo>
                  <a:lnTo>
                    <a:pt x="6" y="1076"/>
                  </a:lnTo>
                  <a:lnTo>
                    <a:pt x="22" y="1260"/>
                  </a:lnTo>
                  <a:lnTo>
                    <a:pt x="38" y="1337"/>
                  </a:lnTo>
                  <a:lnTo>
                    <a:pt x="53" y="1429"/>
                  </a:lnTo>
                  <a:lnTo>
                    <a:pt x="69" y="1506"/>
                  </a:lnTo>
                  <a:lnTo>
                    <a:pt x="91" y="1567"/>
                  </a:lnTo>
                  <a:lnTo>
                    <a:pt x="138" y="1690"/>
                  </a:lnTo>
                  <a:lnTo>
                    <a:pt x="197" y="1767"/>
                  </a:lnTo>
                  <a:lnTo>
                    <a:pt x="255" y="1828"/>
                  </a:lnTo>
                  <a:lnTo>
                    <a:pt x="313" y="1844"/>
                  </a:lnTo>
                  <a:lnTo>
                    <a:pt x="377" y="1844"/>
                  </a:lnTo>
                  <a:lnTo>
                    <a:pt x="435" y="1782"/>
                  </a:lnTo>
                  <a:lnTo>
                    <a:pt x="467" y="1751"/>
                  </a:lnTo>
                  <a:lnTo>
                    <a:pt x="494" y="1705"/>
                  </a:lnTo>
                  <a:lnTo>
                    <a:pt x="515" y="1644"/>
                  </a:lnTo>
                  <a:lnTo>
                    <a:pt x="552" y="1521"/>
                  </a:lnTo>
                  <a:lnTo>
                    <a:pt x="584" y="1383"/>
                  </a:lnTo>
                  <a:lnTo>
                    <a:pt x="600" y="1306"/>
                  </a:lnTo>
                  <a:lnTo>
                    <a:pt x="610" y="1214"/>
                  </a:lnTo>
                  <a:lnTo>
                    <a:pt x="616" y="1122"/>
                  </a:lnTo>
                  <a:lnTo>
                    <a:pt x="621" y="1014"/>
                  </a:lnTo>
                  <a:lnTo>
                    <a:pt x="621" y="830"/>
                  </a:lnTo>
                  <a:lnTo>
                    <a:pt x="610" y="645"/>
                  </a:lnTo>
                  <a:lnTo>
                    <a:pt x="584" y="476"/>
                  </a:lnTo>
                  <a:lnTo>
                    <a:pt x="552" y="323"/>
                  </a:lnTo>
                  <a:lnTo>
                    <a:pt x="526" y="246"/>
                  </a:lnTo>
                  <a:lnTo>
                    <a:pt x="504" y="184"/>
                  </a:lnTo>
                  <a:lnTo>
                    <a:pt x="478" y="123"/>
                  </a:lnTo>
                  <a:lnTo>
                    <a:pt x="446" y="77"/>
                  </a:lnTo>
                  <a:lnTo>
                    <a:pt x="409" y="31"/>
                  </a:lnTo>
                  <a:lnTo>
                    <a:pt x="372" y="15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4"/>
            <p:cNvSpPr/>
            <p:nvPr/>
          </p:nvSpPr>
          <p:spPr>
            <a:xfrm>
              <a:off x="247225" y="-1908075"/>
              <a:ext cx="15550" cy="46100"/>
            </a:xfrm>
            <a:custGeom>
              <a:avLst/>
              <a:gdLst/>
              <a:ahLst/>
              <a:cxnLst/>
              <a:rect l="l" t="t" r="r" b="b"/>
              <a:pathLst>
                <a:path w="622" h="1844" fill="none" extrusionOk="0">
                  <a:moveTo>
                    <a:pt x="494" y="1705"/>
                  </a:moveTo>
                  <a:lnTo>
                    <a:pt x="494" y="1705"/>
                  </a:lnTo>
                  <a:lnTo>
                    <a:pt x="467" y="1751"/>
                  </a:lnTo>
                  <a:lnTo>
                    <a:pt x="435" y="1782"/>
                  </a:lnTo>
                  <a:lnTo>
                    <a:pt x="377" y="1844"/>
                  </a:lnTo>
                  <a:lnTo>
                    <a:pt x="313" y="1844"/>
                  </a:lnTo>
                  <a:lnTo>
                    <a:pt x="255" y="1828"/>
                  </a:lnTo>
                  <a:lnTo>
                    <a:pt x="197" y="1767"/>
                  </a:lnTo>
                  <a:lnTo>
                    <a:pt x="138" y="1690"/>
                  </a:lnTo>
                  <a:lnTo>
                    <a:pt x="91" y="1567"/>
                  </a:lnTo>
                  <a:lnTo>
                    <a:pt x="69" y="1506"/>
                  </a:lnTo>
                  <a:lnTo>
                    <a:pt x="53" y="1429"/>
                  </a:lnTo>
                  <a:lnTo>
                    <a:pt x="53" y="1429"/>
                  </a:lnTo>
                  <a:lnTo>
                    <a:pt x="38" y="1337"/>
                  </a:lnTo>
                  <a:lnTo>
                    <a:pt x="22" y="1260"/>
                  </a:lnTo>
                  <a:lnTo>
                    <a:pt x="6" y="1076"/>
                  </a:lnTo>
                  <a:lnTo>
                    <a:pt x="0" y="907"/>
                  </a:lnTo>
                  <a:lnTo>
                    <a:pt x="11" y="722"/>
                  </a:lnTo>
                  <a:lnTo>
                    <a:pt x="27" y="553"/>
                  </a:lnTo>
                  <a:lnTo>
                    <a:pt x="59" y="400"/>
                  </a:lnTo>
                  <a:lnTo>
                    <a:pt x="101" y="261"/>
                  </a:lnTo>
                  <a:lnTo>
                    <a:pt x="122" y="200"/>
                  </a:lnTo>
                  <a:lnTo>
                    <a:pt x="149" y="154"/>
                  </a:lnTo>
                  <a:lnTo>
                    <a:pt x="149" y="154"/>
                  </a:lnTo>
                  <a:lnTo>
                    <a:pt x="186" y="92"/>
                  </a:lnTo>
                  <a:lnTo>
                    <a:pt x="223" y="46"/>
                  </a:lnTo>
                  <a:lnTo>
                    <a:pt x="260" y="15"/>
                  </a:lnTo>
                  <a:lnTo>
                    <a:pt x="297" y="0"/>
                  </a:lnTo>
                  <a:lnTo>
                    <a:pt x="335" y="0"/>
                  </a:lnTo>
                  <a:lnTo>
                    <a:pt x="372" y="15"/>
                  </a:lnTo>
                  <a:lnTo>
                    <a:pt x="409" y="31"/>
                  </a:lnTo>
                  <a:lnTo>
                    <a:pt x="446" y="77"/>
                  </a:lnTo>
                  <a:lnTo>
                    <a:pt x="446" y="77"/>
                  </a:lnTo>
                  <a:lnTo>
                    <a:pt x="478" y="123"/>
                  </a:lnTo>
                  <a:lnTo>
                    <a:pt x="504" y="184"/>
                  </a:lnTo>
                  <a:lnTo>
                    <a:pt x="526" y="246"/>
                  </a:lnTo>
                  <a:lnTo>
                    <a:pt x="552" y="323"/>
                  </a:lnTo>
                  <a:lnTo>
                    <a:pt x="584" y="476"/>
                  </a:lnTo>
                  <a:lnTo>
                    <a:pt x="610" y="645"/>
                  </a:lnTo>
                  <a:lnTo>
                    <a:pt x="621" y="830"/>
                  </a:lnTo>
                  <a:lnTo>
                    <a:pt x="621" y="1014"/>
                  </a:lnTo>
                  <a:lnTo>
                    <a:pt x="616" y="1122"/>
                  </a:lnTo>
                  <a:lnTo>
                    <a:pt x="610" y="1214"/>
                  </a:lnTo>
                  <a:lnTo>
                    <a:pt x="600" y="1306"/>
                  </a:lnTo>
                  <a:lnTo>
                    <a:pt x="584" y="1383"/>
                  </a:lnTo>
                  <a:lnTo>
                    <a:pt x="584" y="1383"/>
                  </a:lnTo>
                  <a:lnTo>
                    <a:pt x="552" y="1521"/>
                  </a:lnTo>
                  <a:lnTo>
                    <a:pt x="515" y="16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4"/>
            <p:cNvSpPr/>
            <p:nvPr/>
          </p:nvSpPr>
          <p:spPr>
            <a:xfrm>
              <a:off x="-494975" y="-1680725"/>
              <a:ext cx="729625" cy="1817475"/>
            </a:xfrm>
            <a:custGeom>
              <a:avLst/>
              <a:gdLst/>
              <a:ahLst/>
              <a:cxnLst/>
              <a:rect l="l" t="t" r="r" b="b"/>
              <a:pathLst>
                <a:path w="29185" h="72699" extrusionOk="0">
                  <a:moveTo>
                    <a:pt x="28771" y="1"/>
                  </a:moveTo>
                  <a:lnTo>
                    <a:pt x="28755" y="16"/>
                  </a:lnTo>
                  <a:lnTo>
                    <a:pt x="28739" y="32"/>
                  </a:lnTo>
                  <a:lnTo>
                    <a:pt x="28707" y="93"/>
                  </a:lnTo>
                  <a:lnTo>
                    <a:pt x="28686" y="185"/>
                  </a:lnTo>
                  <a:lnTo>
                    <a:pt x="28659" y="324"/>
                  </a:lnTo>
                  <a:lnTo>
                    <a:pt x="28638" y="508"/>
                  </a:lnTo>
                  <a:lnTo>
                    <a:pt x="28617" y="708"/>
                  </a:lnTo>
                  <a:lnTo>
                    <a:pt x="28596" y="969"/>
                  </a:lnTo>
                  <a:lnTo>
                    <a:pt x="28575" y="1245"/>
                  </a:lnTo>
                  <a:lnTo>
                    <a:pt x="28537" y="1921"/>
                  </a:lnTo>
                  <a:lnTo>
                    <a:pt x="28495" y="2720"/>
                  </a:lnTo>
                  <a:lnTo>
                    <a:pt x="28394" y="4702"/>
                  </a:lnTo>
                  <a:lnTo>
                    <a:pt x="28331" y="5885"/>
                  </a:lnTo>
                  <a:lnTo>
                    <a:pt x="28251" y="7160"/>
                  </a:lnTo>
                  <a:lnTo>
                    <a:pt x="28156" y="8543"/>
                  </a:lnTo>
                  <a:lnTo>
                    <a:pt x="28102" y="9280"/>
                  </a:lnTo>
                  <a:lnTo>
                    <a:pt x="28039" y="10033"/>
                  </a:lnTo>
                  <a:lnTo>
                    <a:pt x="27975" y="10801"/>
                  </a:lnTo>
                  <a:lnTo>
                    <a:pt x="27906" y="11615"/>
                  </a:lnTo>
                  <a:lnTo>
                    <a:pt x="27827" y="12430"/>
                  </a:lnTo>
                  <a:lnTo>
                    <a:pt x="27747" y="13274"/>
                  </a:lnTo>
                  <a:lnTo>
                    <a:pt x="27657" y="14135"/>
                  </a:lnTo>
                  <a:lnTo>
                    <a:pt x="27556" y="15026"/>
                  </a:lnTo>
                  <a:lnTo>
                    <a:pt x="27455" y="15932"/>
                  </a:lnTo>
                  <a:lnTo>
                    <a:pt x="27339" y="16854"/>
                  </a:lnTo>
                  <a:lnTo>
                    <a:pt x="27201" y="17929"/>
                  </a:lnTo>
                  <a:lnTo>
                    <a:pt x="27052" y="19005"/>
                  </a:lnTo>
                  <a:lnTo>
                    <a:pt x="26893" y="20065"/>
                  </a:lnTo>
                  <a:lnTo>
                    <a:pt x="26734" y="21125"/>
                  </a:lnTo>
                  <a:lnTo>
                    <a:pt x="26564" y="22170"/>
                  </a:lnTo>
                  <a:lnTo>
                    <a:pt x="26389" y="23199"/>
                  </a:lnTo>
                  <a:lnTo>
                    <a:pt x="26209" y="24228"/>
                  </a:lnTo>
                  <a:lnTo>
                    <a:pt x="26023" y="25242"/>
                  </a:lnTo>
                  <a:lnTo>
                    <a:pt x="25827" y="26256"/>
                  </a:lnTo>
                  <a:lnTo>
                    <a:pt x="25631" y="27255"/>
                  </a:lnTo>
                  <a:lnTo>
                    <a:pt x="25424" y="28238"/>
                  </a:lnTo>
                  <a:lnTo>
                    <a:pt x="25212" y="29206"/>
                  </a:lnTo>
                  <a:lnTo>
                    <a:pt x="24994" y="30174"/>
                  </a:lnTo>
                  <a:lnTo>
                    <a:pt x="24766" y="31126"/>
                  </a:lnTo>
                  <a:lnTo>
                    <a:pt x="24538" y="32079"/>
                  </a:lnTo>
                  <a:lnTo>
                    <a:pt x="24305" y="33000"/>
                  </a:lnTo>
                  <a:lnTo>
                    <a:pt x="24002" y="34122"/>
                  </a:lnTo>
                  <a:lnTo>
                    <a:pt x="23700" y="35228"/>
                  </a:lnTo>
                  <a:lnTo>
                    <a:pt x="23387" y="36319"/>
                  </a:lnTo>
                  <a:lnTo>
                    <a:pt x="23069" y="37379"/>
                  </a:lnTo>
                  <a:lnTo>
                    <a:pt x="22745" y="38439"/>
                  </a:lnTo>
                  <a:lnTo>
                    <a:pt x="22411" y="39468"/>
                  </a:lnTo>
                  <a:lnTo>
                    <a:pt x="22077" y="40482"/>
                  </a:lnTo>
                  <a:lnTo>
                    <a:pt x="21732" y="41481"/>
                  </a:lnTo>
                  <a:lnTo>
                    <a:pt x="21382" y="42464"/>
                  </a:lnTo>
                  <a:lnTo>
                    <a:pt x="21021" y="43417"/>
                  </a:lnTo>
                  <a:lnTo>
                    <a:pt x="20661" y="44369"/>
                  </a:lnTo>
                  <a:lnTo>
                    <a:pt x="20289" y="45291"/>
                  </a:lnTo>
                  <a:lnTo>
                    <a:pt x="19918" y="46182"/>
                  </a:lnTo>
                  <a:lnTo>
                    <a:pt x="19536" y="47073"/>
                  </a:lnTo>
                  <a:lnTo>
                    <a:pt x="19149" y="47933"/>
                  </a:lnTo>
                  <a:lnTo>
                    <a:pt x="18756" y="48778"/>
                  </a:lnTo>
                  <a:lnTo>
                    <a:pt x="18332" y="49638"/>
                  </a:lnTo>
                  <a:lnTo>
                    <a:pt x="17902" y="50468"/>
                  </a:lnTo>
                  <a:lnTo>
                    <a:pt x="17473" y="51282"/>
                  </a:lnTo>
                  <a:lnTo>
                    <a:pt x="17043" y="52081"/>
                  </a:lnTo>
                  <a:lnTo>
                    <a:pt x="16608" y="52834"/>
                  </a:lnTo>
                  <a:lnTo>
                    <a:pt x="16178" y="53587"/>
                  </a:lnTo>
                  <a:lnTo>
                    <a:pt x="15743" y="54293"/>
                  </a:lnTo>
                  <a:lnTo>
                    <a:pt x="15309" y="55000"/>
                  </a:lnTo>
                  <a:lnTo>
                    <a:pt x="14879" y="55676"/>
                  </a:lnTo>
                  <a:lnTo>
                    <a:pt x="14449" y="56321"/>
                  </a:lnTo>
                  <a:lnTo>
                    <a:pt x="14020" y="56951"/>
                  </a:lnTo>
                  <a:lnTo>
                    <a:pt x="13590" y="57566"/>
                  </a:lnTo>
                  <a:lnTo>
                    <a:pt x="13160" y="58165"/>
                  </a:lnTo>
                  <a:lnTo>
                    <a:pt x="12736" y="58733"/>
                  </a:lnTo>
                  <a:lnTo>
                    <a:pt x="12312" y="59286"/>
                  </a:lnTo>
                  <a:lnTo>
                    <a:pt x="11893" y="59824"/>
                  </a:lnTo>
                  <a:lnTo>
                    <a:pt x="11474" y="60346"/>
                  </a:lnTo>
                  <a:lnTo>
                    <a:pt x="11060" y="60853"/>
                  </a:lnTo>
                  <a:lnTo>
                    <a:pt x="10646" y="61345"/>
                  </a:lnTo>
                  <a:lnTo>
                    <a:pt x="10243" y="61806"/>
                  </a:lnTo>
                  <a:lnTo>
                    <a:pt x="9840" y="62267"/>
                  </a:lnTo>
                  <a:lnTo>
                    <a:pt x="9437" y="62697"/>
                  </a:lnTo>
                  <a:lnTo>
                    <a:pt x="8657" y="63542"/>
                  </a:lnTo>
                  <a:lnTo>
                    <a:pt x="7893" y="64325"/>
                  </a:lnTo>
                  <a:lnTo>
                    <a:pt x="7156" y="65047"/>
                  </a:lnTo>
                  <a:lnTo>
                    <a:pt x="6445" y="65739"/>
                  </a:lnTo>
                  <a:lnTo>
                    <a:pt x="5761" y="66384"/>
                  </a:lnTo>
                  <a:lnTo>
                    <a:pt x="4037" y="67966"/>
                  </a:lnTo>
                  <a:lnTo>
                    <a:pt x="4244" y="68335"/>
                  </a:lnTo>
                  <a:lnTo>
                    <a:pt x="4451" y="68688"/>
                  </a:lnTo>
                  <a:lnTo>
                    <a:pt x="4658" y="69026"/>
                  </a:lnTo>
                  <a:lnTo>
                    <a:pt x="4875" y="69349"/>
                  </a:lnTo>
                  <a:lnTo>
                    <a:pt x="5087" y="69672"/>
                  </a:lnTo>
                  <a:lnTo>
                    <a:pt x="5305" y="69964"/>
                  </a:lnTo>
                  <a:lnTo>
                    <a:pt x="5527" y="70255"/>
                  </a:lnTo>
                  <a:lnTo>
                    <a:pt x="5750" y="70532"/>
                  </a:lnTo>
                  <a:lnTo>
                    <a:pt x="6132" y="70286"/>
                  </a:lnTo>
                  <a:lnTo>
                    <a:pt x="6546" y="70025"/>
                  </a:lnTo>
                  <a:lnTo>
                    <a:pt x="6954" y="69749"/>
                  </a:lnTo>
                  <a:lnTo>
                    <a:pt x="7363" y="69457"/>
                  </a:lnTo>
                  <a:lnTo>
                    <a:pt x="7771" y="69165"/>
                  </a:lnTo>
                  <a:lnTo>
                    <a:pt x="8174" y="68857"/>
                  </a:lnTo>
                  <a:lnTo>
                    <a:pt x="8583" y="68535"/>
                  </a:lnTo>
                  <a:lnTo>
                    <a:pt x="8986" y="68197"/>
                  </a:lnTo>
                  <a:lnTo>
                    <a:pt x="9389" y="67859"/>
                  </a:lnTo>
                  <a:lnTo>
                    <a:pt x="9792" y="67506"/>
                  </a:lnTo>
                  <a:lnTo>
                    <a:pt x="10195" y="67137"/>
                  </a:lnTo>
                  <a:lnTo>
                    <a:pt x="10593" y="66753"/>
                  </a:lnTo>
                  <a:lnTo>
                    <a:pt x="10991" y="66369"/>
                  </a:lnTo>
                  <a:lnTo>
                    <a:pt x="11389" y="65969"/>
                  </a:lnTo>
                  <a:lnTo>
                    <a:pt x="11787" y="65554"/>
                  </a:lnTo>
                  <a:lnTo>
                    <a:pt x="12179" y="65140"/>
                  </a:lnTo>
                  <a:lnTo>
                    <a:pt x="12572" y="64709"/>
                  </a:lnTo>
                  <a:lnTo>
                    <a:pt x="13060" y="64156"/>
                  </a:lnTo>
                  <a:lnTo>
                    <a:pt x="13542" y="63588"/>
                  </a:lnTo>
                  <a:lnTo>
                    <a:pt x="14020" y="62989"/>
                  </a:lnTo>
                  <a:lnTo>
                    <a:pt x="14497" y="62374"/>
                  </a:lnTo>
                  <a:lnTo>
                    <a:pt x="14969" y="61729"/>
                  </a:lnTo>
                  <a:lnTo>
                    <a:pt x="15441" y="61068"/>
                  </a:lnTo>
                  <a:lnTo>
                    <a:pt x="15903" y="60393"/>
                  </a:lnTo>
                  <a:lnTo>
                    <a:pt x="16364" y="59686"/>
                  </a:lnTo>
                  <a:lnTo>
                    <a:pt x="16820" y="58979"/>
                  </a:lnTo>
                  <a:lnTo>
                    <a:pt x="17276" y="58226"/>
                  </a:lnTo>
                  <a:lnTo>
                    <a:pt x="17727" y="57474"/>
                  </a:lnTo>
                  <a:lnTo>
                    <a:pt x="18173" y="56690"/>
                  </a:lnTo>
                  <a:lnTo>
                    <a:pt x="18613" y="55876"/>
                  </a:lnTo>
                  <a:lnTo>
                    <a:pt x="19048" y="55062"/>
                  </a:lnTo>
                  <a:lnTo>
                    <a:pt x="19483" y="54217"/>
                  </a:lnTo>
                  <a:lnTo>
                    <a:pt x="19913" y="53356"/>
                  </a:lnTo>
                  <a:lnTo>
                    <a:pt x="20337" y="52450"/>
                  </a:lnTo>
                  <a:lnTo>
                    <a:pt x="20756" y="51513"/>
                  </a:lnTo>
                  <a:lnTo>
                    <a:pt x="21164" y="50545"/>
                  </a:lnTo>
                  <a:lnTo>
                    <a:pt x="21568" y="49562"/>
                  </a:lnTo>
                  <a:lnTo>
                    <a:pt x="21960" y="48563"/>
                  </a:lnTo>
                  <a:lnTo>
                    <a:pt x="22347" y="47534"/>
                  </a:lnTo>
                  <a:lnTo>
                    <a:pt x="22729" y="46474"/>
                  </a:lnTo>
                  <a:lnTo>
                    <a:pt x="23101" y="45398"/>
                  </a:lnTo>
                  <a:lnTo>
                    <a:pt x="23467" y="44292"/>
                  </a:lnTo>
                  <a:lnTo>
                    <a:pt x="23822" y="43171"/>
                  </a:lnTo>
                  <a:lnTo>
                    <a:pt x="24172" y="42034"/>
                  </a:lnTo>
                  <a:lnTo>
                    <a:pt x="24511" y="40866"/>
                  </a:lnTo>
                  <a:lnTo>
                    <a:pt x="24840" y="39683"/>
                  </a:lnTo>
                  <a:lnTo>
                    <a:pt x="25164" y="38470"/>
                  </a:lnTo>
                  <a:lnTo>
                    <a:pt x="25477" y="37241"/>
                  </a:lnTo>
                  <a:lnTo>
                    <a:pt x="25784" y="35996"/>
                  </a:lnTo>
                  <a:lnTo>
                    <a:pt x="26023" y="34967"/>
                  </a:lnTo>
                  <a:lnTo>
                    <a:pt x="26262" y="33907"/>
                  </a:lnTo>
                  <a:lnTo>
                    <a:pt x="26485" y="32847"/>
                  </a:lnTo>
                  <a:lnTo>
                    <a:pt x="26707" y="31771"/>
                  </a:lnTo>
                  <a:lnTo>
                    <a:pt x="26914" y="30696"/>
                  </a:lnTo>
                  <a:lnTo>
                    <a:pt x="27116" y="29590"/>
                  </a:lnTo>
                  <a:lnTo>
                    <a:pt x="27312" y="28484"/>
                  </a:lnTo>
                  <a:lnTo>
                    <a:pt x="27498" y="27362"/>
                  </a:lnTo>
                  <a:lnTo>
                    <a:pt x="27673" y="26225"/>
                  </a:lnTo>
                  <a:lnTo>
                    <a:pt x="27843" y="25073"/>
                  </a:lnTo>
                  <a:lnTo>
                    <a:pt x="28002" y="23921"/>
                  </a:lnTo>
                  <a:lnTo>
                    <a:pt x="28156" y="22753"/>
                  </a:lnTo>
                  <a:lnTo>
                    <a:pt x="28299" y="21586"/>
                  </a:lnTo>
                  <a:lnTo>
                    <a:pt x="28437" y="20403"/>
                  </a:lnTo>
                  <a:lnTo>
                    <a:pt x="28559" y="19205"/>
                  </a:lnTo>
                  <a:lnTo>
                    <a:pt x="28675" y="18006"/>
                  </a:lnTo>
                  <a:lnTo>
                    <a:pt x="28750" y="17192"/>
                  </a:lnTo>
                  <a:lnTo>
                    <a:pt x="28819" y="16378"/>
                  </a:lnTo>
                  <a:lnTo>
                    <a:pt x="28882" y="15564"/>
                  </a:lnTo>
                  <a:lnTo>
                    <a:pt x="28935" y="14749"/>
                  </a:lnTo>
                  <a:lnTo>
                    <a:pt x="28988" y="13935"/>
                  </a:lnTo>
                  <a:lnTo>
                    <a:pt x="29031" y="13105"/>
                  </a:lnTo>
                  <a:lnTo>
                    <a:pt x="29068" y="12276"/>
                  </a:lnTo>
                  <a:lnTo>
                    <a:pt x="29105" y="11462"/>
                  </a:lnTo>
                  <a:lnTo>
                    <a:pt x="29131" y="10632"/>
                  </a:lnTo>
                  <a:lnTo>
                    <a:pt x="29153" y="9802"/>
                  </a:lnTo>
                  <a:lnTo>
                    <a:pt x="29169" y="8973"/>
                  </a:lnTo>
                  <a:lnTo>
                    <a:pt x="29179" y="8128"/>
                  </a:lnTo>
                  <a:lnTo>
                    <a:pt x="29185" y="7298"/>
                  </a:lnTo>
                  <a:lnTo>
                    <a:pt x="29185" y="6469"/>
                  </a:lnTo>
                  <a:lnTo>
                    <a:pt x="29174" y="5639"/>
                  </a:lnTo>
                  <a:lnTo>
                    <a:pt x="29163" y="4794"/>
                  </a:lnTo>
                  <a:lnTo>
                    <a:pt x="29147" y="4226"/>
                  </a:lnTo>
                  <a:lnTo>
                    <a:pt x="29126" y="3688"/>
                  </a:lnTo>
                  <a:lnTo>
                    <a:pt x="29078" y="2720"/>
                  </a:lnTo>
                  <a:lnTo>
                    <a:pt x="29057" y="2290"/>
                  </a:lnTo>
                  <a:lnTo>
                    <a:pt x="29031" y="1906"/>
                  </a:lnTo>
                  <a:lnTo>
                    <a:pt x="29004" y="1537"/>
                  </a:lnTo>
                  <a:lnTo>
                    <a:pt x="28978" y="1215"/>
                  </a:lnTo>
                  <a:lnTo>
                    <a:pt x="28951" y="938"/>
                  </a:lnTo>
                  <a:lnTo>
                    <a:pt x="28925" y="692"/>
                  </a:lnTo>
                  <a:lnTo>
                    <a:pt x="28898" y="477"/>
                  </a:lnTo>
                  <a:lnTo>
                    <a:pt x="28866" y="308"/>
                  </a:lnTo>
                  <a:lnTo>
                    <a:pt x="28840" y="170"/>
                  </a:lnTo>
                  <a:lnTo>
                    <a:pt x="28819" y="78"/>
                  </a:lnTo>
                  <a:lnTo>
                    <a:pt x="28792" y="16"/>
                  </a:lnTo>
                  <a:lnTo>
                    <a:pt x="28771" y="1"/>
                  </a:lnTo>
                  <a:close/>
                  <a:moveTo>
                    <a:pt x="3623" y="68350"/>
                  </a:moveTo>
                  <a:lnTo>
                    <a:pt x="2806" y="69103"/>
                  </a:lnTo>
                  <a:lnTo>
                    <a:pt x="2080" y="69779"/>
                  </a:lnTo>
                  <a:lnTo>
                    <a:pt x="1454" y="70378"/>
                  </a:lnTo>
                  <a:lnTo>
                    <a:pt x="1178" y="70655"/>
                  </a:lnTo>
                  <a:lnTo>
                    <a:pt x="934" y="70916"/>
                  </a:lnTo>
                  <a:lnTo>
                    <a:pt x="711" y="71147"/>
                  </a:lnTo>
                  <a:lnTo>
                    <a:pt x="520" y="71377"/>
                  </a:lnTo>
                  <a:lnTo>
                    <a:pt x="356" y="71577"/>
                  </a:lnTo>
                  <a:lnTo>
                    <a:pt x="223" y="71776"/>
                  </a:lnTo>
                  <a:lnTo>
                    <a:pt x="122" y="71945"/>
                  </a:lnTo>
                  <a:lnTo>
                    <a:pt x="80" y="72038"/>
                  </a:lnTo>
                  <a:lnTo>
                    <a:pt x="48" y="72114"/>
                  </a:lnTo>
                  <a:lnTo>
                    <a:pt x="27" y="72176"/>
                  </a:lnTo>
                  <a:lnTo>
                    <a:pt x="11" y="72253"/>
                  </a:lnTo>
                  <a:lnTo>
                    <a:pt x="0" y="72314"/>
                  </a:lnTo>
                  <a:lnTo>
                    <a:pt x="0" y="72391"/>
                  </a:lnTo>
                  <a:lnTo>
                    <a:pt x="6" y="72422"/>
                  </a:lnTo>
                  <a:lnTo>
                    <a:pt x="16" y="72452"/>
                  </a:lnTo>
                  <a:lnTo>
                    <a:pt x="48" y="72514"/>
                  </a:lnTo>
                  <a:lnTo>
                    <a:pt x="96" y="72575"/>
                  </a:lnTo>
                  <a:lnTo>
                    <a:pt x="160" y="72621"/>
                  </a:lnTo>
                  <a:lnTo>
                    <a:pt x="239" y="72652"/>
                  </a:lnTo>
                  <a:lnTo>
                    <a:pt x="335" y="72683"/>
                  </a:lnTo>
                  <a:lnTo>
                    <a:pt x="446" y="72698"/>
                  </a:lnTo>
                  <a:lnTo>
                    <a:pt x="738" y="72698"/>
                  </a:lnTo>
                  <a:lnTo>
                    <a:pt x="918" y="72667"/>
                  </a:lnTo>
                  <a:lnTo>
                    <a:pt x="1120" y="72637"/>
                  </a:lnTo>
                  <a:lnTo>
                    <a:pt x="1337" y="72591"/>
                  </a:lnTo>
                  <a:lnTo>
                    <a:pt x="1576" y="72529"/>
                  </a:lnTo>
                  <a:lnTo>
                    <a:pt x="1830" y="72452"/>
                  </a:lnTo>
                  <a:lnTo>
                    <a:pt x="2387" y="72253"/>
                  </a:lnTo>
                  <a:lnTo>
                    <a:pt x="3019" y="71992"/>
                  </a:lnTo>
                  <a:lnTo>
                    <a:pt x="3708" y="71669"/>
                  </a:lnTo>
                  <a:lnTo>
                    <a:pt x="4461" y="71269"/>
                  </a:lnTo>
                  <a:lnTo>
                    <a:pt x="4859" y="71054"/>
                  </a:lnTo>
                  <a:lnTo>
                    <a:pt x="5273" y="70824"/>
                  </a:lnTo>
                  <a:lnTo>
                    <a:pt x="5055" y="70547"/>
                  </a:lnTo>
                  <a:lnTo>
                    <a:pt x="4843" y="70271"/>
                  </a:lnTo>
                  <a:lnTo>
                    <a:pt x="4636" y="69994"/>
                  </a:lnTo>
                  <a:lnTo>
                    <a:pt x="4429" y="69687"/>
                  </a:lnTo>
                  <a:lnTo>
                    <a:pt x="4223" y="69364"/>
                  </a:lnTo>
                  <a:lnTo>
                    <a:pt x="4021" y="69042"/>
                  </a:lnTo>
                  <a:lnTo>
                    <a:pt x="3819" y="68704"/>
                  </a:lnTo>
                  <a:lnTo>
                    <a:pt x="3623" y="68350"/>
                  </a:lnTo>
                  <a:close/>
                </a:path>
              </a:pathLst>
            </a:custGeom>
            <a:solidFill>
              <a:srgbClr val="FFE5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4"/>
            <p:cNvSpPr/>
            <p:nvPr/>
          </p:nvSpPr>
          <p:spPr>
            <a:xfrm>
              <a:off x="-394075" y="-1680725"/>
              <a:ext cx="628725" cy="1763325"/>
            </a:xfrm>
            <a:custGeom>
              <a:avLst/>
              <a:gdLst/>
              <a:ahLst/>
              <a:cxnLst/>
              <a:rect l="l" t="t" r="r" b="b"/>
              <a:pathLst>
                <a:path w="25149" h="70533" fill="none" extrusionOk="0">
                  <a:moveTo>
                    <a:pt x="1714" y="70532"/>
                  </a:moveTo>
                  <a:lnTo>
                    <a:pt x="1714" y="70532"/>
                  </a:lnTo>
                  <a:lnTo>
                    <a:pt x="2096" y="70286"/>
                  </a:lnTo>
                  <a:lnTo>
                    <a:pt x="2096" y="70286"/>
                  </a:lnTo>
                  <a:lnTo>
                    <a:pt x="2510" y="70025"/>
                  </a:lnTo>
                  <a:lnTo>
                    <a:pt x="2918" y="69749"/>
                  </a:lnTo>
                  <a:lnTo>
                    <a:pt x="3327" y="69457"/>
                  </a:lnTo>
                  <a:lnTo>
                    <a:pt x="3735" y="69165"/>
                  </a:lnTo>
                  <a:lnTo>
                    <a:pt x="4138" y="68857"/>
                  </a:lnTo>
                  <a:lnTo>
                    <a:pt x="4547" y="68535"/>
                  </a:lnTo>
                  <a:lnTo>
                    <a:pt x="4950" y="68197"/>
                  </a:lnTo>
                  <a:lnTo>
                    <a:pt x="5353" y="67859"/>
                  </a:lnTo>
                  <a:lnTo>
                    <a:pt x="5756" y="67506"/>
                  </a:lnTo>
                  <a:lnTo>
                    <a:pt x="6159" y="67137"/>
                  </a:lnTo>
                  <a:lnTo>
                    <a:pt x="6557" y="66753"/>
                  </a:lnTo>
                  <a:lnTo>
                    <a:pt x="6955" y="66369"/>
                  </a:lnTo>
                  <a:lnTo>
                    <a:pt x="7353" y="65969"/>
                  </a:lnTo>
                  <a:lnTo>
                    <a:pt x="7751" y="65554"/>
                  </a:lnTo>
                  <a:lnTo>
                    <a:pt x="8143" y="65140"/>
                  </a:lnTo>
                  <a:lnTo>
                    <a:pt x="8536" y="64709"/>
                  </a:lnTo>
                  <a:lnTo>
                    <a:pt x="8536" y="64709"/>
                  </a:lnTo>
                  <a:lnTo>
                    <a:pt x="9024" y="64156"/>
                  </a:lnTo>
                  <a:lnTo>
                    <a:pt x="9506" y="63588"/>
                  </a:lnTo>
                  <a:lnTo>
                    <a:pt x="9984" y="62989"/>
                  </a:lnTo>
                  <a:lnTo>
                    <a:pt x="10461" y="62374"/>
                  </a:lnTo>
                  <a:lnTo>
                    <a:pt x="10933" y="61729"/>
                  </a:lnTo>
                  <a:lnTo>
                    <a:pt x="11405" y="61068"/>
                  </a:lnTo>
                  <a:lnTo>
                    <a:pt x="11867" y="60393"/>
                  </a:lnTo>
                  <a:lnTo>
                    <a:pt x="12328" y="59686"/>
                  </a:lnTo>
                  <a:lnTo>
                    <a:pt x="12784" y="58979"/>
                  </a:lnTo>
                  <a:lnTo>
                    <a:pt x="13240" y="58226"/>
                  </a:lnTo>
                  <a:lnTo>
                    <a:pt x="13691" y="57474"/>
                  </a:lnTo>
                  <a:lnTo>
                    <a:pt x="14137" y="56690"/>
                  </a:lnTo>
                  <a:lnTo>
                    <a:pt x="14577" y="55876"/>
                  </a:lnTo>
                  <a:lnTo>
                    <a:pt x="15012" y="55062"/>
                  </a:lnTo>
                  <a:lnTo>
                    <a:pt x="15447" y="54217"/>
                  </a:lnTo>
                  <a:lnTo>
                    <a:pt x="15877" y="53356"/>
                  </a:lnTo>
                  <a:lnTo>
                    <a:pt x="15877" y="53356"/>
                  </a:lnTo>
                  <a:lnTo>
                    <a:pt x="16301" y="52450"/>
                  </a:lnTo>
                  <a:lnTo>
                    <a:pt x="16720" y="51513"/>
                  </a:lnTo>
                  <a:lnTo>
                    <a:pt x="17128" y="50545"/>
                  </a:lnTo>
                  <a:lnTo>
                    <a:pt x="17532" y="49562"/>
                  </a:lnTo>
                  <a:lnTo>
                    <a:pt x="17924" y="48563"/>
                  </a:lnTo>
                  <a:lnTo>
                    <a:pt x="18311" y="47534"/>
                  </a:lnTo>
                  <a:lnTo>
                    <a:pt x="18693" y="46474"/>
                  </a:lnTo>
                  <a:lnTo>
                    <a:pt x="19065" y="45398"/>
                  </a:lnTo>
                  <a:lnTo>
                    <a:pt x="19431" y="44292"/>
                  </a:lnTo>
                  <a:lnTo>
                    <a:pt x="19786" y="43171"/>
                  </a:lnTo>
                  <a:lnTo>
                    <a:pt x="20136" y="42034"/>
                  </a:lnTo>
                  <a:lnTo>
                    <a:pt x="20475" y="40866"/>
                  </a:lnTo>
                  <a:lnTo>
                    <a:pt x="20804" y="39683"/>
                  </a:lnTo>
                  <a:lnTo>
                    <a:pt x="21128" y="38470"/>
                  </a:lnTo>
                  <a:lnTo>
                    <a:pt x="21441" y="37241"/>
                  </a:lnTo>
                  <a:lnTo>
                    <a:pt x="21748" y="35996"/>
                  </a:lnTo>
                  <a:lnTo>
                    <a:pt x="21748" y="35996"/>
                  </a:lnTo>
                  <a:lnTo>
                    <a:pt x="21987" y="34967"/>
                  </a:lnTo>
                  <a:lnTo>
                    <a:pt x="22226" y="33907"/>
                  </a:lnTo>
                  <a:lnTo>
                    <a:pt x="22449" y="32847"/>
                  </a:lnTo>
                  <a:lnTo>
                    <a:pt x="22671" y="31771"/>
                  </a:lnTo>
                  <a:lnTo>
                    <a:pt x="22878" y="30696"/>
                  </a:lnTo>
                  <a:lnTo>
                    <a:pt x="23080" y="29590"/>
                  </a:lnTo>
                  <a:lnTo>
                    <a:pt x="23276" y="28484"/>
                  </a:lnTo>
                  <a:lnTo>
                    <a:pt x="23462" y="27362"/>
                  </a:lnTo>
                  <a:lnTo>
                    <a:pt x="23637" y="26225"/>
                  </a:lnTo>
                  <a:lnTo>
                    <a:pt x="23807" y="25073"/>
                  </a:lnTo>
                  <a:lnTo>
                    <a:pt x="23966" y="23921"/>
                  </a:lnTo>
                  <a:lnTo>
                    <a:pt x="24120" y="22753"/>
                  </a:lnTo>
                  <a:lnTo>
                    <a:pt x="24263" y="21586"/>
                  </a:lnTo>
                  <a:lnTo>
                    <a:pt x="24401" y="20403"/>
                  </a:lnTo>
                  <a:lnTo>
                    <a:pt x="24523" y="19205"/>
                  </a:lnTo>
                  <a:lnTo>
                    <a:pt x="24639" y="18006"/>
                  </a:lnTo>
                  <a:lnTo>
                    <a:pt x="24639" y="18006"/>
                  </a:lnTo>
                  <a:lnTo>
                    <a:pt x="24714" y="17192"/>
                  </a:lnTo>
                  <a:lnTo>
                    <a:pt x="24783" y="16378"/>
                  </a:lnTo>
                  <a:lnTo>
                    <a:pt x="24846" y="15564"/>
                  </a:lnTo>
                  <a:lnTo>
                    <a:pt x="24899" y="14749"/>
                  </a:lnTo>
                  <a:lnTo>
                    <a:pt x="24952" y="13935"/>
                  </a:lnTo>
                  <a:lnTo>
                    <a:pt x="24995" y="13105"/>
                  </a:lnTo>
                  <a:lnTo>
                    <a:pt x="25032" y="12276"/>
                  </a:lnTo>
                  <a:lnTo>
                    <a:pt x="25069" y="11462"/>
                  </a:lnTo>
                  <a:lnTo>
                    <a:pt x="25095" y="10632"/>
                  </a:lnTo>
                  <a:lnTo>
                    <a:pt x="25117" y="9802"/>
                  </a:lnTo>
                  <a:lnTo>
                    <a:pt x="25133" y="8973"/>
                  </a:lnTo>
                  <a:lnTo>
                    <a:pt x="25143" y="8128"/>
                  </a:lnTo>
                  <a:lnTo>
                    <a:pt x="25149" y="7298"/>
                  </a:lnTo>
                  <a:lnTo>
                    <a:pt x="25149" y="6469"/>
                  </a:lnTo>
                  <a:lnTo>
                    <a:pt x="25138" y="5639"/>
                  </a:lnTo>
                  <a:lnTo>
                    <a:pt x="25127" y="4794"/>
                  </a:lnTo>
                  <a:lnTo>
                    <a:pt x="25127" y="4794"/>
                  </a:lnTo>
                  <a:lnTo>
                    <a:pt x="25111" y="4226"/>
                  </a:lnTo>
                  <a:lnTo>
                    <a:pt x="25090" y="3688"/>
                  </a:lnTo>
                  <a:lnTo>
                    <a:pt x="25042" y="2720"/>
                  </a:lnTo>
                  <a:lnTo>
                    <a:pt x="25021" y="2290"/>
                  </a:lnTo>
                  <a:lnTo>
                    <a:pt x="24995" y="1906"/>
                  </a:lnTo>
                  <a:lnTo>
                    <a:pt x="24968" y="1537"/>
                  </a:lnTo>
                  <a:lnTo>
                    <a:pt x="24942" y="1215"/>
                  </a:lnTo>
                  <a:lnTo>
                    <a:pt x="24915" y="938"/>
                  </a:lnTo>
                  <a:lnTo>
                    <a:pt x="24889" y="692"/>
                  </a:lnTo>
                  <a:lnTo>
                    <a:pt x="24862" y="477"/>
                  </a:lnTo>
                  <a:lnTo>
                    <a:pt x="24830" y="308"/>
                  </a:lnTo>
                  <a:lnTo>
                    <a:pt x="24804" y="170"/>
                  </a:lnTo>
                  <a:lnTo>
                    <a:pt x="24783" y="78"/>
                  </a:lnTo>
                  <a:lnTo>
                    <a:pt x="24756" y="16"/>
                  </a:lnTo>
                  <a:lnTo>
                    <a:pt x="24735" y="1"/>
                  </a:lnTo>
                  <a:lnTo>
                    <a:pt x="24735" y="1"/>
                  </a:lnTo>
                  <a:lnTo>
                    <a:pt x="24719" y="16"/>
                  </a:lnTo>
                  <a:lnTo>
                    <a:pt x="24703" y="32"/>
                  </a:lnTo>
                  <a:lnTo>
                    <a:pt x="24671" y="93"/>
                  </a:lnTo>
                  <a:lnTo>
                    <a:pt x="24650" y="185"/>
                  </a:lnTo>
                  <a:lnTo>
                    <a:pt x="24623" y="324"/>
                  </a:lnTo>
                  <a:lnTo>
                    <a:pt x="24602" y="508"/>
                  </a:lnTo>
                  <a:lnTo>
                    <a:pt x="24581" y="708"/>
                  </a:lnTo>
                  <a:lnTo>
                    <a:pt x="24560" y="969"/>
                  </a:lnTo>
                  <a:lnTo>
                    <a:pt x="24539" y="1245"/>
                  </a:lnTo>
                  <a:lnTo>
                    <a:pt x="24501" y="1921"/>
                  </a:lnTo>
                  <a:lnTo>
                    <a:pt x="24459" y="2720"/>
                  </a:lnTo>
                  <a:lnTo>
                    <a:pt x="24358" y="4702"/>
                  </a:lnTo>
                  <a:lnTo>
                    <a:pt x="24295" y="5885"/>
                  </a:lnTo>
                  <a:lnTo>
                    <a:pt x="24215" y="7160"/>
                  </a:lnTo>
                  <a:lnTo>
                    <a:pt x="24120" y="8543"/>
                  </a:lnTo>
                  <a:lnTo>
                    <a:pt x="24066" y="9280"/>
                  </a:lnTo>
                  <a:lnTo>
                    <a:pt x="24003" y="10033"/>
                  </a:lnTo>
                  <a:lnTo>
                    <a:pt x="23939" y="10801"/>
                  </a:lnTo>
                  <a:lnTo>
                    <a:pt x="23870" y="11615"/>
                  </a:lnTo>
                  <a:lnTo>
                    <a:pt x="23791" y="12430"/>
                  </a:lnTo>
                  <a:lnTo>
                    <a:pt x="23711" y="13274"/>
                  </a:lnTo>
                  <a:lnTo>
                    <a:pt x="23621" y="14135"/>
                  </a:lnTo>
                  <a:lnTo>
                    <a:pt x="23520" y="15026"/>
                  </a:lnTo>
                  <a:lnTo>
                    <a:pt x="23419" y="15932"/>
                  </a:lnTo>
                  <a:lnTo>
                    <a:pt x="23303" y="16854"/>
                  </a:lnTo>
                  <a:lnTo>
                    <a:pt x="23303" y="16854"/>
                  </a:lnTo>
                  <a:lnTo>
                    <a:pt x="23165" y="17929"/>
                  </a:lnTo>
                  <a:lnTo>
                    <a:pt x="23016" y="19005"/>
                  </a:lnTo>
                  <a:lnTo>
                    <a:pt x="22857" y="20065"/>
                  </a:lnTo>
                  <a:lnTo>
                    <a:pt x="22698" y="21125"/>
                  </a:lnTo>
                  <a:lnTo>
                    <a:pt x="22528" y="22170"/>
                  </a:lnTo>
                  <a:lnTo>
                    <a:pt x="22353" y="23199"/>
                  </a:lnTo>
                  <a:lnTo>
                    <a:pt x="22173" y="24228"/>
                  </a:lnTo>
                  <a:lnTo>
                    <a:pt x="21987" y="25242"/>
                  </a:lnTo>
                  <a:lnTo>
                    <a:pt x="21791" y="26256"/>
                  </a:lnTo>
                  <a:lnTo>
                    <a:pt x="21595" y="27255"/>
                  </a:lnTo>
                  <a:lnTo>
                    <a:pt x="21388" y="28238"/>
                  </a:lnTo>
                  <a:lnTo>
                    <a:pt x="21176" y="29206"/>
                  </a:lnTo>
                  <a:lnTo>
                    <a:pt x="20958" y="30174"/>
                  </a:lnTo>
                  <a:lnTo>
                    <a:pt x="20730" y="31126"/>
                  </a:lnTo>
                  <a:lnTo>
                    <a:pt x="20502" y="32079"/>
                  </a:lnTo>
                  <a:lnTo>
                    <a:pt x="20269" y="33000"/>
                  </a:lnTo>
                  <a:lnTo>
                    <a:pt x="20269" y="33000"/>
                  </a:lnTo>
                  <a:lnTo>
                    <a:pt x="19966" y="34122"/>
                  </a:lnTo>
                  <a:lnTo>
                    <a:pt x="19664" y="35228"/>
                  </a:lnTo>
                  <a:lnTo>
                    <a:pt x="19351" y="36319"/>
                  </a:lnTo>
                  <a:lnTo>
                    <a:pt x="19033" y="37379"/>
                  </a:lnTo>
                  <a:lnTo>
                    <a:pt x="18709" y="38439"/>
                  </a:lnTo>
                  <a:lnTo>
                    <a:pt x="18375" y="39468"/>
                  </a:lnTo>
                  <a:lnTo>
                    <a:pt x="18041" y="40482"/>
                  </a:lnTo>
                  <a:lnTo>
                    <a:pt x="17696" y="41481"/>
                  </a:lnTo>
                  <a:lnTo>
                    <a:pt x="17346" y="42464"/>
                  </a:lnTo>
                  <a:lnTo>
                    <a:pt x="16985" y="43417"/>
                  </a:lnTo>
                  <a:lnTo>
                    <a:pt x="16625" y="44369"/>
                  </a:lnTo>
                  <a:lnTo>
                    <a:pt x="16253" y="45291"/>
                  </a:lnTo>
                  <a:lnTo>
                    <a:pt x="15882" y="46182"/>
                  </a:lnTo>
                  <a:lnTo>
                    <a:pt x="15500" y="47073"/>
                  </a:lnTo>
                  <a:lnTo>
                    <a:pt x="15113" y="47933"/>
                  </a:lnTo>
                  <a:lnTo>
                    <a:pt x="14720" y="48778"/>
                  </a:lnTo>
                  <a:lnTo>
                    <a:pt x="14720" y="48778"/>
                  </a:lnTo>
                  <a:lnTo>
                    <a:pt x="14296" y="49638"/>
                  </a:lnTo>
                  <a:lnTo>
                    <a:pt x="13866" y="50468"/>
                  </a:lnTo>
                  <a:lnTo>
                    <a:pt x="13437" y="51282"/>
                  </a:lnTo>
                  <a:lnTo>
                    <a:pt x="13007" y="52081"/>
                  </a:lnTo>
                  <a:lnTo>
                    <a:pt x="12572" y="52834"/>
                  </a:lnTo>
                  <a:lnTo>
                    <a:pt x="12142" y="53587"/>
                  </a:lnTo>
                  <a:lnTo>
                    <a:pt x="11707" y="54293"/>
                  </a:lnTo>
                  <a:lnTo>
                    <a:pt x="11273" y="55000"/>
                  </a:lnTo>
                  <a:lnTo>
                    <a:pt x="10843" y="55676"/>
                  </a:lnTo>
                  <a:lnTo>
                    <a:pt x="10413" y="56321"/>
                  </a:lnTo>
                  <a:lnTo>
                    <a:pt x="9984" y="56951"/>
                  </a:lnTo>
                  <a:lnTo>
                    <a:pt x="9554" y="57566"/>
                  </a:lnTo>
                  <a:lnTo>
                    <a:pt x="9124" y="58165"/>
                  </a:lnTo>
                  <a:lnTo>
                    <a:pt x="8700" y="58733"/>
                  </a:lnTo>
                  <a:lnTo>
                    <a:pt x="8276" y="59286"/>
                  </a:lnTo>
                  <a:lnTo>
                    <a:pt x="7857" y="59824"/>
                  </a:lnTo>
                  <a:lnTo>
                    <a:pt x="7438" y="60346"/>
                  </a:lnTo>
                  <a:lnTo>
                    <a:pt x="7024" y="60853"/>
                  </a:lnTo>
                  <a:lnTo>
                    <a:pt x="6610" y="61345"/>
                  </a:lnTo>
                  <a:lnTo>
                    <a:pt x="6207" y="61806"/>
                  </a:lnTo>
                  <a:lnTo>
                    <a:pt x="5804" y="62267"/>
                  </a:lnTo>
                  <a:lnTo>
                    <a:pt x="5401" y="62697"/>
                  </a:lnTo>
                  <a:lnTo>
                    <a:pt x="4621" y="63542"/>
                  </a:lnTo>
                  <a:lnTo>
                    <a:pt x="3857" y="64325"/>
                  </a:lnTo>
                  <a:lnTo>
                    <a:pt x="3120" y="65047"/>
                  </a:lnTo>
                  <a:lnTo>
                    <a:pt x="2409" y="65739"/>
                  </a:lnTo>
                  <a:lnTo>
                    <a:pt x="1725" y="66384"/>
                  </a:lnTo>
                  <a:lnTo>
                    <a:pt x="1725" y="66384"/>
                  </a:lnTo>
                  <a:lnTo>
                    <a:pt x="1" y="67966"/>
                  </a:lnTo>
                  <a:lnTo>
                    <a:pt x="1" y="67966"/>
                  </a:lnTo>
                  <a:lnTo>
                    <a:pt x="208" y="68335"/>
                  </a:lnTo>
                  <a:lnTo>
                    <a:pt x="415" y="68688"/>
                  </a:lnTo>
                  <a:lnTo>
                    <a:pt x="622" y="69026"/>
                  </a:lnTo>
                  <a:lnTo>
                    <a:pt x="839" y="69349"/>
                  </a:lnTo>
                  <a:lnTo>
                    <a:pt x="1051" y="69672"/>
                  </a:lnTo>
                  <a:lnTo>
                    <a:pt x="1269" y="69964"/>
                  </a:lnTo>
                  <a:lnTo>
                    <a:pt x="1491" y="70255"/>
                  </a:lnTo>
                  <a:lnTo>
                    <a:pt x="1714" y="7053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4"/>
            <p:cNvSpPr/>
            <p:nvPr/>
          </p:nvSpPr>
          <p:spPr>
            <a:xfrm>
              <a:off x="-494975" y="28025"/>
              <a:ext cx="131825" cy="108725"/>
            </a:xfrm>
            <a:custGeom>
              <a:avLst/>
              <a:gdLst/>
              <a:ahLst/>
              <a:cxnLst/>
              <a:rect l="l" t="t" r="r" b="b"/>
              <a:pathLst>
                <a:path w="5273" h="4349" fill="none" extrusionOk="0">
                  <a:moveTo>
                    <a:pt x="573" y="4348"/>
                  </a:moveTo>
                  <a:lnTo>
                    <a:pt x="573" y="4348"/>
                  </a:lnTo>
                  <a:lnTo>
                    <a:pt x="738" y="4348"/>
                  </a:lnTo>
                  <a:lnTo>
                    <a:pt x="918" y="4317"/>
                  </a:lnTo>
                  <a:lnTo>
                    <a:pt x="1120" y="4287"/>
                  </a:lnTo>
                  <a:lnTo>
                    <a:pt x="1337" y="4241"/>
                  </a:lnTo>
                  <a:lnTo>
                    <a:pt x="1576" y="4179"/>
                  </a:lnTo>
                  <a:lnTo>
                    <a:pt x="1830" y="4102"/>
                  </a:lnTo>
                  <a:lnTo>
                    <a:pt x="2387" y="3903"/>
                  </a:lnTo>
                  <a:lnTo>
                    <a:pt x="3019" y="3642"/>
                  </a:lnTo>
                  <a:lnTo>
                    <a:pt x="3708" y="3319"/>
                  </a:lnTo>
                  <a:lnTo>
                    <a:pt x="4461" y="2919"/>
                  </a:lnTo>
                  <a:lnTo>
                    <a:pt x="4859" y="2704"/>
                  </a:lnTo>
                  <a:lnTo>
                    <a:pt x="5273" y="2474"/>
                  </a:lnTo>
                  <a:lnTo>
                    <a:pt x="5273" y="2474"/>
                  </a:lnTo>
                  <a:lnTo>
                    <a:pt x="5055" y="2197"/>
                  </a:lnTo>
                  <a:lnTo>
                    <a:pt x="4843" y="1921"/>
                  </a:lnTo>
                  <a:lnTo>
                    <a:pt x="4636" y="1644"/>
                  </a:lnTo>
                  <a:lnTo>
                    <a:pt x="4429" y="1337"/>
                  </a:lnTo>
                  <a:lnTo>
                    <a:pt x="4223" y="1014"/>
                  </a:lnTo>
                  <a:lnTo>
                    <a:pt x="4021" y="692"/>
                  </a:lnTo>
                  <a:lnTo>
                    <a:pt x="3819" y="354"/>
                  </a:lnTo>
                  <a:lnTo>
                    <a:pt x="3623" y="0"/>
                  </a:lnTo>
                  <a:lnTo>
                    <a:pt x="3623" y="0"/>
                  </a:lnTo>
                  <a:lnTo>
                    <a:pt x="2806" y="753"/>
                  </a:lnTo>
                  <a:lnTo>
                    <a:pt x="2080" y="1429"/>
                  </a:lnTo>
                  <a:lnTo>
                    <a:pt x="1454" y="2028"/>
                  </a:lnTo>
                  <a:lnTo>
                    <a:pt x="1178" y="2305"/>
                  </a:lnTo>
                  <a:lnTo>
                    <a:pt x="934" y="2566"/>
                  </a:lnTo>
                  <a:lnTo>
                    <a:pt x="711" y="2797"/>
                  </a:lnTo>
                  <a:lnTo>
                    <a:pt x="520" y="3027"/>
                  </a:lnTo>
                  <a:lnTo>
                    <a:pt x="356" y="3227"/>
                  </a:lnTo>
                  <a:lnTo>
                    <a:pt x="223" y="3426"/>
                  </a:lnTo>
                  <a:lnTo>
                    <a:pt x="122" y="3595"/>
                  </a:lnTo>
                  <a:lnTo>
                    <a:pt x="80" y="3688"/>
                  </a:lnTo>
                  <a:lnTo>
                    <a:pt x="48" y="3764"/>
                  </a:lnTo>
                  <a:lnTo>
                    <a:pt x="27" y="3826"/>
                  </a:lnTo>
                  <a:lnTo>
                    <a:pt x="11" y="3903"/>
                  </a:lnTo>
                  <a:lnTo>
                    <a:pt x="0" y="3964"/>
                  </a:lnTo>
                  <a:lnTo>
                    <a:pt x="0" y="4041"/>
                  </a:lnTo>
                  <a:lnTo>
                    <a:pt x="0" y="4041"/>
                  </a:lnTo>
                  <a:lnTo>
                    <a:pt x="6" y="4072"/>
                  </a:lnTo>
                  <a:lnTo>
                    <a:pt x="16" y="4102"/>
                  </a:lnTo>
                  <a:lnTo>
                    <a:pt x="48" y="4164"/>
                  </a:lnTo>
                  <a:lnTo>
                    <a:pt x="96" y="4225"/>
                  </a:lnTo>
                  <a:lnTo>
                    <a:pt x="160" y="4271"/>
                  </a:lnTo>
                  <a:lnTo>
                    <a:pt x="239" y="4302"/>
                  </a:lnTo>
                  <a:lnTo>
                    <a:pt x="335" y="4333"/>
                  </a:lnTo>
                  <a:lnTo>
                    <a:pt x="446" y="4348"/>
                  </a:lnTo>
                  <a:lnTo>
                    <a:pt x="573" y="434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4"/>
            <p:cNvSpPr/>
            <p:nvPr/>
          </p:nvSpPr>
          <p:spPr>
            <a:xfrm>
              <a:off x="-404400" y="18425"/>
              <a:ext cx="53200" cy="71450"/>
            </a:xfrm>
            <a:custGeom>
              <a:avLst/>
              <a:gdLst/>
              <a:ahLst/>
              <a:cxnLst/>
              <a:rect l="l" t="t" r="r" b="b"/>
              <a:pathLst>
                <a:path w="2128" h="2858" extrusionOk="0">
                  <a:moveTo>
                    <a:pt x="414" y="0"/>
                  </a:moveTo>
                  <a:lnTo>
                    <a:pt x="0" y="384"/>
                  </a:lnTo>
                  <a:lnTo>
                    <a:pt x="196" y="738"/>
                  </a:lnTo>
                  <a:lnTo>
                    <a:pt x="398" y="1076"/>
                  </a:lnTo>
                  <a:lnTo>
                    <a:pt x="600" y="1398"/>
                  </a:lnTo>
                  <a:lnTo>
                    <a:pt x="806" y="1721"/>
                  </a:lnTo>
                  <a:lnTo>
                    <a:pt x="1013" y="2028"/>
                  </a:lnTo>
                  <a:lnTo>
                    <a:pt x="1220" y="2305"/>
                  </a:lnTo>
                  <a:lnTo>
                    <a:pt x="1432" y="2581"/>
                  </a:lnTo>
                  <a:lnTo>
                    <a:pt x="1650" y="2858"/>
                  </a:lnTo>
                  <a:lnTo>
                    <a:pt x="2127" y="2566"/>
                  </a:lnTo>
                  <a:lnTo>
                    <a:pt x="1904" y="2289"/>
                  </a:lnTo>
                  <a:lnTo>
                    <a:pt x="1682" y="1998"/>
                  </a:lnTo>
                  <a:lnTo>
                    <a:pt x="1464" y="1706"/>
                  </a:lnTo>
                  <a:lnTo>
                    <a:pt x="1252" y="1383"/>
                  </a:lnTo>
                  <a:lnTo>
                    <a:pt x="1035" y="1060"/>
                  </a:lnTo>
                  <a:lnTo>
                    <a:pt x="828" y="722"/>
                  </a:lnTo>
                  <a:lnTo>
                    <a:pt x="621" y="369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4"/>
            <p:cNvSpPr/>
            <p:nvPr/>
          </p:nvSpPr>
          <p:spPr>
            <a:xfrm>
              <a:off x="-404400" y="18425"/>
              <a:ext cx="53200" cy="71450"/>
            </a:xfrm>
            <a:custGeom>
              <a:avLst/>
              <a:gdLst/>
              <a:ahLst/>
              <a:cxnLst/>
              <a:rect l="l" t="t" r="r" b="b"/>
              <a:pathLst>
                <a:path w="2128" h="2858" fill="none" extrusionOk="0">
                  <a:moveTo>
                    <a:pt x="1650" y="2858"/>
                  </a:moveTo>
                  <a:lnTo>
                    <a:pt x="1650" y="2858"/>
                  </a:lnTo>
                  <a:lnTo>
                    <a:pt x="2127" y="2566"/>
                  </a:lnTo>
                  <a:lnTo>
                    <a:pt x="2127" y="2566"/>
                  </a:lnTo>
                  <a:lnTo>
                    <a:pt x="1904" y="2289"/>
                  </a:lnTo>
                  <a:lnTo>
                    <a:pt x="1682" y="1998"/>
                  </a:lnTo>
                  <a:lnTo>
                    <a:pt x="1464" y="1706"/>
                  </a:lnTo>
                  <a:lnTo>
                    <a:pt x="1252" y="1383"/>
                  </a:lnTo>
                  <a:lnTo>
                    <a:pt x="1035" y="1060"/>
                  </a:lnTo>
                  <a:lnTo>
                    <a:pt x="828" y="722"/>
                  </a:lnTo>
                  <a:lnTo>
                    <a:pt x="621" y="369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0" y="384"/>
                  </a:lnTo>
                  <a:lnTo>
                    <a:pt x="0" y="384"/>
                  </a:lnTo>
                  <a:lnTo>
                    <a:pt x="196" y="738"/>
                  </a:lnTo>
                  <a:lnTo>
                    <a:pt x="398" y="1076"/>
                  </a:lnTo>
                  <a:lnTo>
                    <a:pt x="600" y="1398"/>
                  </a:lnTo>
                  <a:lnTo>
                    <a:pt x="806" y="1721"/>
                  </a:lnTo>
                  <a:lnTo>
                    <a:pt x="1013" y="2028"/>
                  </a:lnTo>
                  <a:lnTo>
                    <a:pt x="1220" y="2305"/>
                  </a:lnTo>
                  <a:lnTo>
                    <a:pt x="1432" y="2581"/>
                  </a:lnTo>
                  <a:lnTo>
                    <a:pt x="1650" y="285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4"/>
            <p:cNvSpPr/>
            <p:nvPr/>
          </p:nvSpPr>
          <p:spPr>
            <a:xfrm>
              <a:off x="108525" y="-2491100"/>
              <a:ext cx="96825" cy="364875"/>
            </a:xfrm>
            <a:custGeom>
              <a:avLst/>
              <a:gdLst/>
              <a:ahLst/>
              <a:cxnLst/>
              <a:rect l="l" t="t" r="r" b="b"/>
              <a:pathLst>
                <a:path w="3873" h="14595" extrusionOk="0">
                  <a:moveTo>
                    <a:pt x="382" y="0"/>
                  </a:moveTo>
                  <a:lnTo>
                    <a:pt x="329" y="16"/>
                  </a:lnTo>
                  <a:lnTo>
                    <a:pt x="281" y="46"/>
                  </a:lnTo>
                  <a:lnTo>
                    <a:pt x="234" y="92"/>
                  </a:lnTo>
                  <a:lnTo>
                    <a:pt x="191" y="154"/>
                  </a:lnTo>
                  <a:lnTo>
                    <a:pt x="154" y="215"/>
                  </a:lnTo>
                  <a:lnTo>
                    <a:pt x="122" y="292"/>
                  </a:lnTo>
                  <a:lnTo>
                    <a:pt x="96" y="384"/>
                  </a:lnTo>
                  <a:lnTo>
                    <a:pt x="64" y="507"/>
                  </a:lnTo>
                  <a:lnTo>
                    <a:pt x="43" y="645"/>
                  </a:lnTo>
                  <a:lnTo>
                    <a:pt x="21" y="784"/>
                  </a:lnTo>
                  <a:lnTo>
                    <a:pt x="11" y="953"/>
                  </a:lnTo>
                  <a:lnTo>
                    <a:pt x="0" y="1122"/>
                  </a:lnTo>
                  <a:lnTo>
                    <a:pt x="0" y="1291"/>
                  </a:lnTo>
                  <a:lnTo>
                    <a:pt x="0" y="1475"/>
                  </a:lnTo>
                  <a:lnTo>
                    <a:pt x="5" y="1675"/>
                  </a:lnTo>
                  <a:lnTo>
                    <a:pt x="21" y="1890"/>
                  </a:lnTo>
                  <a:lnTo>
                    <a:pt x="37" y="2105"/>
                  </a:lnTo>
                  <a:lnTo>
                    <a:pt x="59" y="2320"/>
                  </a:lnTo>
                  <a:lnTo>
                    <a:pt x="80" y="2566"/>
                  </a:lnTo>
                  <a:lnTo>
                    <a:pt x="143" y="3057"/>
                  </a:lnTo>
                  <a:lnTo>
                    <a:pt x="223" y="3564"/>
                  </a:lnTo>
                  <a:lnTo>
                    <a:pt x="313" y="4117"/>
                  </a:lnTo>
                  <a:lnTo>
                    <a:pt x="419" y="4686"/>
                  </a:lnTo>
                  <a:lnTo>
                    <a:pt x="541" y="5285"/>
                  </a:lnTo>
                  <a:lnTo>
                    <a:pt x="669" y="5900"/>
                  </a:lnTo>
                  <a:lnTo>
                    <a:pt x="812" y="6529"/>
                  </a:lnTo>
                  <a:lnTo>
                    <a:pt x="966" y="7175"/>
                  </a:lnTo>
                  <a:lnTo>
                    <a:pt x="1125" y="7835"/>
                  </a:lnTo>
                  <a:lnTo>
                    <a:pt x="1294" y="8511"/>
                  </a:lnTo>
                  <a:lnTo>
                    <a:pt x="1607" y="9710"/>
                  </a:lnTo>
                  <a:lnTo>
                    <a:pt x="1915" y="10846"/>
                  </a:lnTo>
                  <a:lnTo>
                    <a:pt x="2064" y="11384"/>
                  </a:lnTo>
                  <a:lnTo>
                    <a:pt x="2207" y="11876"/>
                  </a:lnTo>
                  <a:lnTo>
                    <a:pt x="2350" y="12352"/>
                  </a:lnTo>
                  <a:lnTo>
                    <a:pt x="2493" y="12782"/>
                  </a:lnTo>
                  <a:lnTo>
                    <a:pt x="2626" y="13182"/>
                  </a:lnTo>
                  <a:lnTo>
                    <a:pt x="2758" y="13535"/>
                  </a:lnTo>
                  <a:lnTo>
                    <a:pt x="2886" y="13842"/>
                  </a:lnTo>
                  <a:lnTo>
                    <a:pt x="3008" y="14103"/>
                  </a:lnTo>
                  <a:lnTo>
                    <a:pt x="3066" y="14226"/>
                  </a:lnTo>
                  <a:lnTo>
                    <a:pt x="3124" y="14318"/>
                  </a:lnTo>
                  <a:lnTo>
                    <a:pt x="3183" y="14395"/>
                  </a:lnTo>
                  <a:lnTo>
                    <a:pt x="3236" y="14472"/>
                  </a:lnTo>
                  <a:lnTo>
                    <a:pt x="3289" y="14518"/>
                  </a:lnTo>
                  <a:lnTo>
                    <a:pt x="3342" y="14564"/>
                  </a:lnTo>
                  <a:lnTo>
                    <a:pt x="3395" y="14595"/>
                  </a:lnTo>
                  <a:lnTo>
                    <a:pt x="3443" y="14595"/>
                  </a:lnTo>
                  <a:lnTo>
                    <a:pt x="3512" y="14580"/>
                  </a:lnTo>
                  <a:lnTo>
                    <a:pt x="3575" y="14534"/>
                  </a:lnTo>
                  <a:lnTo>
                    <a:pt x="3618" y="14472"/>
                  </a:lnTo>
                  <a:lnTo>
                    <a:pt x="3660" y="14380"/>
                  </a:lnTo>
                  <a:lnTo>
                    <a:pt x="3697" y="14272"/>
                  </a:lnTo>
                  <a:lnTo>
                    <a:pt x="3734" y="14149"/>
                  </a:lnTo>
                  <a:lnTo>
                    <a:pt x="3766" y="13996"/>
                  </a:lnTo>
                  <a:lnTo>
                    <a:pt x="3793" y="13827"/>
                  </a:lnTo>
                  <a:lnTo>
                    <a:pt x="3819" y="13642"/>
                  </a:lnTo>
                  <a:lnTo>
                    <a:pt x="3835" y="13443"/>
                  </a:lnTo>
                  <a:lnTo>
                    <a:pt x="3851" y="13228"/>
                  </a:lnTo>
                  <a:lnTo>
                    <a:pt x="3862" y="12982"/>
                  </a:lnTo>
                  <a:lnTo>
                    <a:pt x="3872" y="12736"/>
                  </a:lnTo>
                  <a:lnTo>
                    <a:pt x="3872" y="12475"/>
                  </a:lnTo>
                  <a:lnTo>
                    <a:pt x="3872" y="12183"/>
                  </a:lnTo>
                  <a:lnTo>
                    <a:pt x="3867" y="11891"/>
                  </a:lnTo>
                  <a:lnTo>
                    <a:pt x="3856" y="11584"/>
                  </a:lnTo>
                  <a:lnTo>
                    <a:pt x="3846" y="11261"/>
                  </a:lnTo>
                  <a:lnTo>
                    <a:pt x="3825" y="10939"/>
                  </a:lnTo>
                  <a:lnTo>
                    <a:pt x="3798" y="10601"/>
                  </a:lnTo>
                  <a:lnTo>
                    <a:pt x="3772" y="10247"/>
                  </a:lnTo>
                  <a:lnTo>
                    <a:pt x="3740" y="9894"/>
                  </a:lnTo>
                  <a:lnTo>
                    <a:pt x="3697" y="9525"/>
                  </a:lnTo>
                  <a:lnTo>
                    <a:pt x="3655" y="9157"/>
                  </a:lnTo>
                  <a:lnTo>
                    <a:pt x="3607" y="8772"/>
                  </a:lnTo>
                  <a:lnTo>
                    <a:pt x="3554" y="8388"/>
                  </a:lnTo>
                  <a:lnTo>
                    <a:pt x="3496" y="7989"/>
                  </a:lnTo>
                  <a:lnTo>
                    <a:pt x="3432" y="7605"/>
                  </a:lnTo>
                  <a:lnTo>
                    <a:pt x="3363" y="7205"/>
                  </a:lnTo>
                  <a:lnTo>
                    <a:pt x="3289" y="6806"/>
                  </a:lnTo>
                  <a:lnTo>
                    <a:pt x="3209" y="6391"/>
                  </a:lnTo>
                  <a:lnTo>
                    <a:pt x="3124" y="5992"/>
                  </a:lnTo>
                  <a:lnTo>
                    <a:pt x="3029" y="5592"/>
                  </a:lnTo>
                  <a:lnTo>
                    <a:pt x="2933" y="5178"/>
                  </a:lnTo>
                  <a:lnTo>
                    <a:pt x="2774" y="4563"/>
                  </a:lnTo>
                  <a:lnTo>
                    <a:pt x="2610" y="3979"/>
                  </a:lnTo>
                  <a:lnTo>
                    <a:pt x="2445" y="3442"/>
                  </a:lnTo>
                  <a:lnTo>
                    <a:pt x="2270" y="2935"/>
                  </a:lnTo>
                  <a:lnTo>
                    <a:pt x="2101" y="2474"/>
                  </a:lnTo>
                  <a:lnTo>
                    <a:pt x="1931" y="2043"/>
                  </a:lnTo>
                  <a:lnTo>
                    <a:pt x="1761" y="1659"/>
                  </a:lnTo>
                  <a:lnTo>
                    <a:pt x="1591" y="1321"/>
                  </a:lnTo>
                  <a:lnTo>
                    <a:pt x="1427" y="1014"/>
                  </a:lnTo>
                  <a:lnTo>
                    <a:pt x="1263" y="738"/>
                  </a:lnTo>
                  <a:lnTo>
                    <a:pt x="1109" y="507"/>
                  </a:lnTo>
                  <a:lnTo>
                    <a:pt x="960" y="323"/>
                  </a:lnTo>
                  <a:lnTo>
                    <a:pt x="817" y="185"/>
                  </a:lnTo>
                  <a:lnTo>
                    <a:pt x="679" y="77"/>
                  </a:lnTo>
                  <a:lnTo>
                    <a:pt x="557" y="16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FFE5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4"/>
            <p:cNvSpPr/>
            <p:nvPr/>
          </p:nvSpPr>
          <p:spPr>
            <a:xfrm>
              <a:off x="108525" y="-2491100"/>
              <a:ext cx="96825" cy="364875"/>
            </a:xfrm>
            <a:custGeom>
              <a:avLst/>
              <a:gdLst/>
              <a:ahLst/>
              <a:cxnLst/>
              <a:rect l="l" t="t" r="r" b="b"/>
              <a:pathLst>
                <a:path w="3873" h="14595" fill="none" extrusionOk="0">
                  <a:moveTo>
                    <a:pt x="3443" y="14595"/>
                  </a:moveTo>
                  <a:lnTo>
                    <a:pt x="3443" y="14595"/>
                  </a:lnTo>
                  <a:lnTo>
                    <a:pt x="3512" y="14580"/>
                  </a:lnTo>
                  <a:lnTo>
                    <a:pt x="3575" y="14534"/>
                  </a:lnTo>
                  <a:lnTo>
                    <a:pt x="3575" y="14534"/>
                  </a:lnTo>
                  <a:lnTo>
                    <a:pt x="3618" y="14472"/>
                  </a:lnTo>
                  <a:lnTo>
                    <a:pt x="3660" y="14380"/>
                  </a:lnTo>
                  <a:lnTo>
                    <a:pt x="3697" y="14272"/>
                  </a:lnTo>
                  <a:lnTo>
                    <a:pt x="3734" y="14149"/>
                  </a:lnTo>
                  <a:lnTo>
                    <a:pt x="3766" y="13996"/>
                  </a:lnTo>
                  <a:lnTo>
                    <a:pt x="3793" y="13827"/>
                  </a:lnTo>
                  <a:lnTo>
                    <a:pt x="3819" y="13642"/>
                  </a:lnTo>
                  <a:lnTo>
                    <a:pt x="3835" y="13443"/>
                  </a:lnTo>
                  <a:lnTo>
                    <a:pt x="3851" y="13228"/>
                  </a:lnTo>
                  <a:lnTo>
                    <a:pt x="3862" y="12982"/>
                  </a:lnTo>
                  <a:lnTo>
                    <a:pt x="3872" y="12736"/>
                  </a:lnTo>
                  <a:lnTo>
                    <a:pt x="3872" y="12475"/>
                  </a:lnTo>
                  <a:lnTo>
                    <a:pt x="3872" y="12183"/>
                  </a:lnTo>
                  <a:lnTo>
                    <a:pt x="3867" y="11891"/>
                  </a:lnTo>
                  <a:lnTo>
                    <a:pt x="3856" y="11584"/>
                  </a:lnTo>
                  <a:lnTo>
                    <a:pt x="3846" y="11261"/>
                  </a:lnTo>
                  <a:lnTo>
                    <a:pt x="3825" y="10939"/>
                  </a:lnTo>
                  <a:lnTo>
                    <a:pt x="3798" y="10601"/>
                  </a:lnTo>
                  <a:lnTo>
                    <a:pt x="3772" y="10247"/>
                  </a:lnTo>
                  <a:lnTo>
                    <a:pt x="3740" y="9894"/>
                  </a:lnTo>
                  <a:lnTo>
                    <a:pt x="3697" y="9525"/>
                  </a:lnTo>
                  <a:lnTo>
                    <a:pt x="3655" y="9157"/>
                  </a:lnTo>
                  <a:lnTo>
                    <a:pt x="3607" y="8772"/>
                  </a:lnTo>
                  <a:lnTo>
                    <a:pt x="3554" y="8388"/>
                  </a:lnTo>
                  <a:lnTo>
                    <a:pt x="3496" y="7989"/>
                  </a:lnTo>
                  <a:lnTo>
                    <a:pt x="3432" y="7605"/>
                  </a:lnTo>
                  <a:lnTo>
                    <a:pt x="3363" y="7205"/>
                  </a:lnTo>
                  <a:lnTo>
                    <a:pt x="3289" y="6806"/>
                  </a:lnTo>
                  <a:lnTo>
                    <a:pt x="3209" y="6391"/>
                  </a:lnTo>
                  <a:lnTo>
                    <a:pt x="3124" y="5992"/>
                  </a:lnTo>
                  <a:lnTo>
                    <a:pt x="3029" y="5592"/>
                  </a:lnTo>
                  <a:lnTo>
                    <a:pt x="2933" y="5178"/>
                  </a:lnTo>
                  <a:lnTo>
                    <a:pt x="2933" y="5178"/>
                  </a:lnTo>
                  <a:lnTo>
                    <a:pt x="2774" y="4563"/>
                  </a:lnTo>
                  <a:lnTo>
                    <a:pt x="2610" y="3979"/>
                  </a:lnTo>
                  <a:lnTo>
                    <a:pt x="2445" y="3442"/>
                  </a:lnTo>
                  <a:lnTo>
                    <a:pt x="2270" y="2935"/>
                  </a:lnTo>
                  <a:lnTo>
                    <a:pt x="2101" y="2474"/>
                  </a:lnTo>
                  <a:lnTo>
                    <a:pt x="1931" y="2043"/>
                  </a:lnTo>
                  <a:lnTo>
                    <a:pt x="1761" y="1659"/>
                  </a:lnTo>
                  <a:lnTo>
                    <a:pt x="1591" y="1321"/>
                  </a:lnTo>
                  <a:lnTo>
                    <a:pt x="1427" y="1014"/>
                  </a:lnTo>
                  <a:lnTo>
                    <a:pt x="1263" y="738"/>
                  </a:lnTo>
                  <a:lnTo>
                    <a:pt x="1109" y="507"/>
                  </a:lnTo>
                  <a:lnTo>
                    <a:pt x="960" y="323"/>
                  </a:lnTo>
                  <a:lnTo>
                    <a:pt x="817" y="185"/>
                  </a:lnTo>
                  <a:lnTo>
                    <a:pt x="679" y="77"/>
                  </a:lnTo>
                  <a:lnTo>
                    <a:pt x="557" y="16"/>
                  </a:lnTo>
                  <a:lnTo>
                    <a:pt x="499" y="0"/>
                  </a:lnTo>
                  <a:lnTo>
                    <a:pt x="440" y="0"/>
                  </a:lnTo>
                  <a:lnTo>
                    <a:pt x="440" y="0"/>
                  </a:lnTo>
                  <a:lnTo>
                    <a:pt x="382" y="0"/>
                  </a:lnTo>
                  <a:lnTo>
                    <a:pt x="329" y="16"/>
                  </a:lnTo>
                  <a:lnTo>
                    <a:pt x="281" y="46"/>
                  </a:lnTo>
                  <a:lnTo>
                    <a:pt x="234" y="92"/>
                  </a:lnTo>
                  <a:lnTo>
                    <a:pt x="191" y="154"/>
                  </a:lnTo>
                  <a:lnTo>
                    <a:pt x="154" y="215"/>
                  </a:lnTo>
                  <a:lnTo>
                    <a:pt x="122" y="292"/>
                  </a:lnTo>
                  <a:lnTo>
                    <a:pt x="96" y="384"/>
                  </a:lnTo>
                  <a:lnTo>
                    <a:pt x="96" y="384"/>
                  </a:lnTo>
                  <a:lnTo>
                    <a:pt x="64" y="507"/>
                  </a:lnTo>
                  <a:lnTo>
                    <a:pt x="43" y="645"/>
                  </a:lnTo>
                  <a:lnTo>
                    <a:pt x="21" y="784"/>
                  </a:lnTo>
                  <a:lnTo>
                    <a:pt x="11" y="953"/>
                  </a:lnTo>
                  <a:lnTo>
                    <a:pt x="0" y="1122"/>
                  </a:lnTo>
                  <a:lnTo>
                    <a:pt x="0" y="1291"/>
                  </a:lnTo>
                  <a:lnTo>
                    <a:pt x="0" y="1475"/>
                  </a:lnTo>
                  <a:lnTo>
                    <a:pt x="5" y="1675"/>
                  </a:lnTo>
                  <a:lnTo>
                    <a:pt x="21" y="1890"/>
                  </a:lnTo>
                  <a:lnTo>
                    <a:pt x="37" y="2105"/>
                  </a:lnTo>
                  <a:lnTo>
                    <a:pt x="59" y="2320"/>
                  </a:lnTo>
                  <a:lnTo>
                    <a:pt x="80" y="2566"/>
                  </a:lnTo>
                  <a:lnTo>
                    <a:pt x="143" y="3057"/>
                  </a:lnTo>
                  <a:lnTo>
                    <a:pt x="223" y="3564"/>
                  </a:lnTo>
                  <a:lnTo>
                    <a:pt x="313" y="4117"/>
                  </a:lnTo>
                  <a:lnTo>
                    <a:pt x="419" y="4686"/>
                  </a:lnTo>
                  <a:lnTo>
                    <a:pt x="541" y="5285"/>
                  </a:lnTo>
                  <a:lnTo>
                    <a:pt x="669" y="5900"/>
                  </a:lnTo>
                  <a:lnTo>
                    <a:pt x="812" y="6529"/>
                  </a:lnTo>
                  <a:lnTo>
                    <a:pt x="966" y="7175"/>
                  </a:lnTo>
                  <a:lnTo>
                    <a:pt x="1125" y="7835"/>
                  </a:lnTo>
                  <a:lnTo>
                    <a:pt x="1294" y="8511"/>
                  </a:lnTo>
                  <a:lnTo>
                    <a:pt x="1294" y="8511"/>
                  </a:lnTo>
                  <a:lnTo>
                    <a:pt x="1607" y="9710"/>
                  </a:lnTo>
                  <a:lnTo>
                    <a:pt x="1915" y="10846"/>
                  </a:lnTo>
                  <a:lnTo>
                    <a:pt x="2064" y="11384"/>
                  </a:lnTo>
                  <a:lnTo>
                    <a:pt x="2207" y="11876"/>
                  </a:lnTo>
                  <a:lnTo>
                    <a:pt x="2350" y="12352"/>
                  </a:lnTo>
                  <a:lnTo>
                    <a:pt x="2493" y="12782"/>
                  </a:lnTo>
                  <a:lnTo>
                    <a:pt x="2626" y="13182"/>
                  </a:lnTo>
                  <a:lnTo>
                    <a:pt x="2758" y="13535"/>
                  </a:lnTo>
                  <a:lnTo>
                    <a:pt x="2886" y="13842"/>
                  </a:lnTo>
                  <a:lnTo>
                    <a:pt x="3008" y="14103"/>
                  </a:lnTo>
                  <a:lnTo>
                    <a:pt x="3066" y="14226"/>
                  </a:lnTo>
                  <a:lnTo>
                    <a:pt x="3124" y="14318"/>
                  </a:lnTo>
                  <a:lnTo>
                    <a:pt x="3183" y="14395"/>
                  </a:lnTo>
                  <a:lnTo>
                    <a:pt x="3236" y="14472"/>
                  </a:lnTo>
                  <a:lnTo>
                    <a:pt x="3289" y="14518"/>
                  </a:lnTo>
                  <a:lnTo>
                    <a:pt x="3342" y="14564"/>
                  </a:lnTo>
                  <a:lnTo>
                    <a:pt x="3395" y="14595"/>
                  </a:lnTo>
                  <a:lnTo>
                    <a:pt x="3443" y="1459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4"/>
            <p:cNvSpPr/>
            <p:nvPr/>
          </p:nvSpPr>
          <p:spPr>
            <a:xfrm>
              <a:off x="-1220875" y="-7785175"/>
              <a:ext cx="1374500" cy="4591250"/>
            </a:xfrm>
            <a:custGeom>
              <a:avLst/>
              <a:gdLst/>
              <a:ahLst/>
              <a:cxnLst/>
              <a:rect l="l" t="t" r="r" b="b"/>
              <a:pathLst>
                <a:path w="54980" h="183650" extrusionOk="0">
                  <a:moveTo>
                    <a:pt x="22014" y="1"/>
                  </a:moveTo>
                  <a:lnTo>
                    <a:pt x="21637" y="16"/>
                  </a:lnTo>
                  <a:lnTo>
                    <a:pt x="21260" y="47"/>
                  </a:lnTo>
                  <a:lnTo>
                    <a:pt x="20884" y="93"/>
                  </a:lnTo>
                  <a:lnTo>
                    <a:pt x="20507" y="155"/>
                  </a:lnTo>
                  <a:lnTo>
                    <a:pt x="20194" y="216"/>
                  </a:lnTo>
                  <a:lnTo>
                    <a:pt x="19881" y="293"/>
                  </a:lnTo>
                  <a:lnTo>
                    <a:pt x="19568" y="385"/>
                  </a:lnTo>
                  <a:lnTo>
                    <a:pt x="19255" y="493"/>
                  </a:lnTo>
                  <a:lnTo>
                    <a:pt x="18942" y="615"/>
                  </a:lnTo>
                  <a:lnTo>
                    <a:pt x="18635" y="754"/>
                  </a:lnTo>
                  <a:lnTo>
                    <a:pt x="18322" y="892"/>
                  </a:lnTo>
                  <a:lnTo>
                    <a:pt x="18014" y="1046"/>
                  </a:lnTo>
                  <a:lnTo>
                    <a:pt x="17706" y="1230"/>
                  </a:lnTo>
                  <a:lnTo>
                    <a:pt x="17394" y="1414"/>
                  </a:lnTo>
                  <a:lnTo>
                    <a:pt x="17091" y="1614"/>
                  </a:lnTo>
                  <a:lnTo>
                    <a:pt x="16784" y="1814"/>
                  </a:lnTo>
                  <a:lnTo>
                    <a:pt x="16476" y="2044"/>
                  </a:lnTo>
                  <a:lnTo>
                    <a:pt x="16174" y="2290"/>
                  </a:lnTo>
                  <a:lnTo>
                    <a:pt x="15871" y="2536"/>
                  </a:lnTo>
                  <a:lnTo>
                    <a:pt x="15569" y="2797"/>
                  </a:lnTo>
                  <a:lnTo>
                    <a:pt x="15266" y="3074"/>
                  </a:lnTo>
                  <a:lnTo>
                    <a:pt x="14969" y="3365"/>
                  </a:lnTo>
                  <a:lnTo>
                    <a:pt x="14672" y="3657"/>
                  </a:lnTo>
                  <a:lnTo>
                    <a:pt x="14375" y="3965"/>
                  </a:lnTo>
                  <a:lnTo>
                    <a:pt x="14084" y="4303"/>
                  </a:lnTo>
                  <a:lnTo>
                    <a:pt x="13792" y="4625"/>
                  </a:lnTo>
                  <a:lnTo>
                    <a:pt x="13500" y="4979"/>
                  </a:lnTo>
                  <a:lnTo>
                    <a:pt x="13208" y="5347"/>
                  </a:lnTo>
                  <a:lnTo>
                    <a:pt x="12922" y="5716"/>
                  </a:lnTo>
                  <a:lnTo>
                    <a:pt x="12636" y="6100"/>
                  </a:lnTo>
                  <a:lnTo>
                    <a:pt x="12354" y="6499"/>
                  </a:lnTo>
                  <a:lnTo>
                    <a:pt x="12073" y="6899"/>
                  </a:lnTo>
                  <a:lnTo>
                    <a:pt x="11792" y="7329"/>
                  </a:lnTo>
                  <a:lnTo>
                    <a:pt x="11516" y="7759"/>
                  </a:lnTo>
                  <a:lnTo>
                    <a:pt x="11241" y="8205"/>
                  </a:lnTo>
                  <a:lnTo>
                    <a:pt x="10970" y="8650"/>
                  </a:lnTo>
                  <a:lnTo>
                    <a:pt x="10700" y="9127"/>
                  </a:lnTo>
                  <a:lnTo>
                    <a:pt x="10434" y="9603"/>
                  </a:lnTo>
                  <a:lnTo>
                    <a:pt x="10169" y="10079"/>
                  </a:lnTo>
                  <a:lnTo>
                    <a:pt x="9909" y="10586"/>
                  </a:lnTo>
                  <a:lnTo>
                    <a:pt x="9649" y="11093"/>
                  </a:lnTo>
                  <a:lnTo>
                    <a:pt x="9389" y="11615"/>
                  </a:lnTo>
                  <a:lnTo>
                    <a:pt x="9135" y="12153"/>
                  </a:lnTo>
                  <a:lnTo>
                    <a:pt x="8885" y="12691"/>
                  </a:lnTo>
                  <a:lnTo>
                    <a:pt x="8636" y="13244"/>
                  </a:lnTo>
                  <a:lnTo>
                    <a:pt x="8392" y="13812"/>
                  </a:lnTo>
                  <a:lnTo>
                    <a:pt x="8148" y="14381"/>
                  </a:lnTo>
                  <a:lnTo>
                    <a:pt x="7909" y="14964"/>
                  </a:lnTo>
                  <a:lnTo>
                    <a:pt x="7676" y="15564"/>
                  </a:lnTo>
                  <a:lnTo>
                    <a:pt x="7443" y="16178"/>
                  </a:lnTo>
                  <a:lnTo>
                    <a:pt x="7215" y="16793"/>
                  </a:lnTo>
                  <a:lnTo>
                    <a:pt x="6987" y="17422"/>
                  </a:lnTo>
                  <a:lnTo>
                    <a:pt x="6764" y="18052"/>
                  </a:lnTo>
                  <a:lnTo>
                    <a:pt x="6546" y="18698"/>
                  </a:lnTo>
                  <a:lnTo>
                    <a:pt x="6329" y="19358"/>
                  </a:lnTo>
                  <a:lnTo>
                    <a:pt x="6117" y="20019"/>
                  </a:lnTo>
                  <a:lnTo>
                    <a:pt x="5910" y="20695"/>
                  </a:lnTo>
                  <a:lnTo>
                    <a:pt x="5708" y="21386"/>
                  </a:lnTo>
                  <a:lnTo>
                    <a:pt x="5507" y="22077"/>
                  </a:lnTo>
                  <a:lnTo>
                    <a:pt x="5310" y="22784"/>
                  </a:lnTo>
                  <a:lnTo>
                    <a:pt x="5119" y="23491"/>
                  </a:lnTo>
                  <a:lnTo>
                    <a:pt x="4928" y="24228"/>
                  </a:lnTo>
                  <a:lnTo>
                    <a:pt x="4743" y="24950"/>
                  </a:lnTo>
                  <a:lnTo>
                    <a:pt x="4568" y="25703"/>
                  </a:lnTo>
                  <a:lnTo>
                    <a:pt x="4387" y="26441"/>
                  </a:lnTo>
                  <a:lnTo>
                    <a:pt x="4218" y="27209"/>
                  </a:lnTo>
                  <a:lnTo>
                    <a:pt x="4053" y="27977"/>
                  </a:lnTo>
                  <a:lnTo>
                    <a:pt x="3889" y="28760"/>
                  </a:lnTo>
                  <a:lnTo>
                    <a:pt x="3746" y="29467"/>
                  </a:lnTo>
                  <a:lnTo>
                    <a:pt x="3608" y="30174"/>
                  </a:lnTo>
                  <a:lnTo>
                    <a:pt x="3475" y="30880"/>
                  </a:lnTo>
                  <a:lnTo>
                    <a:pt x="3342" y="31602"/>
                  </a:lnTo>
                  <a:lnTo>
                    <a:pt x="3215" y="32325"/>
                  </a:lnTo>
                  <a:lnTo>
                    <a:pt x="3093" y="33047"/>
                  </a:lnTo>
                  <a:lnTo>
                    <a:pt x="2971" y="33784"/>
                  </a:lnTo>
                  <a:lnTo>
                    <a:pt x="2854" y="34521"/>
                  </a:lnTo>
                  <a:lnTo>
                    <a:pt x="2743" y="35259"/>
                  </a:lnTo>
                  <a:lnTo>
                    <a:pt x="2632" y="35996"/>
                  </a:lnTo>
                  <a:lnTo>
                    <a:pt x="2526" y="36749"/>
                  </a:lnTo>
                  <a:lnTo>
                    <a:pt x="2425" y="37502"/>
                  </a:lnTo>
                  <a:lnTo>
                    <a:pt x="2324" y="38255"/>
                  </a:lnTo>
                  <a:lnTo>
                    <a:pt x="2229" y="39007"/>
                  </a:lnTo>
                  <a:lnTo>
                    <a:pt x="2133" y="39760"/>
                  </a:lnTo>
                  <a:lnTo>
                    <a:pt x="2043" y="40528"/>
                  </a:lnTo>
                  <a:lnTo>
                    <a:pt x="1868" y="42065"/>
                  </a:lnTo>
                  <a:lnTo>
                    <a:pt x="1709" y="43616"/>
                  </a:lnTo>
                  <a:lnTo>
                    <a:pt x="1560" y="45183"/>
                  </a:lnTo>
                  <a:lnTo>
                    <a:pt x="1417" y="46750"/>
                  </a:lnTo>
                  <a:lnTo>
                    <a:pt x="1290" y="48333"/>
                  </a:lnTo>
                  <a:lnTo>
                    <a:pt x="1168" y="49930"/>
                  </a:lnTo>
                  <a:lnTo>
                    <a:pt x="1062" y="51528"/>
                  </a:lnTo>
                  <a:lnTo>
                    <a:pt x="956" y="53141"/>
                  </a:lnTo>
                  <a:lnTo>
                    <a:pt x="865" y="54754"/>
                  </a:lnTo>
                  <a:lnTo>
                    <a:pt x="781" y="56383"/>
                  </a:lnTo>
                  <a:lnTo>
                    <a:pt x="701" y="58011"/>
                  </a:lnTo>
                  <a:lnTo>
                    <a:pt x="632" y="59640"/>
                  </a:lnTo>
                  <a:lnTo>
                    <a:pt x="568" y="61284"/>
                  </a:lnTo>
                  <a:lnTo>
                    <a:pt x="515" y="62912"/>
                  </a:lnTo>
                  <a:lnTo>
                    <a:pt x="462" y="64556"/>
                  </a:lnTo>
                  <a:lnTo>
                    <a:pt x="415" y="66200"/>
                  </a:lnTo>
                  <a:lnTo>
                    <a:pt x="377" y="67859"/>
                  </a:lnTo>
                  <a:lnTo>
                    <a:pt x="340" y="69503"/>
                  </a:lnTo>
                  <a:lnTo>
                    <a:pt x="308" y="71147"/>
                  </a:lnTo>
                  <a:lnTo>
                    <a:pt x="282" y="72790"/>
                  </a:lnTo>
                  <a:lnTo>
                    <a:pt x="234" y="76078"/>
                  </a:lnTo>
                  <a:lnTo>
                    <a:pt x="197" y="79350"/>
                  </a:lnTo>
                  <a:lnTo>
                    <a:pt x="139" y="85803"/>
                  </a:lnTo>
                  <a:lnTo>
                    <a:pt x="91" y="92824"/>
                  </a:lnTo>
                  <a:lnTo>
                    <a:pt x="64" y="96526"/>
                  </a:lnTo>
                  <a:lnTo>
                    <a:pt x="49" y="100321"/>
                  </a:lnTo>
                  <a:lnTo>
                    <a:pt x="33" y="104192"/>
                  </a:lnTo>
                  <a:lnTo>
                    <a:pt x="17" y="108125"/>
                  </a:lnTo>
                  <a:lnTo>
                    <a:pt x="6" y="112104"/>
                  </a:lnTo>
                  <a:lnTo>
                    <a:pt x="1" y="116114"/>
                  </a:lnTo>
                  <a:lnTo>
                    <a:pt x="1" y="120139"/>
                  </a:lnTo>
                  <a:lnTo>
                    <a:pt x="1" y="124164"/>
                  </a:lnTo>
                  <a:lnTo>
                    <a:pt x="6" y="128158"/>
                  </a:lnTo>
                  <a:lnTo>
                    <a:pt x="17" y="132107"/>
                  </a:lnTo>
                  <a:lnTo>
                    <a:pt x="33" y="135993"/>
                  </a:lnTo>
                  <a:lnTo>
                    <a:pt x="54" y="139819"/>
                  </a:lnTo>
                  <a:lnTo>
                    <a:pt x="80" y="143552"/>
                  </a:lnTo>
                  <a:lnTo>
                    <a:pt x="112" y="147178"/>
                  </a:lnTo>
                  <a:lnTo>
                    <a:pt x="155" y="150665"/>
                  </a:lnTo>
                  <a:lnTo>
                    <a:pt x="197" y="154014"/>
                  </a:lnTo>
                  <a:lnTo>
                    <a:pt x="245" y="157210"/>
                  </a:lnTo>
                  <a:lnTo>
                    <a:pt x="303" y="160221"/>
                  </a:lnTo>
                  <a:lnTo>
                    <a:pt x="367" y="163047"/>
                  </a:lnTo>
                  <a:lnTo>
                    <a:pt x="404" y="164369"/>
                  </a:lnTo>
                  <a:lnTo>
                    <a:pt x="441" y="165644"/>
                  </a:lnTo>
                  <a:lnTo>
                    <a:pt x="478" y="166873"/>
                  </a:lnTo>
                  <a:lnTo>
                    <a:pt x="521" y="168025"/>
                  </a:lnTo>
                  <a:lnTo>
                    <a:pt x="563" y="169131"/>
                  </a:lnTo>
                  <a:lnTo>
                    <a:pt x="605" y="170160"/>
                  </a:lnTo>
                  <a:lnTo>
                    <a:pt x="653" y="171128"/>
                  </a:lnTo>
                  <a:lnTo>
                    <a:pt x="701" y="172035"/>
                  </a:lnTo>
                  <a:lnTo>
                    <a:pt x="749" y="172864"/>
                  </a:lnTo>
                  <a:lnTo>
                    <a:pt x="802" y="173617"/>
                  </a:lnTo>
                  <a:lnTo>
                    <a:pt x="855" y="174308"/>
                  </a:lnTo>
                  <a:lnTo>
                    <a:pt x="913" y="174923"/>
                  </a:lnTo>
                  <a:lnTo>
                    <a:pt x="971" y="175445"/>
                  </a:lnTo>
                  <a:lnTo>
                    <a:pt x="1030" y="175891"/>
                  </a:lnTo>
                  <a:lnTo>
                    <a:pt x="1062" y="176091"/>
                  </a:lnTo>
                  <a:lnTo>
                    <a:pt x="1093" y="176260"/>
                  </a:lnTo>
                  <a:lnTo>
                    <a:pt x="1125" y="176413"/>
                  </a:lnTo>
                  <a:lnTo>
                    <a:pt x="1162" y="176536"/>
                  </a:lnTo>
                  <a:lnTo>
                    <a:pt x="1194" y="176644"/>
                  </a:lnTo>
                  <a:lnTo>
                    <a:pt x="1226" y="176736"/>
                  </a:lnTo>
                  <a:lnTo>
                    <a:pt x="1263" y="176797"/>
                  </a:lnTo>
                  <a:lnTo>
                    <a:pt x="1300" y="176843"/>
                  </a:lnTo>
                  <a:lnTo>
                    <a:pt x="2085" y="177458"/>
                  </a:lnTo>
                  <a:lnTo>
                    <a:pt x="2870" y="178057"/>
                  </a:lnTo>
                  <a:lnTo>
                    <a:pt x="3655" y="178610"/>
                  </a:lnTo>
                  <a:lnTo>
                    <a:pt x="4440" y="179148"/>
                  </a:lnTo>
                  <a:lnTo>
                    <a:pt x="5220" y="179639"/>
                  </a:lnTo>
                  <a:lnTo>
                    <a:pt x="6000" y="180100"/>
                  </a:lnTo>
                  <a:lnTo>
                    <a:pt x="6780" y="180530"/>
                  </a:lnTo>
                  <a:lnTo>
                    <a:pt x="7559" y="180930"/>
                  </a:lnTo>
                  <a:lnTo>
                    <a:pt x="8334" y="181299"/>
                  </a:lnTo>
                  <a:lnTo>
                    <a:pt x="9108" y="181637"/>
                  </a:lnTo>
                  <a:lnTo>
                    <a:pt x="9877" y="181959"/>
                  </a:lnTo>
                  <a:lnTo>
                    <a:pt x="10646" y="182236"/>
                  </a:lnTo>
                  <a:lnTo>
                    <a:pt x="11416" y="182497"/>
                  </a:lnTo>
                  <a:lnTo>
                    <a:pt x="12179" y="182727"/>
                  </a:lnTo>
                  <a:lnTo>
                    <a:pt x="12938" y="182927"/>
                  </a:lnTo>
                  <a:lnTo>
                    <a:pt x="13696" y="183111"/>
                  </a:lnTo>
                  <a:lnTo>
                    <a:pt x="14455" y="183265"/>
                  </a:lnTo>
                  <a:lnTo>
                    <a:pt x="15208" y="183388"/>
                  </a:lnTo>
                  <a:lnTo>
                    <a:pt x="15956" y="183480"/>
                  </a:lnTo>
                  <a:lnTo>
                    <a:pt x="16704" y="183557"/>
                  </a:lnTo>
                  <a:lnTo>
                    <a:pt x="17447" y="183618"/>
                  </a:lnTo>
                  <a:lnTo>
                    <a:pt x="18189" y="183649"/>
                  </a:lnTo>
                  <a:lnTo>
                    <a:pt x="18921" y="183649"/>
                  </a:lnTo>
                  <a:lnTo>
                    <a:pt x="19658" y="183634"/>
                  </a:lnTo>
                  <a:lnTo>
                    <a:pt x="20385" y="183603"/>
                  </a:lnTo>
                  <a:lnTo>
                    <a:pt x="21112" y="183542"/>
                  </a:lnTo>
                  <a:lnTo>
                    <a:pt x="21828" y="183480"/>
                  </a:lnTo>
                  <a:lnTo>
                    <a:pt x="22544" y="183373"/>
                  </a:lnTo>
                  <a:lnTo>
                    <a:pt x="23260" y="183265"/>
                  </a:lnTo>
                  <a:lnTo>
                    <a:pt x="23966" y="183127"/>
                  </a:lnTo>
                  <a:lnTo>
                    <a:pt x="24671" y="182973"/>
                  </a:lnTo>
                  <a:lnTo>
                    <a:pt x="25366" y="182804"/>
                  </a:lnTo>
                  <a:lnTo>
                    <a:pt x="26061" y="182620"/>
                  </a:lnTo>
                  <a:lnTo>
                    <a:pt x="26750" y="182420"/>
                  </a:lnTo>
                  <a:lnTo>
                    <a:pt x="27429" y="182190"/>
                  </a:lnTo>
                  <a:lnTo>
                    <a:pt x="28108" y="181959"/>
                  </a:lnTo>
                  <a:lnTo>
                    <a:pt x="28782" y="181713"/>
                  </a:lnTo>
                  <a:lnTo>
                    <a:pt x="29450" y="181437"/>
                  </a:lnTo>
                  <a:lnTo>
                    <a:pt x="30108" y="181160"/>
                  </a:lnTo>
                  <a:lnTo>
                    <a:pt x="30766" y="180868"/>
                  </a:lnTo>
                  <a:lnTo>
                    <a:pt x="31413" y="180577"/>
                  </a:lnTo>
                  <a:lnTo>
                    <a:pt x="32060" y="180254"/>
                  </a:lnTo>
                  <a:lnTo>
                    <a:pt x="32696" y="179916"/>
                  </a:lnTo>
                  <a:lnTo>
                    <a:pt x="33328" y="179578"/>
                  </a:lnTo>
                  <a:lnTo>
                    <a:pt x="33953" y="179240"/>
                  </a:lnTo>
                  <a:lnTo>
                    <a:pt x="34569" y="178871"/>
                  </a:lnTo>
                  <a:lnTo>
                    <a:pt x="35184" y="178503"/>
                  </a:lnTo>
                  <a:lnTo>
                    <a:pt x="35789" y="178118"/>
                  </a:lnTo>
                  <a:lnTo>
                    <a:pt x="36383" y="177734"/>
                  </a:lnTo>
                  <a:lnTo>
                    <a:pt x="36977" y="177335"/>
                  </a:lnTo>
                  <a:lnTo>
                    <a:pt x="37560" y="176936"/>
                  </a:lnTo>
                  <a:lnTo>
                    <a:pt x="38139" y="176521"/>
                  </a:lnTo>
                  <a:lnTo>
                    <a:pt x="38706" y="176106"/>
                  </a:lnTo>
                  <a:lnTo>
                    <a:pt x="39268" y="175676"/>
                  </a:lnTo>
                  <a:lnTo>
                    <a:pt x="39820" y="175261"/>
                  </a:lnTo>
                  <a:lnTo>
                    <a:pt x="40366" y="174815"/>
                  </a:lnTo>
                  <a:lnTo>
                    <a:pt x="40907" y="174385"/>
                  </a:lnTo>
                  <a:lnTo>
                    <a:pt x="41438" y="173940"/>
                  </a:lnTo>
                  <a:lnTo>
                    <a:pt x="41958" y="173494"/>
                  </a:lnTo>
                  <a:lnTo>
                    <a:pt x="42472" y="173049"/>
                  </a:lnTo>
                  <a:lnTo>
                    <a:pt x="43475" y="172158"/>
                  </a:lnTo>
                  <a:lnTo>
                    <a:pt x="44445" y="171251"/>
                  </a:lnTo>
                  <a:lnTo>
                    <a:pt x="45050" y="170667"/>
                  </a:lnTo>
                  <a:lnTo>
                    <a:pt x="45639" y="170084"/>
                  </a:lnTo>
                  <a:lnTo>
                    <a:pt x="46212" y="169500"/>
                  </a:lnTo>
                  <a:lnTo>
                    <a:pt x="46769" y="168931"/>
                  </a:lnTo>
                  <a:lnTo>
                    <a:pt x="47315" y="168363"/>
                  </a:lnTo>
                  <a:lnTo>
                    <a:pt x="47840" y="167795"/>
                  </a:lnTo>
                  <a:lnTo>
                    <a:pt x="48349" y="167226"/>
                  </a:lnTo>
                  <a:lnTo>
                    <a:pt x="48843" y="166688"/>
                  </a:lnTo>
                  <a:lnTo>
                    <a:pt x="49781" y="165613"/>
                  </a:lnTo>
                  <a:lnTo>
                    <a:pt x="50646" y="164584"/>
                  </a:lnTo>
                  <a:lnTo>
                    <a:pt x="51442" y="163601"/>
                  </a:lnTo>
                  <a:lnTo>
                    <a:pt x="52158" y="162694"/>
                  </a:lnTo>
                  <a:lnTo>
                    <a:pt x="52805" y="161865"/>
                  </a:lnTo>
                  <a:lnTo>
                    <a:pt x="53367" y="161112"/>
                  </a:lnTo>
                  <a:lnTo>
                    <a:pt x="53850" y="160451"/>
                  </a:lnTo>
                  <a:lnTo>
                    <a:pt x="54253" y="159898"/>
                  </a:lnTo>
                  <a:lnTo>
                    <a:pt x="54794" y="159115"/>
                  </a:lnTo>
                  <a:lnTo>
                    <a:pt x="54980" y="158838"/>
                  </a:lnTo>
                  <a:lnTo>
                    <a:pt x="54852" y="150050"/>
                  </a:lnTo>
                  <a:lnTo>
                    <a:pt x="54778" y="145657"/>
                  </a:lnTo>
                  <a:lnTo>
                    <a:pt x="54704" y="141263"/>
                  </a:lnTo>
                  <a:lnTo>
                    <a:pt x="54619" y="136869"/>
                  </a:lnTo>
                  <a:lnTo>
                    <a:pt x="54523" y="132491"/>
                  </a:lnTo>
                  <a:lnTo>
                    <a:pt x="54476" y="130309"/>
                  </a:lnTo>
                  <a:lnTo>
                    <a:pt x="54417" y="128128"/>
                  </a:lnTo>
                  <a:lnTo>
                    <a:pt x="54359" y="125946"/>
                  </a:lnTo>
                  <a:lnTo>
                    <a:pt x="54295" y="123765"/>
                  </a:lnTo>
                  <a:lnTo>
                    <a:pt x="54226" y="121583"/>
                  </a:lnTo>
                  <a:lnTo>
                    <a:pt x="54157" y="119401"/>
                  </a:lnTo>
                  <a:lnTo>
                    <a:pt x="54083" y="117220"/>
                  </a:lnTo>
                  <a:lnTo>
                    <a:pt x="53998" y="115054"/>
                  </a:lnTo>
                  <a:lnTo>
                    <a:pt x="53913" y="112872"/>
                  </a:lnTo>
                  <a:lnTo>
                    <a:pt x="53823" y="110706"/>
                  </a:lnTo>
                  <a:lnTo>
                    <a:pt x="53723" y="108540"/>
                  </a:lnTo>
                  <a:lnTo>
                    <a:pt x="53622" y="106374"/>
                  </a:lnTo>
                  <a:lnTo>
                    <a:pt x="53510" y="104223"/>
                  </a:lnTo>
                  <a:lnTo>
                    <a:pt x="53394" y="102057"/>
                  </a:lnTo>
                  <a:lnTo>
                    <a:pt x="53272" y="99906"/>
                  </a:lnTo>
                  <a:lnTo>
                    <a:pt x="53144" y="97755"/>
                  </a:lnTo>
                  <a:lnTo>
                    <a:pt x="53006" y="95604"/>
                  </a:lnTo>
                  <a:lnTo>
                    <a:pt x="52863" y="93453"/>
                  </a:lnTo>
                  <a:lnTo>
                    <a:pt x="52709" y="91303"/>
                  </a:lnTo>
                  <a:lnTo>
                    <a:pt x="52550" y="89167"/>
                  </a:lnTo>
                  <a:lnTo>
                    <a:pt x="52381" y="87032"/>
                  </a:lnTo>
                  <a:lnTo>
                    <a:pt x="52200" y="84896"/>
                  </a:lnTo>
                  <a:lnTo>
                    <a:pt x="52015" y="82761"/>
                  </a:lnTo>
                  <a:lnTo>
                    <a:pt x="51818" y="80641"/>
                  </a:lnTo>
                  <a:lnTo>
                    <a:pt x="51611" y="78536"/>
                  </a:lnTo>
                  <a:lnTo>
                    <a:pt x="51399" y="76416"/>
                  </a:lnTo>
                  <a:lnTo>
                    <a:pt x="51171" y="74311"/>
                  </a:lnTo>
                  <a:lnTo>
                    <a:pt x="50938" y="72222"/>
                  </a:lnTo>
                  <a:lnTo>
                    <a:pt x="50694" y="70148"/>
                  </a:lnTo>
                  <a:lnTo>
                    <a:pt x="50439" y="68074"/>
                  </a:lnTo>
                  <a:lnTo>
                    <a:pt x="50174" y="66015"/>
                  </a:lnTo>
                  <a:lnTo>
                    <a:pt x="49898" y="63957"/>
                  </a:lnTo>
                  <a:lnTo>
                    <a:pt x="49612" y="61929"/>
                  </a:lnTo>
                  <a:lnTo>
                    <a:pt x="49315" y="59916"/>
                  </a:lnTo>
                  <a:lnTo>
                    <a:pt x="49007" y="57904"/>
                  </a:lnTo>
                  <a:lnTo>
                    <a:pt x="48689" y="55922"/>
                  </a:lnTo>
                  <a:lnTo>
                    <a:pt x="48360" y="53940"/>
                  </a:lnTo>
                  <a:lnTo>
                    <a:pt x="48195" y="52957"/>
                  </a:lnTo>
                  <a:lnTo>
                    <a:pt x="48020" y="51989"/>
                  </a:lnTo>
                  <a:lnTo>
                    <a:pt x="47851" y="51021"/>
                  </a:lnTo>
                  <a:lnTo>
                    <a:pt x="47670" y="50053"/>
                  </a:lnTo>
                  <a:lnTo>
                    <a:pt x="47490" y="49085"/>
                  </a:lnTo>
                  <a:lnTo>
                    <a:pt x="47310" y="48133"/>
                  </a:lnTo>
                  <a:lnTo>
                    <a:pt x="47124" y="47180"/>
                  </a:lnTo>
                  <a:lnTo>
                    <a:pt x="46933" y="46243"/>
                  </a:lnTo>
                  <a:lnTo>
                    <a:pt x="46742" y="45291"/>
                  </a:lnTo>
                  <a:lnTo>
                    <a:pt x="46551" y="44354"/>
                  </a:lnTo>
                  <a:lnTo>
                    <a:pt x="46350" y="43432"/>
                  </a:lnTo>
                  <a:lnTo>
                    <a:pt x="46153" y="42510"/>
                  </a:lnTo>
                  <a:lnTo>
                    <a:pt x="45946" y="41588"/>
                  </a:lnTo>
                  <a:lnTo>
                    <a:pt x="45740" y="40682"/>
                  </a:lnTo>
                  <a:lnTo>
                    <a:pt x="45533" y="39776"/>
                  </a:lnTo>
                  <a:lnTo>
                    <a:pt x="45321" y="38869"/>
                  </a:lnTo>
                  <a:lnTo>
                    <a:pt x="45103" y="37978"/>
                  </a:lnTo>
                  <a:lnTo>
                    <a:pt x="44886" y="37087"/>
                  </a:lnTo>
                  <a:lnTo>
                    <a:pt x="44663" y="36196"/>
                  </a:lnTo>
                  <a:lnTo>
                    <a:pt x="44440" y="35336"/>
                  </a:lnTo>
                  <a:lnTo>
                    <a:pt x="44212" y="34460"/>
                  </a:lnTo>
                  <a:lnTo>
                    <a:pt x="43984" y="33600"/>
                  </a:lnTo>
                  <a:lnTo>
                    <a:pt x="43745" y="32739"/>
                  </a:lnTo>
                  <a:lnTo>
                    <a:pt x="43512" y="31894"/>
                  </a:lnTo>
                  <a:lnTo>
                    <a:pt x="43268" y="31049"/>
                  </a:lnTo>
                  <a:lnTo>
                    <a:pt x="43029" y="30220"/>
                  </a:lnTo>
                  <a:lnTo>
                    <a:pt x="42780" y="29390"/>
                  </a:lnTo>
                  <a:lnTo>
                    <a:pt x="42530" y="28576"/>
                  </a:lnTo>
                  <a:lnTo>
                    <a:pt x="42276" y="27762"/>
                  </a:lnTo>
                  <a:lnTo>
                    <a:pt x="42021" y="26947"/>
                  </a:lnTo>
                  <a:lnTo>
                    <a:pt x="41761" y="26149"/>
                  </a:lnTo>
                  <a:lnTo>
                    <a:pt x="41496" y="25365"/>
                  </a:lnTo>
                  <a:lnTo>
                    <a:pt x="41231" y="24582"/>
                  </a:lnTo>
                  <a:lnTo>
                    <a:pt x="40960" y="23813"/>
                  </a:lnTo>
                  <a:lnTo>
                    <a:pt x="40685" y="23061"/>
                  </a:lnTo>
                  <a:lnTo>
                    <a:pt x="40409" y="22308"/>
                  </a:lnTo>
                  <a:lnTo>
                    <a:pt x="40128" y="21555"/>
                  </a:lnTo>
                  <a:lnTo>
                    <a:pt x="39847" y="20833"/>
                  </a:lnTo>
                  <a:lnTo>
                    <a:pt x="39560" y="20111"/>
                  </a:lnTo>
                  <a:lnTo>
                    <a:pt x="39268" y="19389"/>
                  </a:lnTo>
                  <a:lnTo>
                    <a:pt x="38977" y="18682"/>
                  </a:lnTo>
                  <a:lnTo>
                    <a:pt x="38680" y="17991"/>
                  </a:lnTo>
                  <a:lnTo>
                    <a:pt x="38383" y="17315"/>
                  </a:lnTo>
                  <a:lnTo>
                    <a:pt x="38080" y="16639"/>
                  </a:lnTo>
                  <a:lnTo>
                    <a:pt x="37773" y="15978"/>
                  </a:lnTo>
                  <a:lnTo>
                    <a:pt x="37465" y="15333"/>
                  </a:lnTo>
                  <a:lnTo>
                    <a:pt x="37157" y="14688"/>
                  </a:lnTo>
                  <a:lnTo>
                    <a:pt x="36844" y="14058"/>
                  </a:lnTo>
                  <a:lnTo>
                    <a:pt x="36531" y="13444"/>
                  </a:lnTo>
                  <a:lnTo>
                    <a:pt x="36213" y="12844"/>
                  </a:lnTo>
                  <a:lnTo>
                    <a:pt x="35890" y="12245"/>
                  </a:lnTo>
                  <a:lnTo>
                    <a:pt x="35566" y="11661"/>
                  </a:lnTo>
                  <a:lnTo>
                    <a:pt x="35242" y="11093"/>
                  </a:lnTo>
                  <a:lnTo>
                    <a:pt x="34914" y="10540"/>
                  </a:lnTo>
                  <a:lnTo>
                    <a:pt x="34585" y="10002"/>
                  </a:lnTo>
                  <a:lnTo>
                    <a:pt x="34251" y="9465"/>
                  </a:lnTo>
                  <a:lnTo>
                    <a:pt x="33916" y="8942"/>
                  </a:lnTo>
                  <a:lnTo>
                    <a:pt x="33582" y="8435"/>
                  </a:lnTo>
                  <a:lnTo>
                    <a:pt x="33243" y="7944"/>
                  </a:lnTo>
                  <a:lnTo>
                    <a:pt x="32903" y="7467"/>
                  </a:lnTo>
                  <a:lnTo>
                    <a:pt x="32558" y="7006"/>
                  </a:lnTo>
                  <a:lnTo>
                    <a:pt x="32214" y="6546"/>
                  </a:lnTo>
                  <a:lnTo>
                    <a:pt x="31869" y="6115"/>
                  </a:lnTo>
                  <a:lnTo>
                    <a:pt x="31519" y="5685"/>
                  </a:lnTo>
                  <a:lnTo>
                    <a:pt x="31174" y="5270"/>
                  </a:lnTo>
                  <a:lnTo>
                    <a:pt x="30819" y="4871"/>
                  </a:lnTo>
                  <a:lnTo>
                    <a:pt x="30469" y="4487"/>
                  </a:lnTo>
                  <a:lnTo>
                    <a:pt x="30113" y="4118"/>
                  </a:lnTo>
                  <a:lnTo>
                    <a:pt x="29758" y="3765"/>
                  </a:lnTo>
                  <a:lnTo>
                    <a:pt x="29397" y="3427"/>
                  </a:lnTo>
                  <a:lnTo>
                    <a:pt x="29036" y="3104"/>
                  </a:lnTo>
                  <a:lnTo>
                    <a:pt x="28676" y="2797"/>
                  </a:lnTo>
                  <a:lnTo>
                    <a:pt x="28315" y="2505"/>
                  </a:lnTo>
                  <a:lnTo>
                    <a:pt x="27954" y="2229"/>
                  </a:lnTo>
                  <a:lnTo>
                    <a:pt x="27588" y="1967"/>
                  </a:lnTo>
                  <a:lnTo>
                    <a:pt x="27222" y="1722"/>
                  </a:lnTo>
                  <a:lnTo>
                    <a:pt x="26856" y="1491"/>
                  </a:lnTo>
                  <a:lnTo>
                    <a:pt x="26490" y="1276"/>
                  </a:lnTo>
                  <a:lnTo>
                    <a:pt x="26119" y="1076"/>
                  </a:lnTo>
                  <a:lnTo>
                    <a:pt x="25753" y="892"/>
                  </a:lnTo>
                  <a:lnTo>
                    <a:pt x="25382" y="723"/>
                  </a:lnTo>
                  <a:lnTo>
                    <a:pt x="25010" y="569"/>
                  </a:lnTo>
                  <a:lnTo>
                    <a:pt x="24639" y="446"/>
                  </a:lnTo>
                  <a:lnTo>
                    <a:pt x="24263" y="324"/>
                  </a:lnTo>
                  <a:lnTo>
                    <a:pt x="23891" y="231"/>
                  </a:lnTo>
                  <a:lnTo>
                    <a:pt x="23515" y="155"/>
                  </a:lnTo>
                  <a:lnTo>
                    <a:pt x="23143" y="93"/>
                  </a:lnTo>
                  <a:lnTo>
                    <a:pt x="22767" y="47"/>
                  </a:lnTo>
                  <a:lnTo>
                    <a:pt x="22390" y="16"/>
                  </a:lnTo>
                  <a:lnTo>
                    <a:pt x="22014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4"/>
            <p:cNvSpPr/>
            <p:nvPr/>
          </p:nvSpPr>
          <p:spPr>
            <a:xfrm>
              <a:off x="-1220875" y="-7785175"/>
              <a:ext cx="1374500" cy="4591250"/>
            </a:xfrm>
            <a:custGeom>
              <a:avLst/>
              <a:gdLst/>
              <a:ahLst/>
              <a:cxnLst/>
              <a:rect l="l" t="t" r="r" b="b"/>
              <a:pathLst>
                <a:path w="54980" h="183650" fill="none" extrusionOk="0">
                  <a:moveTo>
                    <a:pt x="1300" y="176843"/>
                  </a:moveTo>
                  <a:lnTo>
                    <a:pt x="1300" y="176843"/>
                  </a:lnTo>
                  <a:lnTo>
                    <a:pt x="1263" y="176797"/>
                  </a:lnTo>
                  <a:lnTo>
                    <a:pt x="1226" y="176736"/>
                  </a:lnTo>
                  <a:lnTo>
                    <a:pt x="1194" y="176644"/>
                  </a:lnTo>
                  <a:lnTo>
                    <a:pt x="1162" y="176536"/>
                  </a:lnTo>
                  <a:lnTo>
                    <a:pt x="1125" y="176413"/>
                  </a:lnTo>
                  <a:lnTo>
                    <a:pt x="1093" y="176260"/>
                  </a:lnTo>
                  <a:lnTo>
                    <a:pt x="1062" y="176091"/>
                  </a:lnTo>
                  <a:lnTo>
                    <a:pt x="1030" y="175891"/>
                  </a:lnTo>
                  <a:lnTo>
                    <a:pt x="971" y="175445"/>
                  </a:lnTo>
                  <a:lnTo>
                    <a:pt x="913" y="174923"/>
                  </a:lnTo>
                  <a:lnTo>
                    <a:pt x="855" y="174308"/>
                  </a:lnTo>
                  <a:lnTo>
                    <a:pt x="802" y="173617"/>
                  </a:lnTo>
                  <a:lnTo>
                    <a:pt x="749" y="172864"/>
                  </a:lnTo>
                  <a:lnTo>
                    <a:pt x="701" y="172035"/>
                  </a:lnTo>
                  <a:lnTo>
                    <a:pt x="653" y="171128"/>
                  </a:lnTo>
                  <a:lnTo>
                    <a:pt x="605" y="170160"/>
                  </a:lnTo>
                  <a:lnTo>
                    <a:pt x="563" y="169131"/>
                  </a:lnTo>
                  <a:lnTo>
                    <a:pt x="521" y="168025"/>
                  </a:lnTo>
                  <a:lnTo>
                    <a:pt x="478" y="166873"/>
                  </a:lnTo>
                  <a:lnTo>
                    <a:pt x="441" y="165644"/>
                  </a:lnTo>
                  <a:lnTo>
                    <a:pt x="404" y="164369"/>
                  </a:lnTo>
                  <a:lnTo>
                    <a:pt x="367" y="163047"/>
                  </a:lnTo>
                  <a:lnTo>
                    <a:pt x="303" y="160221"/>
                  </a:lnTo>
                  <a:lnTo>
                    <a:pt x="245" y="157210"/>
                  </a:lnTo>
                  <a:lnTo>
                    <a:pt x="197" y="154014"/>
                  </a:lnTo>
                  <a:lnTo>
                    <a:pt x="155" y="150665"/>
                  </a:lnTo>
                  <a:lnTo>
                    <a:pt x="112" y="147178"/>
                  </a:lnTo>
                  <a:lnTo>
                    <a:pt x="80" y="143552"/>
                  </a:lnTo>
                  <a:lnTo>
                    <a:pt x="54" y="139819"/>
                  </a:lnTo>
                  <a:lnTo>
                    <a:pt x="33" y="135993"/>
                  </a:lnTo>
                  <a:lnTo>
                    <a:pt x="17" y="132107"/>
                  </a:lnTo>
                  <a:lnTo>
                    <a:pt x="6" y="128158"/>
                  </a:lnTo>
                  <a:lnTo>
                    <a:pt x="1" y="124164"/>
                  </a:lnTo>
                  <a:lnTo>
                    <a:pt x="1" y="120139"/>
                  </a:lnTo>
                  <a:lnTo>
                    <a:pt x="1" y="116114"/>
                  </a:lnTo>
                  <a:lnTo>
                    <a:pt x="6" y="112104"/>
                  </a:lnTo>
                  <a:lnTo>
                    <a:pt x="17" y="108125"/>
                  </a:lnTo>
                  <a:lnTo>
                    <a:pt x="33" y="104192"/>
                  </a:lnTo>
                  <a:lnTo>
                    <a:pt x="49" y="100321"/>
                  </a:lnTo>
                  <a:lnTo>
                    <a:pt x="64" y="96526"/>
                  </a:lnTo>
                  <a:lnTo>
                    <a:pt x="91" y="92824"/>
                  </a:lnTo>
                  <a:lnTo>
                    <a:pt x="139" y="85803"/>
                  </a:lnTo>
                  <a:lnTo>
                    <a:pt x="197" y="79350"/>
                  </a:lnTo>
                  <a:lnTo>
                    <a:pt x="197" y="79350"/>
                  </a:lnTo>
                  <a:lnTo>
                    <a:pt x="234" y="76078"/>
                  </a:lnTo>
                  <a:lnTo>
                    <a:pt x="282" y="72790"/>
                  </a:lnTo>
                  <a:lnTo>
                    <a:pt x="308" y="71147"/>
                  </a:lnTo>
                  <a:lnTo>
                    <a:pt x="340" y="69503"/>
                  </a:lnTo>
                  <a:lnTo>
                    <a:pt x="377" y="67859"/>
                  </a:lnTo>
                  <a:lnTo>
                    <a:pt x="415" y="66200"/>
                  </a:lnTo>
                  <a:lnTo>
                    <a:pt x="462" y="64556"/>
                  </a:lnTo>
                  <a:lnTo>
                    <a:pt x="515" y="62912"/>
                  </a:lnTo>
                  <a:lnTo>
                    <a:pt x="568" y="61284"/>
                  </a:lnTo>
                  <a:lnTo>
                    <a:pt x="632" y="59640"/>
                  </a:lnTo>
                  <a:lnTo>
                    <a:pt x="701" y="58011"/>
                  </a:lnTo>
                  <a:lnTo>
                    <a:pt x="781" y="56383"/>
                  </a:lnTo>
                  <a:lnTo>
                    <a:pt x="865" y="54754"/>
                  </a:lnTo>
                  <a:lnTo>
                    <a:pt x="956" y="53141"/>
                  </a:lnTo>
                  <a:lnTo>
                    <a:pt x="1062" y="51528"/>
                  </a:lnTo>
                  <a:lnTo>
                    <a:pt x="1168" y="49930"/>
                  </a:lnTo>
                  <a:lnTo>
                    <a:pt x="1290" y="48333"/>
                  </a:lnTo>
                  <a:lnTo>
                    <a:pt x="1417" y="46750"/>
                  </a:lnTo>
                  <a:lnTo>
                    <a:pt x="1560" y="45183"/>
                  </a:lnTo>
                  <a:lnTo>
                    <a:pt x="1709" y="43616"/>
                  </a:lnTo>
                  <a:lnTo>
                    <a:pt x="1868" y="42065"/>
                  </a:lnTo>
                  <a:lnTo>
                    <a:pt x="2043" y="40528"/>
                  </a:lnTo>
                  <a:lnTo>
                    <a:pt x="2133" y="39760"/>
                  </a:lnTo>
                  <a:lnTo>
                    <a:pt x="2229" y="39007"/>
                  </a:lnTo>
                  <a:lnTo>
                    <a:pt x="2324" y="38255"/>
                  </a:lnTo>
                  <a:lnTo>
                    <a:pt x="2425" y="37502"/>
                  </a:lnTo>
                  <a:lnTo>
                    <a:pt x="2526" y="36749"/>
                  </a:lnTo>
                  <a:lnTo>
                    <a:pt x="2632" y="35996"/>
                  </a:lnTo>
                  <a:lnTo>
                    <a:pt x="2743" y="35259"/>
                  </a:lnTo>
                  <a:lnTo>
                    <a:pt x="2854" y="34521"/>
                  </a:lnTo>
                  <a:lnTo>
                    <a:pt x="2971" y="33784"/>
                  </a:lnTo>
                  <a:lnTo>
                    <a:pt x="3093" y="33047"/>
                  </a:lnTo>
                  <a:lnTo>
                    <a:pt x="3215" y="32325"/>
                  </a:lnTo>
                  <a:lnTo>
                    <a:pt x="3342" y="31602"/>
                  </a:lnTo>
                  <a:lnTo>
                    <a:pt x="3475" y="30880"/>
                  </a:lnTo>
                  <a:lnTo>
                    <a:pt x="3608" y="30174"/>
                  </a:lnTo>
                  <a:lnTo>
                    <a:pt x="3746" y="29467"/>
                  </a:lnTo>
                  <a:lnTo>
                    <a:pt x="3889" y="28760"/>
                  </a:lnTo>
                  <a:lnTo>
                    <a:pt x="3889" y="28760"/>
                  </a:lnTo>
                  <a:lnTo>
                    <a:pt x="4053" y="27977"/>
                  </a:lnTo>
                  <a:lnTo>
                    <a:pt x="4218" y="27209"/>
                  </a:lnTo>
                  <a:lnTo>
                    <a:pt x="4387" y="26441"/>
                  </a:lnTo>
                  <a:lnTo>
                    <a:pt x="4568" y="25703"/>
                  </a:lnTo>
                  <a:lnTo>
                    <a:pt x="4743" y="24950"/>
                  </a:lnTo>
                  <a:lnTo>
                    <a:pt x="4928" y="24228"/>
                  </a:lnTo>
                  <a:lnTo>
                    <a:pt x="5119" y="23491"/>
                  </a:lnTo>
                  <a:lnTo>
                    <a:pt x="5310" y="22784"/>
                  </a:lnTo>
                  <a:lnTo>
                    <a:pt x="5507" y="22077"/>
                  </a:lnTo>
                  <a:lnTo>
                    <a:pt x="5708" y="21386"/>
                  </a:lnTo>
                  <a:lnTo>
                    <a:pt x="5910" y="20695"/>
                  </a:lnTo>
                  <a:lnTo>
                    <a:pt x="6117" y="20019"/>
                  </a:lnTo>
                  <a:lnTo>
                    <a:pt x="6329" y="19358"/>
                  </a:lnTo>
                  <a:lnTo>
                    <a:pt x="6546" y="18698"/>
                  </a:lnTo>
                  <a:lnTo>
                    <a:pt x="6764" y="18052"/>
                  </a:lnTo>
                  <a:lnTo>
                    <a:pt x="6987" y="17422"/>
                  </a:lnTo>
                  <a:lnTo>
                    <a:pt x="7215" y="16793"/>
                  </a:lnTo>
                  <a:lnTo>
                    <a:pt x="7443" y="16178"/>
                  </a:lnTo>
                  <a:lnTo>
                    <a:pt x="7676" y="15564"/>
                  </a:lnTo>
                  <a:lnTo>
                    <a:pt x="7909" y="14964"/>
                  </a:lnTo>
                  <a:lnTo>
                    <a:pt x="8148" y="14381"/>
                  </a:lnTo>
                  <a:lnTo>
                    <a:pt x="8392" y="13812"/>
                  </a:lnTo>
                  <a:lnTo>
                    <a:pt x="8636" y="13244"/>
                  </a:lnTo>
                  <a:lnTo>
                    <a:pt x="8885" y="12691"/>
                  </a:lnTo>
                  <a:lnTo>
                    <a:pt x="9135" y="12153"/>
                  </a:lnTo>
                  <a:lnTo>
                    <a:pt x="9389" y="11615"/>
                  </a:lnTo>
                  <a:lnTo>
                    <a:pt x="9649" y="11093"/>
                  </a:lnTo>
                  <a:lnTo>
                    <a:pt x="9909" y="10586"/>
                  </a:lnTo>
                  <a:lnTo>
                    <a:pt x="10169" y="10079"/>
                  </a:lnTo>
                  <a:lnTo>
                    <a:pt x="10434" y="9603"/>
                  </a:lnTo>
                  <a:lnTo>
                    <a:pt x="10700" y="9127"/>
                  </a:lnTo>
                  <a:lnTo>
                    <a:pt x="10970" y="8650"/>
                  </a:lnTo>
                  <a:lnTo>
                    <a:pt x="11241" y="8205"/>
                  </a:lnTo>
                  <a:lnTo>
                    <a:pt x="11516" y="7759"/>
                  </a:lnTo>
                  <a:lnTo>
                    <a:pt x="11792" y="7329"/>
                  </a:lnTo>
                  <a:lnTo>
                    <a:pt x="12073" y="6899"/>
                  </a:lnTo>
                  <a:lnTo>
                    <a:pt x="12354" y="6499"/>
                  </a:lnTo>
                  <a:lnTo>
                    <a:pt x="12636" y="6100"/>
                  </a:lnTo>
                  <a:lnTo>
                    <a:pt x="12922" y="5716"/>
                  </a:lnTo>
                  <a:lnTo>
                    <a:pt x="13208" y="5347"/>
                  </a:lnTo>
                  <a:lnTo>
                    <a:pt x="13500" y="4979"/>
                  </a:lnTo>
                  <a:lnTo>
                    <a:pt x="13792" y="4625"/>
                  </a:lnTo>
                  <a:lnTo>
                    <a:pt x="14084" y="4303"/>
                  </a:lnTo>
                  <a:lnTo>
                    <a:pt x="14375" y="3965"/>
                  </a:lnTo>
                  <a:lnTo>
                    <a:pt x="14672" y="3657"/>
                  </a:lnTo>
                  <a:lnTo>
                    <a:pt x="14969" y="3365"/>
                  </a:lnTo>
                  <a:lnTo>
                    <a:pt x="15266" y="3074"/>
                  </a:lnTo>
                  <a:lnTo>
                    <a:pt x="15569" y="2797"/>
                  </a:lnTo>
                  <a:lnTo>
                    <a:pt x="15871" y="2536"/>
                  </a:lnTo>
                  <a:lnTo>
                    <a:pt x="16174" y="2290"/>
                  </a:lnTo>
                  <a:lnTo>
                    <a:pt x="16476" y="2044"/>
                  </a:lnTo>
                  <a:lnTo>
                    <a:pt x="16784" y="1814"/>
                  </a:lnTo>
                  <a:lnTo>
                    <a:pt x="17091" y="1614"/>
                  </a:lnTo>
                  <a:lnTo>
                    <a:pt x="17394" y="1414"/>
                  </a:lnTo>
                  <a:lnTo>
                    <a:pt x="17706" y="1230"/>
                  </a:lnTo>
                  <a:lnTo>
                    <a:pt x="18014" y="1046"/>
                  </a:lnTo>
                  <a:lnTo>
                    <a:pt x="18322" y="892"/>
                  </a:lnTo>
                  <a:lnTo>
                    <a:pt x="18635" y="754"/>
                  </a:lnTo>
                  <a:lnTo>
                    <a:pt x="18942" y="615"/>
                  </a:lnTo>
                  <a:lnTo>
                    <a:pt x="19255" y="493"/>
                  </a:lnTo>
                  <a:lnTo>
                    <a:pt x="19568" y="385"/>
                  </a:lnTo>
                  <a:lnTo>
                    <a:pt x="19881" y="293"/>
                  </a:lnTo>
                  <a:lnTo>
                    <a:pt x="20194" y="216"/>
                  </a:lnTo>
                  <a:lnTo>
                    <a:pt x="20507" y="155"/>
                  </a:lnTo>
                  <a:lnTo>
                    <a:pt x="20507" y="155"/>
                  </a:lnTo>
                  <a:lnTo>
                    <a:pt x="20884" y="93"/>
                  </a:lnTo>
                  <a:lnTo>
                    <a:pt x="21260" y="47"/>
                  </a:lnTo>
                  <a:lnTo>
                    <a:pt x="21637" y="16"/>
                  </a:lnTo>
                  <a:lnTo>
                    <a:pt x="22014" y="1"/>
                  </a:lnTo>
                  <a:lnTo>
                    <a:pt x="22390" y="16"/>
                  </a:lnTo>
                  <a:lnTo>
                    <a:pt x="22767" y="47"/>
                  </a:lnTo>
                  <a:lnTo>
                    <a:pt x="23143" y="93"/>
                  </a:lnTo>
                  <a:lnTo>
                    <a:pt x="23515" y="155"/>
                  </a:lnTo>
                  <a:lnTo>
                    <a:pt x="23891" y="231"/>
                  </a:lnTo>
                  <a:lnTo>
                    <a:pt x="24263" y="324"/>
                  </a:lnTo>
                  <a:lnTo>
                    <a:pt x="24639" y="446"/>
                  </a:lnTo>
                  <a:lnTo>
                    <a:pt x="25010" y="569"/>
                  </a:lnTo>
                  <a:lnTo>
                    <a:pt x="25382" y="723"/>
                  </a:lnTo>
                  <a:lnTo>
                    <a:pt x="25753" y="892"/>
                  </a:lnTo>
                  <a:lnTo>
                    <a:pt x="26119" y="1076"/>
                  </a:lnTo>
                  <a:lnTo>
                    <a:pt x="26490" y="1276"/>
                  </a:lnTo>
                  <a:lnTo>
                    <a:pt x="26856" y="1491"/>
                  </a:lnTo>
                  <a:lnTo>
                    <a:pt x="27222" y="1722"/>
                  </a:lnTo>
                  <a:lnTo>
                    <a:pt x="27588" y="1967"/>
                  </a:lnTo>
                  <a:lnTo>
                    <a:pt x="27954" y="2229"/>
                  </a:lnTo>
                  <a:lnTo>
                    <a:pt x="28315" y="2505"/>
                  </a:lnTo>
                  <a:lnTo>
                    <a:pt x="28676" y="2797"/>
                  </a:lnTo>
                  <a:lnTo>
                    <a:pt x="29036" y="3104"/>
                  </a:lnTo>
                  <a:lnTo>
                    <a:pt x="29397" y="3427"/>
                  </a:lnTo>
                  <a:lnTo>
                    <a:pt x="29758" y="3765"/>
                  </a:lnTo>
                  <a:lnTo>
                    <a:pt x="30113" y="4118"/>
                  </a:lnTo>
                  <a:lnTo>
                    <a:pt x="30469" y="4487"/>
                  </a:lnTo>
                  <a:lnTo>
                    <a:pt x="30819" y="4871"/>
                  </a:lnTo>
                  <a:lnTo>
                    <a:pt x="31174" y="5270"/>
                  </a:lnTo>
                  <a:lnTo>
                    <a:pt x="31519" y="5685"/>
                  </a:lnTo>
                  <a:lnTo>
                    <a:pt x="31869" y="6115"/>
                  </a:lnTo>
                  <a:lnTo>
                    <a:pt x="32214" y="6546"/>
                  </a:lnTo>
                  <a:lnTo>
                    <a:pt x="32558" y="7006"/>
                  </a:lnTo>
                  <a:lnTo>
                    <a:pt x="32903" y="7467"/>
                  </a:lnTo>
                  <a:lnTo>
                    <a:pt x="33243" y="7944"/>
                  </a:lnTo>
                  <a:lnTo>
                    <a:pt x="33582" y="8435"/>
                  </a:lnTo>
                  <a:lnTo>
                    <a:pt x="33916" y="8942"/>
                  </a:lnTo>
                  <a:lnTo>
                    <a:pt x="34251" y="9465"/>
                  </a:lnTo>
                  <a:lnTo>
                    <a:pt x="34585" y="10002"/>
                  </a:lnTo>
                  <a:lnTo>
                    <a:pt x="34914" y="10540"/>
                  </a:lnTo>
                  <a:lnTo>
                    <a:pt x="35242" y="11093"/>
                  </a:lnTo>
                  <a:lnTo>
                    <a:pt x="35566" y="11661"/>
                  </a:lnTo>
                  <a:lnTo>
                    <a:pt x="35890" y="12245"/>
                  </a:lnTo>
                  <a:lnTo>
                    <a:pt x="36213" y="12844"/>
                  </a:lnTo>
                  <a:lnTo>
                    <a:pt x="36531" y="13444"/>
                  </a:lnTo>
                  <a:lnTo>
                    <a:pt x="36844" y="14058"/>
                  </a:lnTo>
                  <a:lnTo>
                    <a:pt x="37157" y="14688"/>
                  </a:lnTo>
                  <a:lnTo>
                    <a:pt x="37465" y="15333"/>
                  </a:lnTo>
                  <a:lnTo>
                    <a:pt x="37773" y="15978"/>
                  </a:lnTo>
                  <a:lnTo>
                    <a:pt x="38080" y="16639"/>
                  </a:lnTo>
                  <a:lnTo>
                    <a:pt x="38383" y="17315"/>
                  </a:lnTo>
                  <a:lnTo>
                    <a:pt x="38680" y="17991"/>
                  </a:lnTo>
                  <a:lnTo>
                    <a:pt x="38977" y="18682"/>
                  </a:lnTo>
                  <a:lnTo>
                    <a:pt x="39268" y="19389"/>
                  </a:lnTo>
                  <a:lnTo>
                    <a:pt x="39560" y="20111"/>
                  </a:lnTo>
                  <a:lnTo>
                    <a:pt x="39847" y="20833"/>
                  </a:lnTo>
                  <a:lnTo>
                    <a:pt x="40128" y="21555"/>
                  </a:lnTo>
                  <a:lnTo>
                    <a:pt x="40409" y="22308"/>
                  </a:lnTo>
                  <a:lnTo>
                    <a:pt x="40685" y="23061"/>
                  </a:lnTo>
                  <a:lnTo>
                    <a:pt x="40960" y="23813"/>
                  </a:lnTo>
                  <a:lnTo>
                    <a:pt x="41231" y="24582"/>
                  </a:lnTo>
                  <a:lnTo>
                    <a:pt x="41496" y="25365"/>
                  </a:lnTo>
                  <a:lnTo>
                    <a:pt x="41761" y="26149"/>
                  </a:lnTo>
                  <a:lnTo>
                    <a:pt x="42021" y="26947"/>
                  </a:lnTo>
                  <a:lnTo>
                    <a:pt x="42021" y="26947"/>
                  </a:lnTo>
                  <a:lnTo>
                    <a:pt x="42276" y="27762"/>
                  </a:lnTo>
                  <a:lnTo>
                    <a:pt x="42530" y="28576"/>
                  </a:lnTo>
                  <a:lnTo>
                    <a:pt x="42780" y="29390"/>
                  </a:lnTo>
                  <a:lnTo>
                    <a:pt x="43029" y="30220"/>
                  </a:lnTo>
                  <a:lnTo>
                    <a:pt x="43268" y="31049"/>
                  </a:lnTo>
                  <a:lnTo>
                    <a:pt x="43512" y="31894"/>
                  </a:lnTo>
                  <a:lnTo>
                    <a:pt x="43745" y="32739"/>
                  </a:lnTo>
                  <a:lnTo>
                    <a:pt x="43984" y="33600"/>
                  </a:lnTo>
                  <a:lnTo>
                    <a:pt x="44212" y="34460"/>
                  </a:lnTo>
                  <a:lnTo>
                    <a:pt x="44440" y="35336"/>
                  </a:lnTo>
                  <a:lnTo>
                    <a:pt x="44663" y="36196"/>
                  </a:lnTo>
                  <a:lnTo>
                    <a:pt x="44886" y="37087"/>
                  </a:lnTo>
                  <a:lnTo>
                    <a:pt x="45103" y="37978"/>
                  </a:lnTo>
                  <a:lnTo>
                    <a:pt x="45321" y="38869"/>
                  </a:lnTo>
                  <a:lnTo>
                    <a:pt x="45533" y="39776"/>
                  </a:lnTo>
                  <a:lnTo>
                    <a:pt x="45740" y="40682"/>
                  </a:lnTo>
                  <a:lnTo>
                    <a:pt x="45946" y="41588"/>
                  </a:lnTo>
                  <a:lnTo>
                    <a:pt x="46153" y="42510"/>
                  </a:lnTo>
                  <a:lnTo>
                    <a:pt x="46350" y="43432"/>
                  </a:lnTo>
                  <a:lnTo>
                    <a:pt x="46551" y="44354"/>
                  </a:lnTo>
                  <a:lnTo>
                    <a:pt x="46742" y="45291"/>
                  </a:lnTo>
                  <a:lnTo>
                    <a:pt x="46933" y="46243"/>
                  </a:lnTo>
                  <a:lnTo>
                    <a:pt x="47124" y="47180"/>
                  </a:lnTo>
                  <a:lnTo>
                    <a:pt x="47310" y="48133"/>
                  </a:lnTo>
                  <a:lnTo>
                    <a:pt x="47490" y="49085"/>
                  </a:lnTo>
                  <a:lnTo>
                    <a:pt x="47670" y="50053"/>
                  </a:lnTo>
                  <a:lnTo>
                    <a:pt x="47851" y="51021"/>
                  </a:lnTo>
                  <a:lnTo>
                    <a:pt x="48020" y="51989"/>
                  </a:lnTo>
                  <a:lnTo>
                    <a:pt x="48195" y="52957"/>
                  </a:lnTo>
                  <a:lnTo>
                    <a:pt x="48360" y="53940"/>
                  </a:lnTo>
                  <a:lnTo>
                    <a:pt x="48689" y="55922"/>
                  </a:lnTo>
                  <a:lnTo>
                    <a:pt x="49007" y="57904"/>
                  </a:lnTo>
                  <a:lnTo>
                    <a:pt x="49315" y="59916"/>
                  </a:lnTo>
                  <a:lnTo>
                    <a:pt x="49612" y="61929"/>
                  </a:lnTo>
                  <a:lnTo>
                    <a:pt x="49898" y="63957"/>
                  </a:lnTo>
                  <a:lnTo>
                    <a:pt x="50174" y="66015"/>
                  </a:lnTo>
                  <a:lnTo>
                    <a:pt x="50439" y="68074"/>
                  </a:lnTo>
                  <a:lnTo>
                    <a:pt x="50694" y="70148"/>
                  </a:lnTo>
                  <a:lnTo>
                    <a:pt x="50938" y="72222"/>
                  </a:lnTo>
                  <a:lnTo>
                    <a:pt x="51171" y="74311"/>
                  </a:lnTo>
                  <a:lnTo>
                    <a:pt x="51399" y="76416"/>
                  </a:lnTo>
                  <a:lnTo>
                    <a:pt x="51611" y="78536"/>
                  </a:lnTo>
                  <a:lnTo>
                    <a:pt x="51818" y="80641"/>
                  </a:lnTo>
                  <a:lnTo>
                    <a:pt x="52015" y="82761"/>
                  </a:lnTo>
                  <a:lnTo>
                    <a:pt x="52200" y="84896"/>
                  </a:lnTo>
                  <a:lnTo>
                    <a:pt x="52381" y="87032"/>
                  </a:lnTo>
                  <a:lnTo>
                    <a:pt x="52550" y="89167"/>
                  </a:lnTo>
                  <a:lnTo>
                    <a:pt x="52550" y="89167"/>
                  </a:lnTo>
                  <a:lnTo>
                    <a:pt x="52709" y="91303"/>
                  </a:lnTo>
                  <a:lnTo>
                    <a:pt x="52863" y="93453"/>
                  </a:lnTo>
                  <a:lnTo>
                    <a:pt x="53006" y="95604"/>
                  </a:lnTo>
                  <a:lnTo>
                    <a:pt x="53144" y="97755"/>
                  </a:lnTo>
                  <a:lnTo>
                    <a:pt x="53272" y="99906"/>
                  </a:lnTo>
                  <a:lnTo>
                    <a:pt x="53394" y="102057"/>
                  </a:lnTo>
                  <a:lnTo>
                    <a:pt x="53510" y="104223"/>
                  </a:lnTo>
                  <a:lnTo>
                    <a:pt x="53622" y="106374"/>
                  </a:lnTo>
                  <a:lnTo>
                    <a:pt x="53723" y="108540"/>
                  </a:lnTo>
                  <a:lnTo>
                    <a:pt x="53823" y="110706"/>
                  </a:lnTo>
                  <a:lnTo>
                    <a:pt x="53913" y="112872"/>
                  </a:lnTo>
                  <a:lnTo>
                    <a:pt x="53998" y="115054"/>
                  </a:lnTo>
                  <a:lnTo>
                    <a:pt x="54083" y="117220"/>
                  </a:lnTo>
                  <a:lnTo>
                    <a:pt x="54157" y="119401"/>
                  </a:lnTo>
                  <a:lnTo>
                    <a:pt x="54226" y="121583"/>
                  </a:lnTo>
                  <a:lnTo>
                    <a:pt x="54295" y="123765"/>
                  </a:lnTo>
                  <a:lnTo>
                    <a:pt x="54359" y="125946"/>
                  </a:lnTo>
                  <a:lnTo>
                    <a:pt x="54417" y="128128"/>
                  </a:lnTo>
                  <a:lnTo>
                    <a:pt x="54476" y="130309"/>
                  </a:lnTo>
                  <a:lnTo>
                    <a:pt x="54523" y="132491"/>
                  </a:lnTo>
                  <a:lnTo>
                    <a:pt x="54619" y="136869"/>
                  </a:lnTo>
                  <a:lnTo>
                    <a:pt x="54704" y="141263"/>
                  </a:lnTo>
                  <a:lnTo>
                    <a:pt x="54778" y="145657"/>
                  </a:lnTo>
                  <a:lnTo>
                    <a:pt x="54852" y="150050"/>
                  </a:lnTo>
                  <a:lnTo>
                    <a:pt x="54980" y="158838"/>
                  </a:lnTo>
                  <a:lnTo>
                    <a:pt x="54980" y="158838"/>
                  </a:lnTo>
                  <a:lnTo>
                    <a:pt x="54794" y="159115"/>
                  </a:lnTo>
                  <a:lnTo>
                    <a:pt x="54253" y="159898"/>
                  </a:lnTo>
                  <a:lnTo>
                    <a:pt x="53850" y="160451"/>
                  </a:lnTo>
                  <a:lnTo>
                    <a:pt x="53367" y="161112"/>
                  </a:lnTo>
                  <a:lnTo>
                    <a:pt x="52805" y="161865"/>
                  </a:lnTo>
                  <a:lnTo>
                    <a:pt x="52158" y="162694"/>
                  </a:lnTo>
                  <a:lnTo>
                    <a:pt x="51442" y="163601"/>
                  </a:lnTo>
                  <a:lnTo>
                    <a:pt x="50646" y="164584"/>
                  </a:lnTo>
                  <a:lnTo>
                    <a:pt x="49781" y="165613"/>
                  </a:lnTo>
                  <a:lnTo>
                    <a:pt x="48843" y="166688"/>
                  </a:lnTo>
                  <a:lnTo>
                    <a:pt x="48349" y="167226"/>
                  </a:lnTo>
                  <a:lnTo>
                    <a:pt x="47840" y="167795"/>
                  </a:lnTo>
                  <a:lnTo>
                    <a:pt x="47315" y="168363"/>
                  </a:lnTo>
                  <a:lnTo>
                    <a:pt x="46769" y="168931"/>
                  </a:lnTo>
                  <a:lnTo>
                    <a:pt x="46212" y="169500"/>
                  </a:lnTo>
                  <a:lnTo>
                    <a:pt x="45639" y="170084"/>
                  </a:lnTo>
                  <a:lnTo>
                    <a:pt x="45050" y="170667"/>
                  </a:lnTo>
                  <a:lnTo>
                    <a:pt x="44445" y="171251"/>
                  </a:lnTo>
                  <a:lnTo>
                    <a:pt x="44445" y="171251"/>
                  </a:lnTo>
                  <a:lnTo>
                    <a:pt x="43475" y="172158"/>
                  </a:lnTo>
                  <a:lnTo>
                    <a:pt x="42472" y="173049"/>
                  </a:lnTo>
                  <a:lnTo>
                    <a:pt x="41958" y="173494"/>
                  </a:lnTo>
                  <a:lnTo>
                    <a:pt x="41438" y="173940"/>
                  </a:lnTo>
                  <a:lnTo>
                    <a:pt x="40907" y="174385"/>
                  </a:lnTo>
                  <a:lnTo>
                    <a:pt x="40366" y="174815"/>
                  </a:lnTo>
                  <a:lnTo>
                    <a:pt x="39820" y="175261"/>
                  </a:lnTo>
                  <a:lnTo>
                    <a:pt x="39268" y="175676"/>
                  </a:lnTo>
                  <a:lnTo>
                    <a:pt x="38706" y="176106"/>
                  </a:lnTo>
                  <a:lnTo>
                    <a:pt x="38139" y="176521"/>
                  </a:lnTo>
                  <a:lnTo>
                    <a:pt x="37560" y="176936"/>
                  </a:lnTo>
                  <a:lnTo>
                    <a:pt x="36977" y="177335"/>
                  </a:lnTo>
                  <a:lnTo>
                    <a:pt x="36383" y="177734"/>
                  </a:lnTo>
                  <a:lnTo>
                    <a:pt x="35789" y="178118"/>
                  </a:lnTo>
                  <a:lnTo>
                    <a:pt x="35184" y="178503"/>
                  </a:lnTo>
                  <a:lnTo>
                    <a:pt x="34569" y="178871"/>
                  </a:lnTo>
                  <a:lnTo>
                    <a:pt x="33953" y="179240"/>
                  </a:lnTo>
                  <a:lnTo>
                    <a:pt x="33328" y="179578"/>
                  </a:lnTo>
                  <a:lnTo>
                    <a:pt x="32696" y="179916"/>
                  </a:lnTo>
                  <a:lnTo>
                    <a:pt x="32060" y="180254"/>
                  </a:lnTo>
                  <a:lnTo>
                    <a:pt x="31413" y="180577"/>
                  </a:lnTo>
                  <a:lnTo>
                    <a:pt x="30766" y="180868"/>
                  </a:lnTo>
                  <a:lnTo>
                    <a:pt x="30108" y="181160"/>
                  </a:lnTo>
                  <a:lnTo>
                    <a:pt x="29450" y="181437"/>
                  </a:lnTo>
                  <a:lnTo>
                    <a:pt x="28782" y="181713"/>
                  </a:lnTo>
                  <a:lnTo>
                    <a:pt x="28108" y="181959"/>
                  </a:lnTo>
                  <a:lnTo>
                    <a:pt x="27429" y="182190"/>
                  </a:lnTo>
                  <a:lnTo>
                    <a:pt x="26750" y="182420"/>
                  </a:lnTo>
                  <a:lnTo>
                    <a:pt x="26061" y="182620"/>
                  </a:lnTo>
                  <a:lnTo>
                    <a:pt x="25366" y="182804"/>
                  </a:lnTo>
                  <a:lnTo>
                    <a:pt x="24671" y="182973"/>
                  </a:lnTo>
                  <a:lnTo>
                    <a:pt x="23966" y="183127"/>
                  </a:lnTo>
                  <a:lnTo>
                    <a:pt x="23260" y="183265"/>
                  </a:lnTo>
                  <a:lnTo>
                    <a:pt x="22544" y="183373"/>
                  </a:lnTo>
                  <a:lnTo>
                    <a:pt x="21828" y="183480"/>
                  </a:lnTo>
                  <a:lnTo>
                    <a:pt x="21112" y="183542"/>
                  </a:lnTo>
                  <a:lnTo>
                    <a:pt x="20385" y="183603"/>
                  </a:lnTo>
                  <a:lnTo>
                    <a:pt x="19658" y="183634"/>
                  </a:lnTo>
                  <a:lnTo>
                    <a:pt x="18921" y="183649"/>
                  </a:lnTo>
                  <a:lnTo>
                    <a:pt x="18189" y="183649"/>
                  </a:lnTo>
                  <a:lnTo>
                    <a:pt x="17447" y="183618"/>
                  </a:lnTo>
                  <a:lnTo>
                    <a:pt x="16704" y="183557"/>
                  </a:lnTo>
                  <a:lnTo>
                    <a:pt x="15956" y="183480"/>
                  </a:lnTo>
                  <a:lnTo>
                    <a:pt x="15208" y="183388"/>
                  </a:lnTo>
                  <a:lnTo>
                    <a:pt x="14455" y="183265"/>
                  </a:lnTo>
                  <a:lnTo>
                    <a:pt x="13696" y="183111"/>
                  </a:lnTo>
                  <a:lnTo>
                    <a:pt x="12938" y="182927"/>
                  </a:lnTo>
                  <a:lnTo>
                    <a:pt x="12179" y="182727"/>
                  </a:lnTo>
                  <a:lnTo>
                    <a:pt x="11416" y="182497"/>
                  </a:lnTo>
                  <a:lnTo>
                    <a:pt x="10646" y="182236"/>
                  </a:lnTo>
                  <a:lnTo>
                    <a:pt x="9877" y="181959"/>
                  </a:lnTo>
                  <a:lnTo>
                    <a:pt x="9108" y="181637"/>
                  </a:lnTo>
                  <a:lnTo>
                    <a:pt x="8334" y="181299"/>
                  </a:lnTo>
                  <a:lnTo>
                    <a:pt x="7559" y="180930"/>
                  </a:lnTo>
                  <a:lnTo>
                    <a:pt x="6780" y="180530"/>
                  </a:lnTo>
                  <a:lnTo>
                    <a:pt x="6000" y="180100"/>
                  </a:lnTo>
                  <a:lnTo>
                    <a:pt x="5220" y="179639"/>
                  </a:lnTo>
                  <a:lnTo>
                    <a:pt x="4440" y="179148"/>
                  </a:lnTo>
                  <a:lnTo>
                    <a:pt x="3655" y="178610"/>
                  </a:lnTo>
                  <a:lnTo>
                    <a:pt x="2870" y="178057"/>
                  </a:lnTo>
                  <a:lnTo>
                    <a:pt x="2085" y="177458"/>
                  </a:lnTo>
                  <a:lnTo>
                    <a:pt x="1300" y="17684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4"/>
            <p:cNvSpPr/>
            <p:nvPr/>
          </p:nvSpPr>
          <p:spPr>
            <a:xfrm>
              <a:off x="-531575" y="-7736375"/>
              <a:ext cx="153850" cy="167475"/>
            </a:xfrm>
            <a:custGeom>
              <a:avLst/>
              <a:gdLst/>
              <a:ahLst/>
              <a:cxnLst/>
              <a:rect l="l" t="t" r="r" b="b"/>
              <a:pathLst>
                <a:path w="6154" h="6699" fill="none" extrusionOk="0">
                  <a:moveTo>
                    <a:pt x="6153" y="6698"/>
                  </a:moveTo>
                  <a:lnTo>
                    <a:pt x="6153" y="6698"/>
                  </a:lnTo>
                  <a:lnTo>
                    <a:pt x="5840" y="6222"/>
                  </a:lnTo>
                  <a:lnTo>
                    <a:pt x="5522" y="5746"/>
                  </a:lnTo>
                  <a:lnTo>
                    <a:pt x="5522" y="5746"/>
                  </a:lnTo>
                  <a:lnTo>
                    <a:pt x="5225" y="5316"/>
                  </a:lnTo>
                  <a:lnTo>
                    <a:pt x="4928" y="4885"/>
                  </a:lnTo>
                  <a:lnTo>
                    <a:pt x="4631" y="4486"/>
                  </a:lnTo>
                  <a:lnTo>
                    <a:pt x="4329" y="4087"/>
                  </a:lnTo>
                  <a:lnTo>
                    <a:pt x="4026" y="3703"/>
                  </a:lnTo>
                  <a:lnTo>
                    <a:pt x="3719" y="3334"/>
                  </a:lnTo>
                  <a:lnTo>
                    <a:pt x="3411" y="2965"/>
                  </a:lnTo>
                  <a:lnTo>
                    <a:pt x="3103" y="2627"/>
                  </a:lnTo>
                  <a:lnTo>
                    <a:pt x="2796" y="2289"/>
                  </a:lnTo>
                  <a:lnTo>
                    <a:pt x="2483" y="1967"/>
                  </a:lnTo>
                  <a:lnTo>
                    <a:pt x="2170" y="1659"/>
                  </a:lnTo>
                  <a:lnTo>
                    <a:pt x="1852" y="1367"/>
                  </a:lnTo>
                  <a:lnTo>
                    <a:pt x="1539" y="1091"/>
                  </a:lnTo>
                  <a:lnTo>
                    <a:pt x="1220" y="814"/>
                  </a:lnTo>
                  <a:lnTo>
                    <a:pt x="897" y="553"/>
                  </a:lnTo>
                  <a:lnTo>
                    <a:pt x="579" y="323"/>
                  </a:lnTo>
                  <a:lnTo>
                    <a:pt x="579" y="323"/>
                  </a:lnTo>
                  <a:lnTo>
                    <a:pt x="430" y="200"/>
                  </a:lnTo>
                  <a:lnTo>
                    <a:pt x="287" y="108"/>
                  </a:lnTo>
                  <a:lnTo>
                    <a:pt x="144" y="46"/>
                  </a:lnTo>
                  <a:lnTo>
                    <a:pt x="0" y="0"/>
                  </a:lnTo>
                  <a:lnTo>
                    <a:pt x="0" y="0"/>
                  </a:lnTo>
                  <a:lnTo>
                    <a:pt x="398" y="292"/>
                  </a:lnTo>
                  <a:lnTo>
                    <a:pt x="796" y="599"/>
                  </a:lnTo>
                  <a:lnTo>
                    <a:pt x="1194" y="922"/>
                  </a:lnTo>
                  <a:lnTo>
                    <a:pt x="1586" y="1260"/>
                  </a:lnTo>
                  <a:lnTo>
                    <a:pt x="1979" y="1613"/>
                  </a:lnTo>
                  <a:lnTo>
                    <a:pt x="2366" y="1997"/>
                  </a:lnTo>
                  <a:lnTo>
                    <a:pt x="2753" y="2397"/>
                  </a:lnTo>
                  <a:lnTo>
                    <a:pt x="3141" y="2811"/>
                  </a:lnTo>
                  <a:lnTo>
                    <a:pt x="3522" y="3226"/>
                  </a:lnTo>
                  <a:lnTo>
                    <a:pt x="3904" y="3687"/>
                  </a:lnTo>
                  <a:lnTo>
                    <a:pt x="4286" y="4148"/>
                  </a:lnTo>
                  <a:lnTo>
                    <a:pt x="4663" y="4624"/>
                  </a:lnTo>
                  <a:lnTo>
                    <a:pt x="5039" y="5116"/>
                  </a:lnTo>
                  <a:lnTo>
                    <a:pt x="5416" y="5638"/>
                  </a:lnTo>
                  <a:lnTo>
                    <a:pt x="5787" y="6161"/>
                  </a:lnTo>
                  <a:lnTo>
                    <a:pt x="6153" y="66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4"/>
            <p:cNvSpPr/>
            <p:nvPr/>
          </p:nvSpPr>
          <p:spPr>
            <a:xfrm>
              <a:off x="-291950" y="-7418000"/>
              <a:ext cx="61550" cy="139075"/>
            </a:xfrm>
            <a:custGeom>
              <a:avLst/>
              <a:gdLst/>
              <a:ahLst/>
              <a:cxnLst/>
              <a:rect l="l" t="t" r="r" b="b"/>
              <a:pathLst>
                <a:path w="2462" h="5563" fill="none" extrusionOk="0">
                  <a:moveTo>
                    <a:pt x="2461" y="5562"/>
                  </a:moveTo>
                  <a:lnTo>
                    <a:pt x="2461" y="5562"/>
                  </a:lnTo>
                  <a:lnTo>
                    <a:pt x="2164" y="4825"/>
                  </a:lnTo>
                  <a:lnTo>
                    <a:pt x="1867" y="4072"/>
                  </a:lnTo>
                  <a:lnTo>
                    <a:pt x="1565" y="3335"/>
                  </a:lnTo>
                  <a:lnTo>
                    <a:pt x="1257" y="2613"/>
                  </a:lnTo>
                  <a:lnTo>
                    <a:pt x="1257" y="2613"/>
                  </a:lnTo>
                  <a:lnTo>
                    <a:pt x="944" y="1937"/>
                  </a:lnTo>
                  <a:lnTo>
                    <a:pt x="631" y="1291"/>
                  </a:lnTo>
                  <a:lnTo>
                    <a:pt x="319" y="646"/>
                  </a:lnTo>
                  <a:lnTo>
                    <a:pt x="0" y="1"/>
                  </a:lnTo>
                  <a:lnTo>
                    <a:pt x="0" y="1"/>
                  </a:lnTo>
                  <a:lnTo>
                    <a:pt x="319" y="662"/>
                  </a:lnTo>
                  <a:lnTo>
                    <a:pt x="631" y="1322"/>
                  </a:lnTo>
                  <a:lnTo>
                    <a:pt x="944" y="2013"/>
                  </a:lnTo>
                  <a:lnTo>
                    <a:pt x="1252" y="2689"/>
                  </a:lnTo>
                  <a:lnTo>
                    <a:pt x="1560" y="3396"/>
                  </a:lnTo>
                  <a:lnTo>
                    <a:pt x="1862" y="4103"/>
                  </a:lnTo>
                  <a:lnTo>
                    <a:pt x="2164" y="4825"/>
                  </a:lnTo>
                  <a:lnTo>
                    <a:pt x="2461" y="556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4"/>
            <p:cNvSpPr/>
            <p:nvPr/>
          </p:nvSpPr>
          <p:spPr>
            <a:xfrm>
              <a:off x="-647200" y="-7737150"/>
              <a:ext cx="770725" cy="3695950"/>
            </a:xfrm>
            <a:custGeom>
              <a:avLst/>
              <a:gdLst/>
              <a:ahLst/>
              <a:cxnLst/>
              <a:rect l="l" t="t" r="r" b="b"/>
              <a:pathLst>
                <a:path w="30829" h="147838" extrusionOk="0">
                  <a:moveTo>
                    <a:pt x="4281" y="0"/>
                  </a:moveTo>
                  <a:lnTo>
                    <a:pt x="4175" y="31"/>
                  </a:lnTo>
                  <a:lnTo>
                    <a:pt x="4068" y="62"/>
                  </a:lnTo>
                  <a:lnTo>
                    <a:pt x="3962" y="108"/>
                  </a:lnTo>
                  <a:lnTo>
                    <a:pt x="3856" y="154"/>
                  </a:lnTo>
                  <a:lnTo>
                    <a:pt x="3756" y="231"/>
                  </a:lnTo>
                  <a:lnTo>
                    <a:pt x="3655" y="308"/>
                  </a:lnTo>
                  <a:lnTo>
                    <a:pt x="3554" y="400"/>
                  </a:lnTo>
                  <a:lnTo>
                    <a:pt x="3458" y="507"/>
                  </a:lnTo>
                  <a:lnTo>
                    <a:pt x="3363" y="615"/>
                  </a:lnTo>
                  <a:lnTo>
                    <a:pt x="3268" y="738"/>
                  </a:lnTo>
                  <a:lnTo>
                    <a:pt x="3172" y="876"/>
                  </a:lnTo>
                  <a:lnTo>
                    <a:pt x="3082" y="1030"/>
                  </a:lnTo>
                  <a:lnTo>
                    <a:pt x="2986" y="1183"/>
                  </a:lnTo>
                  <a:lnTo>
                    <a:pt x="2902" y="1352"/>
                  </a:lnTo>
                  <a:lnTo>
                    <a:pt x="2811" y="1521"/>
                  </a:lnTo>
                  <a:lnTo>
                    <a:pt x="2721" y="1706"/>
                  </a:lnTo>
                  <a:lnTo>
                    <a:pt x="2636" y="1905"/>
                  </a:lnTo>
                  <a:lnTo>
                    <a:pt x="2472" y="2320"/>
                  </a:lnTo>
                  <a:lnTo>
                    <a:pt x="2307" y="2766"/>
                  </a:lnTo>
                  <a:lnTo>
                    <a:pt x="2154" y="3242"/>
                  </a:lnTo>
                  <a:lnTo>
                    <a:pt x="2000" y="3749"/>
                  </a:lnTo>
                  <a:lnTo>
                    <a:pt x="1857" y="4287"/>
                  </a:lnTo>
                  <a:lnTo>
                    <a:pt x="1713" y="4855"/>
                  </a:lnTo>
                  <a:lnTo>
                    <a:pt x="1581" y="5439"/>
                  </a:lnTo>
                  <a:lnTo>
                    <a:pt x="1453" y="6053"/>
                  </a:lnTo>
                  <a:lnTo>
                    <a:pt x="1326" y="6683"/>
                  </a:lnTo>
                  <a:lnTo>
                    <a:pt x="1209" y="7328"/>
                  </a:lnTo>
                  <a:lnTo>
                    <a:pt x="1093" y="7989"/>
                  </a:lnTo>
                  <a:lnTo>
                    <a:pt x="987" y="8665"/>
                  </a:lnTo>
                  <a:lnTo>
                    <a:pt x="886" y="9356"/>
                  </a:lnTo>
                  <a:lnTo>
                    <a:pt x="785" y="10063"/>
                  </a:lnTo>
                  <a:lnTo>
                    <a:pt x="695" y="10770"/>
                  </a:lnTo>
                  <a:lnTo>
                    <a:pt x="610" y="11492"/>
                  </a:lnTo>
                  <a:lnTo>
                    <a:pt x="525" y="12214"/>
                  </a:lnTo>
                  <a:lnTo>
                    <a:pt x="451" y="12936"/>
                  </a:lnTo>
                  <a:lnTo>
                    <a:pt x="382" y="13658"/>
                  </a:lnTo>
                  <a:lnTo>
                    <a:pt x="318" y="14380"/>
                  </a:lnTo>
                  <a:lnTo>
                    <a:pt x="255" y="15102"/>
                  </a:lnTo>
                  <a:lnTo>
                    <a:pt x="202" y="15824"/>
                  </a:lnTo>
                  <a:lnTo>
                    <a:pt x="154" y="16531"/>
                  </a:lnTo>
                  <a:lnTo>
                    <a:pt x="106" y="17330"/>
                  </a:lnTo>
                  <a:lnTo>
                    <a:pt x="64" y="18113"/>
                  </a:lnTo>
                  <a:lnTo>
                    <a:pt x="37" y="18897"/>
                  </a:lnTo>
                  <a:lnTo>
                    <a:pt x="16" y="19696"/>
                  </a:lnTo>
                  <a:lnTo>
                    <a:pt x="5" y="20494"/>
                  </a:lnTo>
                  <a:lnTo>
                    <a:pt x="0" y="21278"/>
                  </a:lnTo>
                  <a:lnTo>
                    <a:pt x="11" y="22077"/>
                  </a:lnTo>
                  <a:lnTo>
                    <a:pt x="21" y="22860"/>
                  </a:lnTo>
                  <a:lnTo>
                    <a:pt x="43" y="23659"/>
                  </a:lnTo>
                  <a:lnTo>
                    <a:pt x="74" y="24443"/>
                  </a:lnTo>
                  <a:lnTo>
                    <a:pt x="111" y="25226"/>
                  </a:lnTo>
                  <a:lnTo>
                    <a:pt x="154" y="26010"/>
                  </a:lnTo>
                  <a:lnTo>
                    <a:pt x="207" y="26793"/>
                  </a:lnTo>
                  <a:lnTo>
                    <a:pt x="271" y="27577"/>
                  </a:lnTo>
                  <a:lnTo>
                    <a:pt x="334" y="28345"/>
                  </a:lnTo>
                  <a:lnTo>
                    <a:pt x="409" y="29113"/>
                  </a:lnTo>
                  <a:lnTo>
                    <a:pt x="493" y="29881"/>
                  </a:lnTo>
                  <a:lnTo>
                    <a:pt x="578" y="30649"/>
                  </a:lnTo>
                  <a:lnTo>
                    <a:pt x="674" y="31402"/>
                  </a:lnTo>
                  <a:lnTo>
                    <a:pt x="775" y="32155"/>
                  </a:lnTo>
                  <a:lnTo>
                    <a:pt x="881" y="32892"/>
                  </a:lnTo>
                  <a:lnTo>
                    <a:pt x="997" y="33630"/>
                  </a:lnTo>
                  <a:lnTo>
                    <a:pt x="1114" y="34367"/>
                  </a:lnTo>
                  <a:lnTo>
                    <a:pt x="1241" y="35089"/>
                  </a:lnTo>
                  <a:lnTo>
                    <a:pt x="1369" y="35796"/>
                  </a:lnTo>
                  <a:lnTo>
                    <a:pt x="1506" y="36503"/>
                  </a:lnTo>
                  <a:lnTo>
                    <a:pt x="1650" y="37194"/>
                  </a:lnTo>
                  <a:lnTo>
                    <a:pt x="1793" y="37885"/>
                  </a:lnTo>
                  <a:lnTo>
                    <a:pt x="1947" y="38561"/>
                  </a:lnTo>
                  <a:lnTo>
                    <a:pt x="2106" y="39237"/>
                  </a:lnTo>
                  <a:lnTo>
                    <a:pt x="2265" y="39898"/>
                  </a:lnTo>
                  <a:lnTo>
                    <a:pt x="2429" y="40543"/>
                  </a:lnTo>
                  <a:lnTo>
                    <a:pt x="2785" y="41772"/>
                  </a:lnTo>
                  <a:lnTo>
                    <a:pt x="3146" y="42986"/>
                  </a:lnTo>
                  <a:lnTo>
                    <a:pt x="3517" y="44169"/>
                  </a:lnTo>
                  <a:lnTo>
                    <a:pt x="3899" y="45336"/>
                  </a:lnTo>
                  <a:lnTo>
                    <a:pt x="4286" y="46458"/>
                  </a:lnTo>
                  <a:lnTo>
                    <a:pt x="4684" y="47579"/>
                  </a:lnTo>
                  <a:lnTo>
                    <a:pt x="5092" y="48655"/>
                  </a:lnTo>
                  <a:lnTo>
                    <a:pt x="5506" y="49715"/>
                  </a:lnTo>
                  <a:lnTo>
                    <a:pt x="5925" y="50744"/>
                  </a:lnTo>
                  <a:lnTo>
                    <a:pt x="6355" y="51743"/>
                  </a:lnTo>
                  <a:lnTo>
                    <a:pt x="6795" y="52710"/>
                  </a:lnTo>
                  <a:lnTo>
                    <a:pt x="7240" y="53663"/>
                  </a:lnTo>
                  <a:lnTo>
                    <a:pt x="7691" y="54569"/>
                  </a:lnTo>
                  <a:lnTo>
                    <a:pt x="8153" y="55460"/>
                  </a:lnTo>
                  <a:lnTo>
                    <a:pt x="8620" y="56321"/>
                  </a:lnTo>
                  <a:lnTo>
                    <a:pt x="9092" y="57150"/>
                  </a:lnTo>
                  <a:lnTo>
                    <a:pt x="9569" y="57965"/>
                  </a:lnTo>
                  <a:lnTo>
                    <a:pt x="10041" y="58794"/>
                  </a:lnTo>
                  <a:lnTo>
                    <a:pt x="10513" y="59624"/>
                  </a:lnTo>
                  <a:lnTo>
                    <a:pt x="10980" y="60469"/>
                  </a:lnTo>
                  <a:lnTo>
                    <a:pt x="11447" y="61314"/>
                  </a:lnTo>
                  <a:lnTo>
                    <a:pt x="11913" y="62174"/>
                  </a:lnTo>
                  <a:lnTo>
                    <a:pt x="12375" y="63050"/>
                  </a:lnTo>
                  <a:lnTo>
                    <a:pt x="12836" y="63941"/>
                  </a:lnTo>
                  <a:lnTo>
                    <a:pt x="13298" y="64832"/>
                  </a:lnTo>
                  <a:lnTo>
                    <a:pt x="13754" y="65723"/>
                  </a:lnTo>
                  <a:lnTo>
                    <a:pt x="14205" y="66629"/>
                  </a:lnTo>
                  <a:lnTo>
                    <a:pt x="14661" y="67551"/>
                  </a:lnTo>
                  <a:lnTo>
                    <a:pt x="15107" y="68473"/>
                  </a:lnTo>
                  <a:lnTo>
                    <a:pt x="15558" y="69410"/>
                  </a:lnTo>
                  <a:lnTo>
                    <a:pt x="16003" y="70362"/>
                  </a:lnTo>
                  <a:lnTo>
                    <a:pt x="16443" y="71315"/>
                  </a:lnTo>
                  <a:lnTo>
                    <a:pt x="16804" y="72221"/>
                  </a:lnTo>
                  <a:lnTo>
                    <a:pt x="17159" y="73143"/>
                  </a:lnTo>
                  <a:lnTo>
                    <a:pt x="17510" y="74080"/>
                  </a:lnTo>
                  <a:lnTo>
                    <a:pt x="17860" y="75017"/>
                  </a:lnTo>
                  <a:lnTo>
                    <a:pt x="18199" y="75985"/>
                  </a:lnTo>
                  <a:lnTo>
                    <a:pt x="18533" y="76953"/>
                  </a:lnTo>
                  <a:lnTo>
                    <a:pt x="18867" y="77936"/>
                  </a:lnTo>
                  <a:lnTo>
                    <a:pt x="19196" y="78935"/>
                  </a:lnTo>
                  <a:lnTo>
                    <a:pt x="19515" y="79949"/>
                  </a:lnTo>
                  <a:lnTo>
                    <a:pt x="19833" y="80978"/>
                  </a:lnTo>
                  <a:lnTo>
                    <a:pt x="20146" y="82023"/>
                  </a:lnTo>
                  <a:lnTo>
                    <a:pt x="20448" y="83068"/>
                  </a:lnTo>
                  <a:lnTo>
                    <a:pt x="20750" y="84128"/>
                  </a:lnTo>
                  <a:lnTo>
                    <a:pt x="21047" y="85203"/>
                  </a:lnTo>
                  <a:lnTo>
                    <a:pt x="21339" y="86278"/>
                  </a:lnTo>
                  <a:lnTo>
                    <a:pt x="21626" y="87385"/>
                  </a:lnTo>
                  <a:lnTo>
                    <a:pt x="21907" y="88491"/>
                  </a:lnTo>
                  <a:lnTo>
                    <a:pt x="22177" y="89612"/>
                  </a:lnTo>
                  <a:lnTo>
                    <a:pt x="22448" y="90734"/>
                  </a:lnTo>
                  <a:lnTo>
                    <a:pt x="22713" y="91870"/>
                  </a:lnTo>
                  <a:lnTo>
                    <a:pt x="22973" y="93023"/>
                  </a:lnTo>
                  <a:lnTo>
                    <a:pt x="23228" y="94190"/>
                  </a:lnTo>
                  <a:lnTo>
                    <a:pt x="23472" y="95358"/>
                  </a:lnTo>
                  <a:lnTo>
                    <a:pt x="23716" y="96541"/>
                  </a:lnTo>
                  <a:lnTo>
                    <a:pt x="23954" y="97739"/>
                  </a:lnTo>
                  <a:lnTo>
                    <a:pt x="24182" y="98937"/>
                  </a:lnTo>
                  <a:lnTo>
                    <a:pt x="24410" y="100151"/>
                  </a:lnTo>
                  <a:lnTo>
                    <a:pt x="24628" y="101380"/>
                  </a:lnTo>
                  <a:lnTo>
                    <a:pt x="24840" y="102609"/>
                  </a:lnTo>
                  <a:lnTo>
                    <a:pt x="25047" y="103854"/>
                  </a:lnTo>
                  <a:lnTo>
                    <a:pt x="25248" y="105098"/>
                  </a:lnTo>
                  <a:lnTo>
                    <a:pt x="25445" y="106358"/>
                  </a:lnTo>
                  <a:lnTo>
                    <a:pt x="25827" y="108893"/>
                  </a:lnTo>
                  <a:lnTo>
                    <a:pt x="26198" y="111427"/>
                  </a:lnTo>
                  <a:lnTo>
                    <a:pt x="26559" y="113962"/>
                  </a:lnTo>
                  <a:lnTo>
                    <a:pt x="26914" y="116528"/>
                  </a:lnTo>
                  <a:lnTo>
                    <a:pt x="27264" y="119078"/>
                  </a:lnTo>
                  <a:lnTo>
                    <a:pt x="27604" y="121659"/>
                  </a:lnTo>
                  <a:lnTo>
                    <a:pt x="27932" y="124240"/>
                  </a:lnTo>
                  <a:lnTo>
                    <a:pt x="28256" y="126821"/>
                  </a:lnTo>
                  <a:lnTo>
                    <a:pt x="28569" y="129417"/>
                  </a:lnTo>
                  <a:lnTo>
                    <a:pt x="28871" y="132029"/>
                  </a:lnTo>
                  <a:lnTo>
                    <a:pt x="29168" y="134641"/>
                  </a:lnTo>
                  <a:lnTo>
                    <a:pt x="29460" y="137268"/>
                  </a:lnTo>
                  <a:lnTo>
                    <a:pt x="29736" y="139895"/>
                  </a:lnTo>
                  <a:lnTo>
                    <a:pt x="30012" y="142537"/>
                  </a:lnTo>
                  <a:lnTo>
                    <a:pt x="30272" y="145180"/>
                  </a:lnTo>
                  <a:lnTo>
                    <a:pt x="30526" y="147838"/>
                  </a:lnTo>
                  <a:lnTo>
                    <a:pt x="30807" y="126038"/>
                  </a:lnTo>
                  <a:lnTo>
                    <a:pt x="30823" y="123948"/>
                  </a:lnTo>
                  <a:lnTo>
                    <a:pt x="30829" y="121844"/>
                  </a:lnTo>
                  <a:lnTo>
                    <a:pt x="30818" y="119723"/>
                  </a:lnTo>
                  <a:lnTo>
                    <a:pt x="30807" y="117588"/>
                  </a:lnTo>
                  <a:lnTo>
                    <a:pt x="30781" y="115437"/>
                  </a:lnTo>
                  <a:lnTo>
                    <a:pt x="30749" y="113271"/>
                  </a:lnTo>
                  <a:lnTo>
                    <a:pt x="30707" y="111105"/>
                  </a:lnTo>
                  <a:lnTo>
                    <a:pt x="30654" y="108939"/>
                  </a:lnTo>
                  <a:lnTo>
                    <a:pt x="30590" y="106757"/>
                  </a:lnTo>
                  <a:lnTo>
                    <a:pt x="30521" y="104591"/>
                  </a:lnTo>
                  <a:lnTo>
                    <a:pt x="30441" y="102409"/>
                  </a:lnTo>
                  <a:lnTo>
                    <a:pt x="30356" y="100228"/>
                  </a:lnTo>
                  <a:lnTo>
                    <a:pt x="30261" y="98062"/>
                  </a:lnTo>
                  <a:lnTo>
                    <a:pt x="30155" y="95896"/>
                  </a:lnTo>
                  <a:lnTo>
                    <a:pt x="30038" y="93745"/>
                  </a:lnTo>
                  <a:lnTo>
                    <a:pt x="29922" y="91609"/>
                  </a:lnTo>
                  <a:lnTo>
                    <a:pt x="29762" y="89428"/>
                  </a:lnTo>
                  <a:lnTo>
                    <a:pt x="29603" y="87246"/>
                  </a:lnTo>
                  <a:lnTo>
                    <a:pt x="29434" y="85126"/>
                  </a:lnTo>
                  <a:lnTo>
                    <a:pt x="29258" y="83006"/>
                  </a:lnTo>
                  <a:lnTo>
                    <a:pt x="29073" y="80886"/>
                  </a:lnTo>
                  <a:lnTo>
                    <a:pt x="28877" y="78781"/>
                  </a:lnTo>
                  <a:lnTo>
                    <a:pt x="28670" y="76677"/>
                  </a:lnTo>
                  <a:lnTo>
                    <a:pt x="28458" y="74572"/>
                  </a:lnTo>
                  <a:lnTo>
                    <a:pt x="28235" y="72498"/>
                  </a:lnTo>
                  <a:lnTo>
                    <a:pt x="28001" y="70409"/>
                  </a:lnTo>
                  <a:lnTo>
                    <a:pt x="27763" y="68335"/>
                  </a:lnTo>
                  <a:lnTo>
                    <a:pt x="27508" y="66276"/>
                  </a:lnTo>
                  <a:lnTo>
                    <a:pt x="27243" y="64233"/>
                  </a:lnTo>
                  <a:lnTo>
                    <a:pt x="26972" y="62205"/>
                  </a:lnTo>
                  <a:lnTo>
                    <a:pt x="26691" y="60177"/>
                  </a:lnTo>
                  <a:lnTo>
                    <a:pt x="26394" y="58164"/>
                  </a:lnTo>
                  <a:lnTo>
                    <a:pt x="26092" y="56182"/>
                  </a:lnTo>
                  <a:lnTo>
                    <a:pt x="25779" y="54201"/>
                  </a:lnTo>
                  <a:lnTo>
                    <a:pt x="25450" y="52234"/>
                  </a:lnTo>
                  <a:lnTo>
                    <a:pt x="25116" y="50298"/>
                  </a:lnTo>
                  <a:lnTo>
                    <a:pt x="24941" y="49331"/>
                  </a:lnTo>
                  <a:lnTo>
                    <a:pt x="24766" y="48363"/>
                  </a:lnTo>
                  <a:lnTo>
                    <a:pt x="24591" y="47410"/>
                  </a:lnTo>
                  <a:lnTo>
                    <a:pt x="24410" y="46458"/>
                  </a:lnTo>
                  <a:lnTo>
                    <a:pt x="24225" y="45505"/>
                  </a:lnTo>
                  <a:lnTo>
                    <a:pt x="24039" y="44568"/>
                  </a:lnTo>
                  <a:lnTo>
                    <a:pt x="23848" y="43631"/>
                  </a:lnTo>
                  <a:lnTo>
                    <a:pt x="23657" y="42709"/>
                  </a:lnTo>
                  <a:lnTo>
                    <a:pt x="23461" y="41772"/>
                  </a:lnTo>
                  <a:lnTo>
                    <a:pt x="23265" y="40866"/>
                  </a:lnTo>
                  <a:lnTo>
                    <a:pt x="23063" y="39944"/>
                  </a:lnTo>
                  <a:lnTo>
                    <a:pt x="22856" y="39037"/>
                  </a:lnTo>
                  <a:lnTo>
                    <a:pt x="22649" y="38131"/>
                  </a:lnTo>
                  <a:lnTo>
                    <a:pt x="22442" y="37240"/>
                  </a:lnTo>
                  <a:lnTo>
                    <a:pt x="22230" y="36349"/>
                  </a:lnTo>
                  <a:lnTo>
                    <a:pt x="22013" y="35458"/>
                  </a:lnTo>
                  <a:lnTo>
                    <a:pt x="21795" y="34582"/>
                  </a:lnTo>
                  <a:lnTo>
                    <a:pt x="21573" y="33707"/>
                  </a:lnTo>
                  <a:lnTo>
                    <a:pt x="21345" y="32846"/>
                  </a:lnTo>
                  <a:lnTo>
                    <a:pt x="21116" y="31986"/>
                  </a:lnTo>
                  <a:lnTo>
                    <a:pt x="20888" y="31141"/>
                  </a:lnTo>
                  <a:lnTo>
                    <a:pt x="20655" y="30281"/>
                  </a:lnTo>
                  <a:lnTo>
                    <a:pt x="20416" y="29451"/>
                  </a:lnTo>
                  <a:lnTo>
                    <a:pt x="20172" y="28621"/>
                  </a:lnTo>
                  <a:lnTo>
                    <a:pt x="19928" y="27792"/>
                  </a:lnTo>
                  <a:lnTo>
                    <a:pt x="19684" y="26978"/>
                  </a:lnTo>
                  <a:lnTo>
                    <a:pt x="19435" y="26163"/>
                  </a:lnTo>
                  <a:lnTo>
                    <a:pt x="19180" y="25364"/>
                  </a:lnTo>
                  <a:lnTo>
                    <a:pt x="18883" y="24458"/>
                  </a:lnTo>
                  <a:lnTo>
                    <a:pt x="18581" y="23567"/>
                  </a:lnTo>
                  <a:lnTo>
                    <a:pt x="18279" y="22676"/>
                  </a:lnTo>
                  <a:lnTo>
                    <a:pt x="17966" y="21800"/>
                  </a:lnTo>
                  <a:lnTo>
                    <a:pt x="17647" y="20925"/>
                  </a:lnTo>
                  <a:lnTo>
                    <a:pt x="17329" y="20049"/>
                  </a:lnTo>
                  <a:lnTo>
                    <a:pt x="17000" y="19189"/>
                  </a:lnTo>
                  <a:lnTo>
                    <a:pt x="16671" y="18328"/>
                  </a:lnTo>
                  <a:lnTo>
                    <a:pt x="16374" y="17591"/>
                  </a:lnTo>
                  <a:lnTo>
                    <a:pt x="16072" y="16869"/>
                  </a:lnTo>
                  <a:lnTo>
                    <a:pt x="15770" y="16162"/>
                  </a:lnTo>
                  <a:lnTo>
                    <a:pt x="15462" y="15455"/>
                  </a:lnTo>
                  <a:lnTo>
                    <a:pt x="15154" y="14779"/>
                  </a:lnTo>
                  <a:lnTo>
                    <a:pt x="14841" y="14088"/>
                  </a:lnTo>
                  <a:lnTo>
                    <a:pt x="14529" y="13428"/>
                  </a:lnTo>
                  <a:lnTo>
                    <a:pt x="14210" y="12767"/>
                  </a:lnTo>
                  <a:lnTo>
                    <a:pt x="13797" y="11953"/>
                  </a:lnTo>
                  <a:lnTo>
                    <a:pt x="13372" y="11169"/>
                  </a:lnTo>
                  <a:lnTo>
                    <a:pt x="12953" y="10386"/>
                  </a:lnTo>
                  <a:lnTo>
                    <a:pt x="12523" y="9618"/>
                  </a:lnTo>
                  <a:lnTo>
                    <a:pt x="12094" y="8865"/>
                  </a:lnTo>
                  <a:lnTo>
                    <a:pt x="11659" y="8143"/>
                  </a:lnTo>
                  <a:lnTo>
                    <a:pt x="11219" y="7436"/>
                  </a:lnTo>
                  <a:lnTo>
                    <a:pt x="10778" y="6729"/>
                  </a:lnTo>
                  <a:lnTo>
                    <a:pt x="10412" y="6192"/>
                  </a:lnTo>
                  <a:lnTo>
                    <a:pt x="10041" y="5669"/>
                  </a:lnTo>
                  <a:lnTo>
                    <a:pt x="9664" y="5147"/>
                  </a:lnTo>
                  <a:lnTo>
                    <a:pt x="9288" y="4655"/>
                  </a:lnTo>
                  <a:lnTo>
                    <a:pt x="8911" y="4179"/>
                  </a:lnTo>
                  <a:lnTo>
                    <a:pt x="8529" y="3718"/>
                  </a:lnTo>
                  <a:lnTo>
                    <a:pt x="8147" y="3257"/>
                  </a:lnTo>
                  <a:lnTo>
                    <a:pt x="7766" y="2842"/>
                  </a:lnTo>
                  <a:lnTo>
                    <a:pt x="7378" y="2428"/>
                  </a:lnTo>
                  <a:lnTo>
                    <a:pt x="6991" y="2028"/>
                  </a:lnTo>
                  <a:lnTo>
                    <a:pt x="6604" y="1644"/>
                  </a:lnTo>
                  <a:lnTo>
                    <a:pt x="6211" y="1291"/>
                  </a:lnTo>
                  <a:lnTo>
                    <a:pt x="5819" y="953"/>
                  </a:lnTo>
                  <a:lnTo>
                    <a:pt x="5421" y="630"/>
                  </a:lnTo>
                  <a:lnTo>
                    <a:pt x="5023" y="323"/>
                  </a:lnTo>
                  <a:lnTo>
                    <a:pt x="4625" y="31"/>
                  </a:lnTo>
                  <a:lnTo>
                    <a:pt x="4509" y="16"/>
                  </a:lnTo>
                  <a:lnTo>
                    <a:pt x="4392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4"/>
            <p:cNvSpPr/>
            <p:nvPr/>
          </p:nvSpPr>
          <p:spPr>
            <a:xfrm>
              <a:off x="-647200" y="-7737150"/>
              <a:ext cx="770725" cy="3695950"/>
            </a:xfrm>
            <a:custGeom>
              <a:avLst/>
              <a:gdLst/>
              <a:ahLst/>
              <a:cxnLst/>
              <a:rect l="l" t="t" r="r" b="b"/>
              <a:pathLst>
                <a:path w="30829" h="147838" fill="none" extrusionOk="0">
                  <a:moveTo>
                    <a:pt x="30526" y="147838"/>
                  </a:moveTo>
                  <a:lnTo>
                    <a:pt x="30807" y="126038"/>
                  </a:lnTo>
                  <a:lnTo>
                    <a:pt x="30807" y="126038"/>
                  </a:lnTo>
                  <a:lnTo>
                    <a:pt x="30823" y="123948"/>
                  </a:lnTo>
                  <a:lnTo>
                    <a:pt x="30829" y="121844"/>
                  </a:lnTo>
                  <a:lnTo>
                    <a:pt x="30818" y="119723"/>
                  </a:lnTo>
                  <a:lnTo>
                    <a:pt x="30807" y="117588"/>
                  </a:lnTo>
                  <a:lnTo>
                    <a:pt x="30781" y="115437"/>
                  </a:lnTo>
                  <a:lnTo>
                    <a:pt x="30749" y="113271"/>
                  </a:lnTo>
                  <a:lnTo>
                    <a:pt x="30707" y="111105"/>
                  </a:lnTo>
                  <a:lnTo>
                    <a:pt x="30654" y="108939"/>
                  </a:lnTo>
                  <a:lnTo>
                    <a:pt x="30590" y="106757"/>
                  </a:lnTo>
                  <a:lnTo>
                    <a:pt x="30521" y="104591"/>
                  </a:lnTo>
                  <a:lnTo>
                    <a:pt x="30441" y="102409"/>
                  </a:lnTo>
                  <a:lnTo>
                    <a:pt x="30356" y="100228"/>
                  </a:lnTo>
                  <a:lnTo>
                    <a:pt x="30261" y="98062"/>
                  </a:lnTo>
                  <a:lnTo>
                    <a:pt x="30155" y="95896"/>
                  </a:lnTo>
                  <a:lnTo>
                    <a:pt x="30038" y="93745"/>
                  </a:lnTo>
                  <a:lnTo>
                    <a:pt x="29922" y="91609"/>
                  </a:lnTo>
                  <a:lnTo>
                    <a:pt x="29922" y="91609"/>
                  </a:lnTo>
                  <a:lnTo>
                    <a:pt x="29762" y="89428"/>
                  </a:lnTo>
                  <a:lnTo>
                    <a:pt x="29603" y="87246"/>
                  </a:lnTo>
                  <a:lnTo>
                    <a:pt x="29603" y="87246"/>
                  </a:lnTo>
                  <a:lnTo>
                    <a:pt x="29434" y="85126"/>
                  </a:lnTo>
                  <a:lnTo>
                    <a:pt x="29258" y="83006"/>
                  </a:lnTo>
                  <a:lnTo>
                    <a:pt x="29073" y="80886"/>
                  </a:lnTo>
                  <a:lnTo>
                    <a:pt x="28877" y="78781"/>
                  </a:lnTo>
                  <a:lnTo>
                    <a:pt x="28670" y="76677"/>
                  </a:lnTo>
                  <a:lnTo>
                    <a:pt x="28458" y="74572"/>
                  </a:lnTo>
                  <a:lnTo>
                    <a:pt x="28235" y="72498"/>
                  </a:lnTo>
                  <a:lnTo>
                    <a:pt x="28001" y="70409"/>
                  </a:lnTo>
                  <a:lnTo>
                    <a:pt x="27763" y="68335"/>
                  </a:lnTo>
                  <a:lnTo>
                    <a:pt x="27508" y="66276"/>
                  </a:lnTo>
                  <a:lnTo>
                    <a:pt x="27243" y="64233"/>
                  </a:lnTo>
                  <a:lnTo>
                    <a:pt x="26972" y="62205"/>
                  </a:lnTo>
                  <a:lnTo>
                    <a:pt x="26691" y="60177"/>
                  </a:lnTo>
                  <a:lnTo>
                    <a:pt x="26394" y="58164"/>
                  </a:lnTo>
                  <a:lnTo>
                    <a:pt x="26092" y="56182"/>
                  </a:lnTo>
                  <a:lnTo>
                    <a:pt x="25779" y="54201"/>
                  </a:lnTo>
                  <a:lnTo>
                    <a:pt x="25450" y="52234"/>
                  </a:lnTo>
                  <a:lnTo>
                    <a:pt x="25116" y="50298"/>
                  </a:lnTo>
                  <a:lnTo>
                    <a:pt x="24941" y="49331"/>
                  </a:lnTo>
                  <a:lnTo>
                    <a:pt x="24766" y="48363"/>
                  </a:lnTo>
                  <a:lnTo>
                    <a:pt x="24591" y="47410"/>
                  </a:lnTo>
                  <a:lnTo>
                    <a:pt x="24410" y="46458"/>
                  </a:lnTo>
                  <a:lnTo>
                    <a:pt x="24225" y="45505"/>
                  </a:lnTo>
                  <a:lnTo>
                    <a:pt x="24039" y="44568"/>
                  </a:lnTo>
                  <a:lnTo>
                    <a:pt x="23848" y="43631"/>
                  </a:lnTo>
                  <a:lnTo>
                    <a:pt x="23657" y="42709"/>
                  </a:lnTo>
                  <a:lnTo>
                    <a:pt x="23461" y="41772"/>
                  </a:lnTo>
                  <a:lnTo>
                    <a:pt x="23265" y="40866"/>
                  </a:lnTo>
                  <a:lnTo>
                    <a:pt x="23063" y="39944"/>
                  </a:lnTo>
                  <a:lnTo>
                    <a:pt x="22856" y="39037"/>
                  </a:lnTo>
                  <a:lnTo>
                    <a:pt x="22649" y="38131"/>
                  </a:lnTo>
                  <a:lnTo>
                    <a:pt x="22442" y="37240"/>
                  </a:lnTo>
                  <a:lnTo>
                    <a:pt x="22230" y="36349"/>
                  </a:lnTo>
                  <a:lnTo>
                    <a:pt x="22013" y="35458"/>
                  </a:lnTo>
                  <a:lnTo>
                    <a:pt x="21795" y="34582"/>
                  </a:lnTo>
                  <a:lnTo>
                    <a:pt x="21573" y="33707"/>
                  </a:lnTo>
                  <a:lnTo>
                    <a:pt x="21345" y="32846"/>
                  </a:lnTo>
                  <a:lnTo>
                    <a:pt x="21116" y="31986"/>
                  </a:lnTo>
                  <a:lnTo>
                    <a:pt x="20888" y="31141"/>
                  </a:lnTo>
                  <a:lnTo>
                    <a:pt x="20655" y="30281"/>
                  </a:lnTo>
                  <a:lnTo>
                    <a:pt x="20416" y="29451"/>
                  </a:lnTo>
                  <a:lnTo>
                    <a:pt x="20172" y="28621"/>
                  </a:lnTo>
                  <a:lnTo>
                    <a:pt x="19928" y="27792"/>
                  </a:lnTo>
                  <a:lnTo>
                    <a:pt x="19684" y="26978"/>
                  </a:lnTo>
                  <a:lnTo>
                    <a:pt x="19435" y="26163"/>
                  </a:lnTo>
                  <a:lnTo>
                    <a:pt x="19180" y="25364"/>
                  </a:lnTo>
                  <a:lnTo>
                    <a:pt x="19180" y="25364"/>
                  </a:lnTo>
                  <a:lnTo>
                    <a:pt x="18883" y="24458"/>
                  </a:lnTo>
                  <a:lnTo>
                    <a:pt x="18581" y="23567"/>
                  </a:lnTo>
                  <a:lnTo>
                    <a:pt x="18279" y="22676"/>
                  </a:lnTo>
                  <a:lnTo>
                    <a:pt x="17966" y="21800"/>
                  </a:lnTo>
                  <a:lnTo>
                    <a:pt x="17647" y="20925"/>
                  </a:lnTo>
                  <a:lnTo>
                    <a:pt x="17329" y="20049"/>
                  </a:lnTo>
                  <a:lnTo>
                    <a:pt x="17000" y="19189"/>
                  </a:lnTo>
                  <a:lnTo>
                    <a:pt x="16671" y="18328"/>
                  </a:lnTo>
                  <a:lnTo>
                    <a:pt x="16671" y="18328"/>
                  </a:lnTo>
                  <a:lnTo>
                    <a:pt x="16374" y="17591"/>
                  </a:lnTo>
                  <a:lnTo>
                    <a:pt x="16072" y="16869"/>
                  </a:lnTo>
                  <a:lnTo>
                    <a:pt x="15770" y="16162"/>
                  </a:lnTo>
                  <a:lnTo>
                    <a:pt x="15462" y="15455"/>
                  </a:lnTo>
                  <a:lnTo>
                    <a:pt x="15154" y="14779"/>
                  </a:lnTo>
                  <a:lnTo>
                    <a:pt x="14841" y="14088"/>
                  </a:lnTo>
                  <a:lnTo>
                    <a:pt x="14529" y="13428"/>
                  </a:lnTo>
                  <a:lnTo>
                    <a:pt x="14210" y="12767"/>
                  </a:lnTo>
                  <a:lnTo>
                    <a:pt x="14210" y="12767"/>
                  </a:lnTo>
                  <a:lnTo>
                    <a:pt x="13797" y="11953"/>
                  </a:lnTo>
                  <a:lnTo>
                    <a:pt x="13372" y="11169"/>
                  </a:lnTo>
                  <a:lnTo>
                    <a:pt x="12953" y="10386"/>
                  </a:lnTo>
                  <a:lnTo>
                    <a:pt x="12523" y="9618"/>
                  </a:lnTo>
                  <a:lnTo>
                    <a:pt x="12094" y="8865"/>
                  </a:lnTo>
                  <a:lnTo>
                    <a:pt x="11659" y="8143"/>
                  </a:lnTo>
                  <a:lnTo>
                    <a:pt x="11219" y="7436"/>
                  </a:lnTo>
                  <a:lnTo>
                    <a:pt x="10778" y="6729"/>
                  </a:lnTo>
                  <a:lnTo>
                    <a:pt x="10778" y="6729"/>
                  </a:lnTo>
                  <a:lnTo>
                    <a:pt x="10412" y="6192"/>
                  </a:lnTo>
                  <a:lnTo>
                    <a:pt x="10041" y="5669"/>
                  </a:lnTo>
                  <a:lnTo>
                    <a:pt x="9664" y="5147"/>
                  </a:lnTo>
                  <a:lnTo>
                    <a:pt x="9288" y="4655"/>
                  </a:lnTo>
                  <a:lnTo>
                    <a:pt x="8911" y="4179"/>
                  </a:lnTo>
                  <a:lnTo>
                    <a:pt x="8529" y="3718"/>
                  </a:lnTo>
                  <a:lnTo>
                    <a:pt x="8147" y="3257"/>
                  </a:lnTo>
                  <a:lnTo>
                    <a:pt x="7766" y="2842"/>
                  </a:lnTo>
                  <a:lnTo>
                    <a:pt x="7378" y="2428"/>
                  </a:lnTo>
                  <a:lnTo>
                    <a:pt x="6991" y="2028"/>
                  </a:lnTo>
                  <a:lnTo>
                    <a:pt x="6604" y="1644"/>
                  </a:lnTo>
                  <a:lnTo>
                    <a:pt x="6211" y="1291"/>
                  </a:lnTo>
                  <a:lnTo>
                    <a:pt x="5819" y="953"/>
                  </a:lnTo>
                  <a:lnTo>
                    <a:pt x="5421" y="630"/>
                  </a:lnTo>
                  <a:lnTo>
                    <a:pt x="5023" y="323"/>
                  </a:lnTo>
                  <a:lnTo>
                    <a:pt x="4625" y="31"/>
                  </a:lnTo>
                  <a:lnTo>
                    <a:pt x="4625" y="31"/>
                  </a:lnTo>
                  <a:lnTo>
                    <a:pt x="4509" y="16"/>
                  </a:lnTo>
                  <a:lnTo>
                    <a:pt x="4392" y="0"/>
                  </a:lnTo>
                  <a:lnTo>
                    <a:pt x="4392" y="0"/>
                  </a:lnTo>
                  <a:lnTo>
                    <a:pt x="4281" y="0"/>
                  </a:lnTo>
                  <a:lnTo>
                    <a:pt x="4175" y="31"/>
                  </a:lnTo>
                  <a:lnTo>
                    <a:pt x="4068" y="62"/>
                  </a:lnTo>
                  <a:lnTo>
                    <a:pt x="3962" y="108"/>
                  </a:lnTo>
                  <a:lnTo>
                    <a:pt x="3856" y="154"/>
                  </a:lnTo>
                  <a:lnTo>
                    <a:pt x="3756" y="231"/>
                  </a:lnTo>
                  <a:lnTo>
                    <a:pt x="3655" y="308"/>
                  </a:lnTo>
                  <a:lnTo>
                    <a:pt x="3554" y="400"/>
                  </a:lnTo>
                  <a:lnTo>
                    <a:pt x="3458" y="507"/>
                  </a:lnTo>
                  <a:lnTo>
                    <a:pt x="3363" y="615"/>
                  </a:lnTo>
                  <a:lnTo>
                    <a:pt x="3268" y="738"/>
                  </a:lnTo>
                  <a:lnTo>
                    <a:pt x="3172" y="876"/>
                  </a:lnTo>
                  <a:lnTo>
                    <a:pt x="3082" y="1030"/>
                  </a:lnTo>
                  <a:lnTo>
                    <a:pt x="2986" y="1183"/>
                  </a:lnTo>
                  <a:lnTo>
                    <a:pt x="2902" y="1352"/>
                  </a:lnTo>
                  <a:lnTo>
                    <a:pt x="2811" y="1521"/>
                  </a:lnTo>
                  <a:lnTo>
                    <a:pt x="2721" y="1706"/>
                  </a:lnTo>
                  <a:lnTo>
                    <a:pt x="2636" y="1905"/>
                  </a:lnTo>
                  <a:lnTo>
                    <a:pt x="2472" y="2320"/>
                  </a:lnTo>
                  <a:lnTo>
                    <a:pt x="2307" y="2766"/>
                  </a:lnTo>
                  <a:lnTo>
                    <a:pt x="2154" y="3242"/>
                  </a:lnTo>
                  <a:lnTo>
                    <a:pt x="2000" y="3749"/>
                  </a:lnTo>
                  <a:lnTo>
                    <a:pt x="1857" y="4287"/>
                  </a:lnTo>
                  <a:lnTo>
                    <a:pt x="1713" y="4855"/>
                  </a:lnTo>
                  <a:lnTo>
                    <a:pt x="1581" y="5439"/>
                  </a:lnTo>
                  <a:lnTo>
                    <a:pt x="1453" y="6053"/>
                  </a:lnTo>
                  <a:lnTo>
                    <a:pt x="1326" y="6683"/>
                  </a:lnTo>
                  <a:lnTo>
                    <a:pt x="1209" y="7328"/>
                  </a:lnTo>
                  <a:lnTo>
                    <a:pt x="1093" y="7989"/>
                  </a:lnTo>
                  <a:lnTo>
                    <a:pt x="987" y="8665"/>
                  </a:lnTo>
                  <a:lnTo>
                    <a:pt x="886" y="9356"/>
                  </a:lnTo>
                  <a:lnTo>
                    <a:pt x="785" y="10063"/>
                  </a:lnTo>
                  <a:lnTo>
                    <a:pt x="695" y="10770"/>
                  </a:lnTo>
                  <a:lnTo>
                    <a:pt x="610" y="11492"/>
                  </a:lnTo>
                  <a:lnTo>
                    <a:pt x="525" y="12214"/>
                  </a:lnTo>
                  <a:lnTo>
                    <a:pt x="451" y="12936"/>
                  </a:lnTo>
                  <a:lnTo>
                    <a:pt x="382" y="13658"/>
                  </a:lnTo>
                  <a:lnTo>
                    <a:pt x="318" y="14380"/>
                  </a:lnTo>
                  <a:lnTo>
                    <a:pt x="255" y="15102"/>
                  </a:lnTo>
                  <a:lnTo>
                    <a:pt x="202" y="15824"/>
                  </a:lnTo>
                  <a:lnTo>
                    <a:pt x="154" y="16531"/>
                  </a:lnTo>
                  <a:lnTo>
                    <a:pt x="154" y="16531"/>
                  </a:lnTo>
                  <a:lnTo>
                    <a:pt x="106" y="17330"/>
                  </a:lnTo>
                  <a:lnTo>
                    <a:pt x="64" y="18113"/>
                  </a:lnTo>
                  <a:lnTo>
                    <a:pt x="37" y="18897"/>
                  </a:lnTo>
                  <a:lnTo>
                    <a:pt x="16" y="19696"/>
                  </a:lnTo>
                  <a:lnTo>
                    <a:pt x="5" y="20494"/>
                  </a:lnTo>
                  <a:lnTo>
                    <a:pt x="0" y="21278"/>
                  </a:lnTo>
                  <a:lnTo>
                    <a:pt x="11" y="22077"/>
                  </a:lnTo>
                  <a:lnTo>
                    <a:pt x="21" y="22860"/>
                  </a:lnTo>
                  <a:lnTo>
                    <a:pt x="43" y="23659"/>
                  </a:lnTo>
                  <a:lnTo>
                    <a:pt x="74" y="24443"/>
                  </a:lnTo>
                  <a:lnTo>
                    <a:pt x="111" y="25226"/>
                  </a:lnTo>
                  <a:lnTo>
                    <a:pt x="154" y="26010"/>
                  </a:lnTo>
                  <a:lnTo>
                    <a:pt x="207" y="26793"/>
                  </a:lnTo>
                  <a:lnTo>
                    <a:pt x="271" y="27577"/>
                  </a:lnTo>
                  <a:lnTo>
                    <a:pt x="334" y="28345"/>
                  </a:lnTo>
                  <a:lnTo>
                    <a:pt x="409" y="29113"/>
                  </a:lnTo>
                  <a:lnTo>
                    <a:pt x="493" y="29881"/>
                  </a:lnTo>
                  <a:lnTo>
                    <a:pt x="578" y="30649"/>
                  </a:lnTo>
                  <a:lnTo>
                    <a:pt x="674" y="31402"/>
                  </a:lnTo>
                  <a:lnTo>
                    <a:pt x="775" y="32155"/>
                  </a:lnTo>
                  <a:lnTo>
                    <a:pt x="881" y="32892"/>
                  </a:lnTo>
                  <a:lnTo>
                    <a:pt x="997" y="33630"/>
                  </a:lnTo>
                  <a:lnTo>
                    <a:pt x="1114" y="34367"/>
                  </a:lnTo>
                  <a:lnTo>
                    <a:pt x="1241" y="35089"/>
                  </a:lnTo>
                  <a:lnTo>
                    <a:pt x="1369" y="35796"/>
                  </a:lnTo>
                  <a:lnTo>
                    <a:pt x="1506" y="36503"/>
                  </a:lnTo>
                  <a:lnTo>
                    <a:pt x="1650" y="37194"/>
                  </a:lnTo>
                  <a:lnTo>
                    <a:pt x="1793" y="37885"/>
                  </a:lnTo>
                  <a:lnTo>
                    <a:pt x="1947" y="38561"/>
                  </a:lnTo>
                  <a:lnTo>
                    <a:pt x="2106" y="39237"/>
                  </a:lnTo>
                  <a:lnTo>
                    <a:pt x="2265" y="39898"/>
                  </a:lnTo>
                  <a:lnTo>
                    <a:pt x="2429" y="40543"/>
                  </a:lnTo>
                  <a:lnTo>
                    <a:pt x="2429" y="40543"/>
                  </a:lnTo>
                  <a:lnTo>
                    <a:pt x="2785" y="41772"/>
                  </a:lnTo>
                  <a:lnTo>
                    <a:pt x="3146" y="42986"/>
                  </a:lnTo>
                  <a:lnTo>
                    <a:pt x="3517" y="44169"/>
                  </a:lnTo>
                  <a:lnTo>
                    <a:pt x="3899" y="45336"/>
                  </a:lnTo>
                  <a:lnTo>
                    <a:pt x="4286" y="46458"/>
                  </a:lnTo>
                  <a:lnTo>
                    <a:pt x="4684" y="47579"/>
                  </a:lnTo>
                  <a:lnTo>
                    <a:pt x="5092" y="48655"/>
                  </a:lnTo>
                  <a:lnTo>
                    <a:pt x="5506" y="49715"/>
                  </a:lnTo>
                  <a:lnTo>
                    <a:pt x="5925" y="50744"/>
                  </a:lnTo>
                  <a:lnTo>
                    <a:pt x="6355" y="51743"/>
                  </a:lnTo>
                  <a:lnTo>
                    <a:pt x="6795" y="52710"/>
                  </a:lnTo>
                  <a:lnTo>
                    <a:pt x="7240" y="53663"/>
                  </a:lnTo>
                  <a:lnTo>
                    <a:pt x="7691" y="54569"/>
                  </a:lnTo>
                  <a:lnTo>
                    <a:pt x="8153" y="55460"/>
                  </a:lnTo>
                  <a:lnTo>
                    <a:pt x="8620" y="56321"/>
                  </a:lnTo>
                  <a:lnTo>
                    <a:pt x="9092" y="57150"/>
                  </a:lnTo>
                  <a:lnTo>
                    <a:pt x="9092" y="57150"/>
                  </a:lnTo>
                  <a:lnTo>
                    <a:pt x="9569" y="57965"/>
                  </a:lnTo>
                  <a:lnTo>
                    <a:pt x="10041" y="58794"/>
                  </a:lnTo>
                  <a:lnTo>
                    <a:pt x="10513" y="59624"/>
                  </a:lnTo>
                  <a:lnTo>
                    <a:pt x="10980" y="60469"/>
                  </a:lnTo>
                  <a:lnTo>
                    <a:pt x="11447" y="61314"/>
                  </a:lnTo>
                  <a:lnTo>
                    <a:pt x="11913" y="62174"/>
                  </a:lnTo>
                  <a:lnTo>
                    <a:pt x="12375" y="63050"/>
                  </a:lnTo>
                  <a:lnTo>
                    <a:pt x="12836" y="63941"/>
                  </a:lnTo>
                  <a:lnTo>
                    <a:pt x="13298" y="64832"/>
                  </a:lnTo>
                  <a:lnTo>
                    <a:pt x="13754" y="65723"/>
                  </a:lnTo>
                  <a:lnTo>
                    <a:pt x="14205" y="66629"/>
                  </a:lnTo>
                  <a:lnTo>
                    <a:pt x="14661" y="67551"/>
                  </a:lnTo>
                  <a:lnTo>
                    <a:pt x="15107" y="68473"/>
                  </a:lnTo>
                  <a:lnTo>
                    <a:pt x="15558" y="69410"/>
                  </a:lnTo>
                  <a:lnTo>
                    <a:pt x="16003" y="70362"/>
                  </a:lnTo>
                  <a:lnTo>
                    <a:pt x="16443" y="71315"/>
                  </a:lnTo>
                  <a:lnTo>
                    <a:pt x="16443" y="71315"/>
                  </a:lnTo>
                  <a:lnTo>
                    <a:pt x="16804" y="72221"/>
                  </a:lnTo>
                  <a:lnTo>
                    <a:pt x="17159" y="73143"/>
                  </a:lnTo>
                  <a:lnTo>
                    <a:pt x="17510" y="74080"/>
                  </a:lnTo>
                  <a:lnTo>
                    <a:pt x="17860" y="75017"/>
                  </a:lnTo>
                  <a:lnTo>
                    <a:pt x="18199" y="75985"/>
                  </a:lnTo>
                  <a:lnTo>
                    <a:pt x="18533" y="76953"/>
                  </a:lnTo>
                  <a:lnTo>
                    <a:pt x="18867" y="77936"/>
                  </a:lnTo>
                  <a:lnTo>
                    <a:pt x="19196" y="78935"/>
                  </a:lnTo>
                  <a:lnTo>
                    <a:pt x="19515" y="79949"/>
                  </a:lnTo>
                  <a:lnTo>
                    <a:pt x="19833" y="80978"/>
                  </a:lnTo>
                  <a:lnTo>
                    <a:pt x="20146" y="82023"/>
                  </a:lnTo>
                  <a:lnTo>
                    <a:pt x="20448" y="83068"/>
                  </a:lnTo>
                  <a:lnTo>
                    <a:pt x="20750" y="84128"/>
                  </a:lnTo>
                  <a:lnTo>
                    <a:pt x="21047" y="85203"/>
                  </a:lnTo>
                  <a:lnTo>
                    <a:pt x="21339" y="86278"/>
                  </a:lnTo>
                  <a:lnTo>
                    <a:pt x="21626" y="87385"/>
                  </a:lnTo>
                  <a:lnTo>
                    <a:pt x="21907" y="88491"/>
                  </a:lnTo>
                  <a:lnTo>
                    <a:pt x="22177" y="89612"/>
                  </a:lnTo>
                  <a:lnTo>
                    <a:pt x="22448" y="90734"/>
                  </a:lnTo>
                  <a:lnTo>
                    <a:pt x="22713" y="91870"/>
                  </a:lnTo>
                  <a:lnTo>
                    <a:pt x="22973" y="93023"/>
                  </a:lnTo>
                  <a:lnTo>
                    <a:pt x="23228" y="94190"/>
                  </a:lnTo>
                  <a:lnTo>
                    <a:pt x="23472" y="95358"/>
                  </a:lnTo>
                  <a:lnTo>
                    <a:pt x="23716" y="96541"/>
                  </a:lnTo>
                  <a:lnTo>
                    <a:pt x="23954" y="97739"/>
                  </a:lnTo>
                  <a:lnTo>
                    <a:pt x="24182" y="98937"/>
                  </a:lnTo>
                  <a:lnTo>
                    <a:pt x="24410" y="100151"/>
                  </a:lnTo>
                  <a:lnTo>
                    <a:pt x="24628" y="101380"/>
                  </a:lnTo>
                  <a:lnTo>
                    <a:pt x="24840" y="102609"/>
                  </a:lnTo>
                  <a:lnTo>
                    <a:pt x="25047" y="103854"/>
                  </a:lnTo>
                  <a:lnTo>
                    <a:pt x="25248" y="105098"/>
                  </a:lnTo>
                  <a:lnTo>
                    <a:pt x="25445" y="106358"/>
                  </a:lnTo>
                  <a:lnTo>
                    <a:pt x="25445" y="106358"/>
                  </a:lnTo>
                  <a:lnTo>
                    <a:pt x="25827" y="108893"/>
                  </a:lnTo>
                  <a:lnTo>
                    <a:pt x="26198" y="111427"/>
                  </a:lnTo>
                  <a:lnTo>
                    <a:pt x="26559" y="113962"/>
                  </a:lnTo>
                  <a:lnTo>
                    <a:pt x="26914" y="116528"/>
                  </a:lnTo>
                  <a:lnTo>
                    <a:pt x="27264" y="119078"/>
                  </a:lnTo>
                  <a:lnTo>
                    <a:pt x="27604" y="121659"/>
                  </a:lnTo>
                  <a:lnTo>
                    <a:pt x="27932" y="124240"/>
                  </a:lnTo>
                  <a:lnTo>
                    <a:pt x="28256" y="126821"/>
                  </a:lnTo>
                  <a:lnTo>
                    <a:pt x="28569" y="129417"/>
                  </a:lnTo>
                  <a:lnTo>
                    <a:pt x="28871" y="132029"/>
                  </a:lnTo>
                  <a:lnTo>
                    <a:pt x="29168" y="134641"/>
                  </a:lnTo>
                  <a:lnTo>
                    <a:pt x="29460" y="137268"/>
                  </a:lnTo>
                  <a:lnTo>
                    <a:pt x="29736" y="139895"/>
                  </a:lnTo>
                  <a:lnTo>
                    <a:pt x="30012" y="142537"/>
                  </a:lnTo>
                  <a:lnTo>
                    <a:pt x="30272" y="145180"/>
                  </a:lnTo>
                  <a:lnTo>
                    <a:pt x="30526" y="14783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4"/>
            <p:cNvSpPr/>
            <p:nvPr/>
          </p:nvSpPr>
          <p:spPr>
            <a:xfrm>
              <a:off x="-354150" y="-6801950"/>
              <a:ext cx="15550" cy="44200"/>
            </a:xfrm>
            <a:custGeom>
              <a:avLst/>
              <a:gdLst/>
              <a:ahLst/>
              <a:cxnLst/>
              <a:rect l="l" t="t" r="r" b="b"/>
              <a:pathLst>
                <a:path w="622" h="1768" extrusionOk="0">
                  <a:moveTo>
                    <a:pt x="303" y="1"/>
                  </a:moveTo>
                  <a:lnTo>
                    <a:pt x="266" y="16"/>
                  </a:lnTo>
                  <a:lnTo>
                    <a:pt x="234" y="32"/>
                  </a:lnTo>
                  <a:lnTo>
                    <a:pt x="207" y="62"/>
                  </a:lnTo>
                  <a:lnTo>
                    <a:pt x="149" y="155"/>
                  </a:lnTo>
                  <a:lnTo>
                    <a:pt x="96" y="278"/>
                  </a:lnTo>
                  <a:lnTo>
                    <a:pt x="59" y="416"/>
                  </a:lnTo>
                  <a:lnTo>
                    <a:pt x="27" y="585"/>
                  </a:lnTo>
                  <a:lnTo>
                    <a:pt x="16" y="662"/>
                  </a:lnTo>
                  <a:lnTo>
                    <a:pt x="6" y="754"/>
                  </a:lnTo>
                  <a:lnTo>
                    <a:pt x="1" y="861"/>
                  </a:lnTo>
                  <a:lnTo>
                    <a:pt x="1" y="953"/>
                  </a:lnTo>
                  <a:lnTo>
                    <a:pt x="11" y="1092"/>
                  </a:lnTo>
                  <a:lnTo>
                    <a:pt x="32" y="1230"/>
                  </a:lnTo>
                  <a:lnTo>
                    <a:pt x="48" y="1322"/>
                  </a:lnTo>
                  <a:lnTo>
                    <a:pt x="69" y="1399"/>
                  </a:lnTo>
                  <a:lnTo>
                    <a:pt x="91" y="1476"/>
                  </a:lnTo>
                  <a:lnTo>
                    <a:pt x="117" y="1537"/>
                  </a:lnTo>
                  <a:lnTo>
                    <a:pt x="144" y="1599"/>
                  </a:lnTo>
                  <a:lnTo>
                    <a:pt x="170" y="1645"/>
                  </a:lnTo>
                  <a:lnTo>
                    <a:pt x="234" y="1722"/>
                  </a:lnTo>
                  <a:lnTo>
                    <a:pt x="298" y="1768"/>
                  </a:lnTo>
                  <a:lnTo>
                    <a:pt x="361" y="1768"/>
                  </a:lnTo>
                  <a:lnTo>
                    <a:pt x="393" y="1752"/>
                  </a:lnTo>
                  <a:lnTo>
                    <a:pt x="430" y="1737"/>
                  </a:lnTo>
                  <a:lnTo>
                    <a:pt x="462" y="1706"/>
                  </a:lnTo>
                  <a:lnTo>
                    <a:pt x="494" y="1660"/>
                  </a:lnTo>
                  <a:lnTo>
                    <a:pt x="515" y="1599"/>
                  </a:lnTo>
                  <a:lnTo>
                    <a:pt x="552" y="1476"/>
                  </a:lnTo>
                  <a:lnTo>
                    <a:pt x="584" y="1322"/>
                  </a:lnTo>
                  <a:lnTo>
                    <a:pt x="600" y="1245"/>
                  </a:lnTo>
                  <a:lnTo>
                    <a:pt x="611" y="1153"/>
                  </a:lnTo>
                  <a:lnTo>
                    <a:pt x="616" y="1061"/>
                  </a:lnTo>
                  <a:lnTo>
                    <a:pt x="621" y="969"/>
                  </a:lnTo>
                  <a:lnTo>
                    <a:pt x="621" y="785"/>
                  </a:lnTo>
                  <a:lnTo>
                    <a:pt x="605" y="600"/>
                  </a:lnTo>
                  <a:lnTo>
                    <a:pt x="584" y="447"/>
                  </a:lnTo>
                  <a:lnTo>
                    <a:pt x="547" y="293"/>
                  </a:lnTo>
                  <a:lnTo>
                    <a:pt x="526" y="216"/>
                  </a:lnTo>
                  <a:lnTo>
                    <a:pt x="504" y="155"/>
                  </a:lnTo>
                  <a:lnTo>
                    <a:pt x="478" y="109"/>
                  </a:lnTo>
                  <a:lnTo>
                    <a:pt x="446" y="47"/>
                  </a:lnTo>
                  <a:lnTo>
                    <a:pt x="393" y="16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4"/>
            <p:cNvSpPr/>
            <p:nvPr/>
          </p:nvSpPr>
          <p:spPr>
            <a:xfrm>
              <a:off x="-354150" y="-6801950"/>
              <a:ext cx="15550" cy="44200"/>
            </a:xfrm>
            <a:custGeom>
              <a:avLst/>
              <a:gdLst/>
              <a:ahLst/>
              <a:cxnLst/>
              <a:rect l="l" t="t" r="r" b="b"/>
              <a:pathLst>
                <a:path w="622" h="1768" fill="none" extrusionOk="0">
                  <a:moveTo>
                    <a:pt x="494" y="1660"/>
                  </a:moveTo>
                  <a:lnTo>
                    <a:pt x="494" y="1660"/>
                  </a:lnTo>
                  <a:lnTo>
                    <a:pt x="462" y="1706"/>
                  </a:lnTo>
                  <a:lnTo>
                    <a:pt x="430" y="1737"/>
                  </a:lnTo>
                  <a:lnTo>
                    <a:pt x="393" y="1752"/>
                  </a:lnTo>
                  <a:lnTo>
                    <a:pt x="361" y="1768"/>
                  </a:lnTo>
                  <a:lnTo>
                    <a:pt x="329" y="1768"/>
                  </a:lnTo>
                  <a:lnTo>
                    <a:pt x="298" y="1768"/>
                  </a:lnTo>
                  <a:lnTo>
                    <a:pt x="234" y="1722"/>
                  </a:lnTo>
                  <a:lnTo>
                    <a:pt x="170" y="1645"/>
                  </a:lnTo>
                  <a:lnTo>
                    <a:pt x="144" y="1599"/>
                  </a:lnTo>
                  <a:lnTo>
                    <a:pt x="117" y="1537"/>
                  </a:lnTo>
                  <a:lnTo>
                    <a:pt x="91" y="1476"/>
                  </a:lnTo>
                  <a:lnTo>
                    <a:pt x="69" y="1399"/>
                  </a:lnTo>
                  <a:lnTo>
                    <a:pt x="48" y="1322"/>
                  </a:lnTo>
                  <a:lnTo>
                    <a:pt x="32" y="1230"/>
                  </a:lnTo>
                  <a:lnTo>
                    <a:pt x="32" y="1230"/>
                  </a:lnTo>
                  <a:lnTo>
                    <a:pt x="11" y="1092"/>
                  </a:lnTo>
                  <a:lnTo>
                    <a:pt x="1" y="953"/>
                  </a:lnTo>
                  <a:lnTo>
                    <a:pt x="1" y="953"/>
                  </a:lnTo>
                  <a:lnTo>
                    <a:pt x="1" y="861"/>
                  </a:lnTo>
                  <a:lnTo>
                    <a:pt x="6" y="754"/>
                  </a:lnTo>
                  <a:lnTo>
                    <a:pt x="16" y="662"/>
                  </a:lnTo>
                  <a:lnTo>
                    <a:pt x="27" y="585"/>
                  </a:lnTo>
                  <a:lnTo>
                    <a:pt x="59" y="416"/>
                  </a:lnTo>
                  <a:lnTo>
                    <a:pt x="96" y="278"/>
                  </a:lnTo>
                  <a:lnTo>
                    <a:pt x="149" y="155"/>
                  </a:lnTo>
                  <a:lnTo>
                    <a:pt x="207" y="62"/>
                  </a:lnTo>
                  <a:lnTo>
                    <a:pt x="234" y="32"/>
                  </a:lnTo>
                  <a:lnTo>
                    <a:pt x="266" y="16"/>
                  </a:lnTo>
                  <a:lnTo>
                    <a:pt x="303" y="1"/>
                  </a:lnTo>
                  <a:lnTo>
                    <a:pt x="335" y="1"/>
                  </a:lnTo>
                  <a:lnTo>
                    <a:pt x="335" y="1"/>
                  </a:lnTo>
                  <a:lnTo>
                    <a:pt x="393" y="16"/>
                  </a:lnTo>
                  <a:lnTo>
                    <a:pt x="446" y="47"/>
                  </a:lnTo>
                  <a:lnTo>
                    <a:pt x="446" y="47"/>
                  </a:lnTo>
                  <a:lnTo>
                    <a:pt x="478" y="109"/>
                  </a:lnTo>
                  <a:lnTo>
                    <a:pt x="504" y="155"/>
                  </a:lnTo>
                  <a:lnTo>
                    <a:pt x="526" y="216"/>
                  </a:lnTo>
                  <a:lnTo>
                    <a:pt x="547" y="293"/>
                  </a:lnTo>
                  <a:lnTo>
                    <a:pt x="584" y="447"/>
                  </a:lnTo>
                  <a:lnTo>
                    <a:pt x="605" y="600"/>
                  </a:lnTo>
                  <a:lnTo>
                    <a:pt x="621" y="785"/>
                  </a:lnTo>
                  <a:lnTo>
                    <a:pt x="621" y="969"/>
                  </a:lnTo>
                  <a:lnTo>
                    <a:pt x="616" y="1061"/>
                  </a:lnTo>
                  <a:lnTo>
                    <a:pt x="611" y="1153"/>
                  </a:lnTo>
                  <a:lnTo>
                    <a:pt x="600" y="1245"/>
                  </a:lnTo>
                  <a:lnTo>
                    <a:pt x="584" y="1322"/>
                  </a:lnTo>
                  <a:lnTo>
                    <a:pt x="584" y="1322"/>
                  </a:lnTo>
                  <a:lnTo>
                    <a:pt x="552" y="1476"/>
                  </a:lnTo>
                  <a:lnTo>
                    <a:pt x="515" y="159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4"/>
            <p:cNvSpPr/>
            <p:nvPr/>
          </p:nvSpPr>
          <p:spPr>
            <a:xfrm>
              <a:off x="-598025" y="-6773900"/>
              <a:ext cx="15675" cy="46125"/>
            </a:xfrm>
            <a:custGeom>
              <a:avLst/>
              <a:gdLst/>
              <a:ahLst/>
              <a:cxnLst/>
              <a:rect l="l" t="t" r="r" b="b"/>
              <a:pathLst>
                <a:path w="627" h="1845" extrusionOk="0">
                  <a:moveTo>
                    <a:pt x="298" y="0"/>
                  </a:moveTo>
                  <a:lnTo>
                    <a:pt x="261" y="16"/>
                  </a:lnTo>
                  <a:lnTo>
                    <a:pt x="224" y="47"/>
                  </a:lnTo>
                  <a:lnTo>
                    <a:pt x="187" y="93"/>
                  </a:lnTo>
                  <a:lnTo>
                    <a:pt x="149" y="139"/>
                  </a:lnTo>
                  <a:lnTo>
                    <a:pt x="123" y="200"/>
                  </a:lnTo>
                  <a:lnTo>
                    <a:pt x="102" y="262"/>
                  </a:lnTo>
                  <a:lnTo>
                    <a:pt x="59" y="400"/>
                  </a:lnTo>
                  <a:lnTo>
                    <a:pt x="27" y="554"/>
                  </a:lnTo>
                  <a:lnTo>
                    <a:pt x="12" y="723"/>
                  </a:lnTo>
                  <a:lnTo>
                    <a:pt x="1" y="907"/>
                  </a:lnTo>
                  <a:lnTo>
                    <a:pt x="6" y="1076"/>
                  </a:lnTo>
                  <a:lnTo>
                    <a:pt x="22" y="1260"/>
                  </a:lnTo>
                  <a:lnTo>
                    <a:pt x="38" y="1337"/>
                  </a:lnTo>
                  <a:lnTo>
                    <a:pt x="54" y="1414"/>
                  </a:lnTo>
                  <a:lnTo>
                    <a:pt x="70" y="1491"/>
                  </a:lnTo>
                  <a:lnTo>
                    <a:pt x="91" y="1568"/>
                  </a:lnTo>
                  <a:lnTo>
                    <a:pt x="139" y="1690"/>
                  </a:lnTo>
                  <a:lnTo>
                    <a:pt x="197" y="1767"/>
                  </a:lnTo>
                  <a:lnTo>
                    <a:pt x="256" y="1829"/>
                  </a:lnTo>
                  <a:lnTo>
                    <a:pt x="314" y="1844"/>
                  </a:lnTo>
                  <a:lnTo>
                    <a:pt x="378" y="1829"/>
                  </a:lnTo>
                  <a:lnTo>
                    <a:pt x="436" y="1783"/>
                  </a:lnTo>
                  <a:lnTo>
                    <a:pt x="468" y="1752"/>
                  </a:lnTo>
                  <a:lnTo>
                    <a:pt x="494" y="1706"/>
                  </a:lnTo>
                  <a:lnTo>
                    <a:pt x="526" y="1629"/>
                  </a:lnTo>
                  <a:lnTo>
                    <a:pt x="563" y="1521"/>
                  </a:lnTo>
                  <a:lnTo>
                    <a:pt x="590" y="1383"/>
                  </a:lnTo>
                  <a:lnTo>
                    <a:pt x="606" y="1291"/>
                  </a:lnTo>
                  <a:lnTo>
                    <a:pt x="616" y="1199"/>
                  </a:lnTo>
                  <a:lnTo>
                    <a:pt x="622" y="1107"/>
                  </a:lnTo>
                  <a:lnTo>
                    <a:pt x="627" y="1014"/>
                  </a:lnTo>
                  <a:lnTo>
                    <a:pt x="627" y="830"/>
                  </a:lnTo>
                  <a:lnTo>
                    <a:pt x="611" y="646"/>
                  </a:lnTo>
                  <a:lnTo>
                    <a:pt x="590" y="477"/>
                  </a:lnTo>
                  <a:lnTo>
                    <a:pt x="553" y="308"/>
                  </a:lnTo>
                  <a:lnTo>
                    <a:pt x="531" y="246"/>
                  </a:lnTo>
                  <a:lnTo>
                    <a:pt x="505" y="185"/>
                  </a:lnTo>
                  <a:lnTo>
                    <a:pt x="478" y="123"/>
                  </a:lnTo>
                  <a:lnTo>
                    <a:pt x="447" y="77"/>
                  </a:lnTo>
                  <a:lnTo>
                    <a:pt x="409" y="31"/>
                  </a:lnTo>
                  <a:lnTo>
                    <a:pt x="372" y="16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4"/>
            <p:cNvSpPr/>
            <p:nvPr/>
          </p:nvSpPr>
          <p:spPr>
            <a:xfrm>
              <a:off x="-598025" y="-6773900"/>
              <a:ext cx="15675" cy="46125"/>
            </a:xfrm>
            <a:custGeom>
              <a:avLst/>
              <a:gdLst/>
              <a:ahLst/>
              <a:cxnLst/>
              <a:rect l="l" t="t" r="r" b="b"/>
              <a:pathLst>
                <a:path w="627" h="1845" fill="none" extrusionOk="0">
                  <a:moveTo>
                    <a:pt x="494" y="1706"/>
                  </a:moveTo>
                  <a:lnTo>
                    <a:pt x="494" y="1706"/>
                  </a:lnTo>
                  <a:lnTo>
                    <a:pt x="468" y="1752"/>
                  </a:lnTo>
                  <a:lnTo>
                    <a:pt x="436" y="1783"/>
                  </a:lnTo>
                  <a:lnTo>
                    <a:pt x="378" y="1829"/>
                  </a:lnTo>
                  <a:lnTo>
                    <a:pt x="314" y="1844"/>
                  </a:lnTo>
                  <a:lnTo>
                    <a:pt x="256" y="1829"/>
                  </a:lnTo>
                  <a:lnTo>
                    <a:pt x="197" y="1767"/>
                  </a:lnTo>
                  <a:lnTo>
                    <a:pt x="139" y="1690"/>
                  </a:lnTo>
                  <a:lnTo>
                    <a:pt x="91" y="1568"/>
                  </a:lnTo>
                  <a:lnTo>
                    <a:pt x="70" y="1491"/>
                  </a:lnTo>
                  <a:lnTo>
                    <a:pt x="54" y="1414"/>
                  </a:lnTo>
                  <a:lnTo>
                    <a:pt x="54" y="1414"/>
                  </a:lnTo>
                  <a:lnTo>
                    <a:pt x="38" y="1337"/>
                  </a:lnTo>
                  <a:lnTo>
                    <a:pt x="22" y="1260"/>
                  </a:lnTo>
                  <a:lnTo>
                    <a:pt x="6" y="1076"/>
                  </a:lnTo>
                  <a:lnTo>
                    <a:pt x="1" y="907"/>
                  </a:lnTo>
                  <a:lnTo>
                    <a:pt x="12" y="723"/>
                  </a:lnTo>
                  <a:lnTo>
                    <a:pt x="27" y="554"/>
                  </a:lnTo>
                  <a:lnTo>
                    <a:pt x="59" y="400"/>
                  </a:lnTo>
                  <a:lnTo>
                    <a:pt x="102" y="262"/>
                  </a:lnTo>
                  <a:lnTo>
                    <a:pt x="123" y="200"/>
                  </a:lnTo>
                  <a:lnTo>
                    <a:pt x="149" y="139"/>
                  </a:lnTo>
                  <a:lnTo>
                    <a:pt x="149" y="139"/>
                  </a:lnTo>
                  <a:lnTo>
                    <a:pt x="187" y="93"/>
                  </a:lnTo>
                  <a:lnTo>
                    <a:pt x="224" y="47"/>
                  </a:lnTo>
                  <a:lnTo>
                    <a:pt x="261" y="16"/>
                  </a:lnTo>
                  <a:lnTo>
                    <a:pt x="298" y="0"/>
                  </a:lnTo>
                  <a:lnTo>
                    <a:pt x="335" y="0"/>
                  </a:lnTo>
                  <a:lnTo>
                    <a:pt x="372" y="16"/>
                  </a:lnTo>
                  <a:lnTo>
                    <a:pt x="409" y="31"/>
                  </a:lnTo>
                  <a:lnTo>
                    <a:pt x="447" y="77"/>
                  </a:lnTo>
                  <a:lnTo>
                    <a:pt x="447" y="77"/>
                  </a:lnTo>
                  <a:lnTo>
                    <a:pt x="478" y="123"/>
                  </a:lnTo>
                  <a:lnTo>
                    <a:pt x="505" y="185"/>
                  </a:lnTo>
                  <a:lnTo>
                    <a:pt x="531" y="246"/>
                  </a:lnTo>
                  <a:lnTo>
                    <a:pt x="553" y="308"/>
                  </a:lnTo>
                  <a:lnTo>
                    <a:pt x="590" y="477"/>
                  </a:lnTo>
                  <a:lnTo>
                    <a:pt x="611" y="646"/>
                  </a:lnTo>
                  <a:lnTo>
                    <a:pt x="627" y="830"/>
                  </a:lnTo>
                  <a:lnTo>
                    <a:pt x="627" y="1014"/>
                  </a:lnTo>
                  <a:lnTo>
                    <a:pt x="622" y="1107"/>
                  </a:lnTo>
                  <a:lnTo>
                    <a:pt x="616" y="1199"/>
                  </a:lnTo>
                  <a:lnTo>
                    <a:pt x="606" y="1291"/>
                  </a:lnTo>
                  <a:lnTo>
                    <a:pt x="590" y="1383"/>
                  </a:lnTo>
                  <a:lnTo>
                    <a:pt x="590" y="1383"/>
                  </a:lnTo>
                  <a:lnTo>
                    <a:pt x="563" y="1521"/>
                  </a:lnTo>
                  <a:lnTo>
                    <a:pt x="526" y="162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4"/>
            <p:cNvSpPr/>
            <p:nvPr/>
          </p:nvSpPr>
          <p:spPr>
            <a:xfrm>
              <a:off x="-864150" y="-6045700"/>
              <a:ext cx="15925" cy="45725"/>
            </a:xfrm>
            <a:custGeom>
              <a:avLst/>
              <a:gdLst/>
              <a:ahLst/>
              <a:cxnLst/>
              <a:rect l="l" t="t" r="r" b="b"/>
              <a:pathLst>
                <a:path w="637" h="1829" extrusionOk="0">
                  <a:moveTo>
                    <a:pt x="287" y="1"/>
                  </a:moveTo>
                  <a:lnTo>
                    <a:pt x="255" y="16"/>
                  </a:lnTo>
                  <a:lnTo>
                    <a:pt x="223" y="47"/>
                  </a:lnTo>
                  <a:lnTo>
                    <a:pt x="165" y="108"/>
                  </a:lnTo>
                  <a:lnTo>
                    <a:pt x="117" y="216"/>
                  </a:lnTo>
                  <a:lnTo>
                    <a:pt x="69" y="339"/>
                  </a:lnTo>
                  <a:lnTo>
                    <a:pt x="37" y="492"/>
                  </a:lnTo>
                  <a:lnTo>
                    <a:pt x="16" y="661"/>
                  </a:lnTo>
                  <a:lnTo>
                    <a:pt x="0" y="830"/>
                  </a:lnTo>
                  <a:lnTo>
                    <a:pt x="0" y="922"/>
                  </a:lnTo>
                  <a:lnTo>
                    <a:pt x="6" y="1014"/>
                  </a:lnTo>
                  <a:lnTo>
                    <a:pt x="16" y="1199"/>
                  </a:lnTo>
                  <a:lnTo>
                    <a:pt x="43" y="1352"/>
                  </a:lnTo>
                  <a:lnTo>
                    <a:pt x="64" y="1429"/>
                  </a:lnTo>
                  <a:lnTo>
                    <a:pt x="80" y="1506"/>
                  </a:lnTo>
                  <a:lnTo>
                    <a:pt x="106" y="1583"/>
                  </a:lnTo>
                  <a:lnTo>
                    <a:pt x="128" y="1644"/>
                  </a:lnTo>
                  <a:lnTo>
                    <a:pt x="181" y="1737"/>
                  </a:lnTo>
                  <a:lnTo>
                    <a:pt x="239" y="1798"/>
                  </a:lnTo>
                  <a:lnTo>
                    <a:pt x="303" y="1829"/>
                  </a:lnTo>
                  <a:lnTo>
                    <a:pt x="366" y="1829"/>
                  </a:lnTo>
                  <a:lnTo>
                    <a:pt x="398" y="1813"/>
                  </a:lnTo>
                  <a:lnTo>
                    <a:pt x="430" y="1783"/>
                  </a:lnTo>
                  <a:lnTo>
                    <a:pt x="462" y="1752"/>
                  </a:lnTo>
                  <a:lnTo>
                    <a:pt x="488" y="1706"/>
                  </a:lnTo>
                  <a:lnTo>
                    <a:pt x="515" y="1660"/>
                  </a:lnTo>
                  <a:lnTo>
                    <a:pt x="547" y="1583"/>
                  </a:lnTo>
                  <a:lnTo>
                    <a:pt x="573" y="1491"/>
                  </a:lnTo>
                  <a:lnTo>
                    <a:pt x="594" y="1399"/>
                  </a:lnTo>
                  <a:lnTo>
                    <a:pt x="616" y="1291"/>
                  </a:lnTo>
                  <a:lnTo>
                    <a:pt x="626" y="1183"/>
                  </a:lnTo>
                  <a:lnTo>
                    <a:pt x="637" y="1061"/>
                  </a:lnTo>
                  <a:lnTo>
                    <a:pt x="637" y="938"/>
                  </a:lnTo>
                  <a:lnTo>
                    <a:pt x="637" y="815"/>
                  </a:lnTo>
                  <a:lnTo>
                    <a:pt x="631" y="723"/>
                  </a:lnTo>
                  <a:lnTo>
                    <a:pt x="626" y="630"/>
                  </a:lnTo>
                  <a:lnTo>
                    <a:pt x="600" y="477"/>
                  </a:lnTo>
                  <a:lnTo>
                    <a:pt x="563" y="323"/>
                  </a:lnTo>
                  <a:lnTo>
                    <a:pt x="520" y="200"/>
                  </a:lnTo>
                  <a:lnTo>
                    <a:pt x="467" y="108"/>
                  </a:lnTo>
                  <a:lnTo>
                    <a:pt x="414" y="31"/>
                  </a:lnTo>
                  <a:lnTo>
                    <a:pt x="35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4"/>
            <p:cNvSpPr/>
            <p:nvPr/>
          </p:nvSpPr>
          <p:spPr>
            <a:xfrm>
              <a:off x="-864150" y="-6045700"/>
              <a:ext cx="15925" cy="45725"/>
            </a:xfrm>
            <a:custGeom>
              <a:avLst/>
              <a:gdLst/>
              <a:ahLst/>
              <a:cxnLst/>
              <a:rect l="l" t="t" r="r" b="b"/>
              <a:pathLst>
                <a:path w="637" h="1829" fill="none" extrusionOk="0">
                  <a:moveTo>
                    <a:pt x="488" y="1706"/>
                  </a:moveTo>
                  <a:lnTo>
                    <a:pt x="488" y="1706"/>
                  </a:lnTo>
                  <a:lnTo>
                    <a:pt x="462" y="1752"/>
                  </a:lnTo>
                  <a:lnTo>
                    <a:pt x="430" y="1783"/>
                  </a:lnTo>
                  <a:lnTo>
                    <a:pt x="398" y="1813"/>
                  </a:lnTo>
                  <a:lnTo>
                    <a:pt x="366" y="1829"/>
                  </a:lnTo>
                  <a:lnTo>
                    <a:pt x="303" y="1829"/>
                  </a:lnTo>
                  <a:lnTo>
                    <a:pt x="239" y="1798"/>
                  </a:lnTo>
                  <a:lnTo>
                    <a:pt x="181" y="1737"/>
                  </a:lnTo>
                  <a:lnTo>
                    <a:pt x="128" y="1644"/>
                  </a:lnTo>
                  <a:lnTo>
                    <a:pt x="106" y="1583"/>
                  </a:lnTo>
                  <a:lnTo>
                    <a:pt x="80" y="1506"/>
                  </a:lnTo>
                  <a:lnTo>
                    <a:pt x="64" y="1429"/>
                  </a:lnTo>
                  <a:lnTo>
                    <a:pt x="43" y="1352"/>
                  </a:lnTo>
                  <a:lnTo>
                    <a:pt x="43" y="1352"/>
                  </a:lnTo>
                  <a:lnTo>
                    <a:pt x="16" y="1199"/>
                  </a:lnTo>
                  <a:lnTo>
                    <a:pt x="6" y="1014"/>
                  </a:lnTo>
                  <a:lnTo>
                    <a:pt x="6" y="1014"/>
                  </a:lnTo>
                  <a:lnTo>
                    <a:pt x="0" y="922"/>
                  </a:lnTo>
                  <a:lnTo>
                    <a:pt x="0" y="830"/>
                  </a:lnTo>
                  <a:lnTo>
                    <a:pt x="16" y="661"/>
                  </a:lnTo>
                  <a:lnTo>
                    <a:pt x="37" y="492"/>
                  </a:lnTo>
                  <a:lnTo>
                    <a:pt x="69" y="339"/>
                  </a:lnTo>
                  <a:lnTo>
                    <a:pt x="117" y="216"/>
                  </a:lnTo>
                  <a:lnTo>
                    <a:pt x="165" y="108"/>
                  </a:lnTo>
                  <a:lnTo>
                    <a:pt x="223" y="47"/>
                  </a:lnTo>
                  <a:lnTo>
                    <a:pt x="255" y="16"/>
                  </a:lnTo>
                  <a:lnTo>
                    <a:pt x="287" y="1"/>
                  </a:lnTo>
                  <a:lnTo>
                    <a:pt x="287" y="1"/>
                  </a:lnTo>
                  <a:lnTo>
                    <a:pt x="319" y="1"/>
                  </a:lnTo>
                  <a:lnTo>
                    <a:pt x="350" y="1"/>
                  </a:lnTo>
                  <a:lnTo>
                    <a:pt x="414" y="31"/>
                  </a:lnTo>
                  <a:lnTo>
                    <a:pt x="467" y="108"/>
                  </a:lnTo>
                  <a:lnTo>
                    <a:pt x="520" y="200"/>
                  </a:lnTo>
                  <a:lnTo>
                    <a:pt x="563" y="323"/>
                  </a:lnTo>
                  <a:lnTo>
                    <a:pt x="600" y="477"/>
                  </a:lnTo>
                  <a:lnTo>
                    <a:pt x="626" y="630"/>
                  </a:lnTo>
                  <a:lnTo>
                    <a:pt x="631" y="723"/>
                  </a:lnTo>
                  <a:lnTo>
                    <a:pt x="637" y="815"/>
                  </a:lnTo>
                  <a:lnTo>
                    <a:pt x="637" y="815"/>
                  </a:lnTo>
                  <a:lnTo>
                    <a:pt x="637" y="938"/>
                  </a:lnTo>
                  <a:lnTo>
                    <a:pt x="637" y="1061"/>
                  </a:lnTo>
                  <a:lnTo>
                    <a:pt x="626" y="1183"/>
                  </a:lnTo>
                  <a:lnTo>
                    <a:pt x="616" y="1291"/>
                  </a:lnTo>
                  <a:lnTo>
                    <a:pt x="594" y="1399"/>
                  </a:lnTo>
                  <a:lnTo>
                    <a:pt x="573" y="1491"/>
                  </a:lnTo>
                  <a:lnTo>
                    <a:pt x="547" y="1583"/>
                  </a:lnTo>
                  <a:lnTo>
                    <a:pt x="515" y="166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4"/>
            <p:cNvSpPr/>
            <p:nvPr/>
          </p:nvSpPr>
          <p:spPr>
            <a:xfrm>
              <a:off x="-741750" y="-4244775"/>
              <a:ext cx="15525" cy="44575"/>
            </a:xfrm>
            <a:custGeom>
              <a:avLst/>
              <a:gdLst/>
              <a:ahLst/>
              <a:cxnLst/>
              <a:rect l="l" t="t" r="r" b="b"/>
              <a:pathLst>
                <a:path w="621" h="1783" extrusionOk="0">
                  <a:moveTo>
                    <a:pt x="313" y="0"/>
                  </a:moveTo>
                  <a:lnTo>
                    <a:pt x="281" y="16"/>
                  </a:lnTo>
                  <a:lnTo>
                    <a:pt x="249" y="46"/>
                  </a:lnTo>
                  <a:lnTo>
                    <a:pt x="218" y="77"/>
                  </a:lnTo>
                  <a:lnTo>
                    <a:pt x="186" y="108"/>
                  </a:lnTo>
                  <a:lnTo>
                    <a:pt x="154" y="154"/>
                  </a:lnTo>
                  <a:lnTo>
                    <a:pt x="106" y="277"/>
                  </a:lnTo>
                  <a:lnTo>
                    <a:pt x="64" y="415"/>
                  </a:lnTo>
                  <a:lnTo>
                    <a:pt x="43" y="492"/>
                  </a:lnTo>
                  <a:lnTo>
                    <a:pt x="27" y="584"/>
                  </a:lnTo>
                  <a:lnTo>
                    <a:pt x="16" y="676"/>
                  </a:lnTo>
                  <a:lnTo>
                    <a:pt x="5" y="768"/>
                  </a:lnTo>
                  <a:lnTo>
                    <a:pt x="0" y="861"/>
                  </a:lnTo>
                  <a:lnTo>
                    <a:pt x="0" y="968"/>
                  </a:lnTo>
                  <a:lnTo>
                    <a:pt x="11" y="1122"/>
                  </a:lnTo>
                  <a:lnTo>
                    <a:pt x="32" y="1275"/>
                  </a:lnTo>
                  <a:lnTo>
                    <a:pt x="53" y="1352"/>
                  </a:lnTo>
                  <a:lnTo>
                    <a:pt x="69" y="1429"/>
                  </a:lnTo>
                  <a:lnTo>
                    <a:pt x="96" y="1506"/>
                  </a:lnTo>
                  <a:lnTo>
                    <a:pt x="117" y="1567"/>
                  </a:lnTo>
                  <a:lnTo>
                    <a:pt x="170" y="1675"/>
                  </a:lnTo>
                  <a:lnTo>
                    <a:pt x="228" y="1736"/>
                  </a:lnTo>
                  <a:lnTo>
                    <a:pt x="292" y="1782"/>
                  </a:lnTo>
                  <a:lnTo>
                    <a:pt x="356" y="1782"/>
                  </a:lnTo>
                  <a:lnTo>
                    <a:pt x="393" y="1767"/>
                  </a:lnTo>
                  <a:lnTo>
                    <a:pt x="424" y="1752"/>
                  </a:lnTo>
                  <a:lnTo>
                    <a:pt x="456" y="1721"/>
                  </a:lnTo>
                  <a:lnTo>
                    <a:pt x="483" y="1675"/>
                  </a:lnTo>
                  <a:lnTo>
                    <a:pt x="515" y="1613"/>
                  </a:lnTo>
                  <a:lnTo>
                    <a:pt x="552" y="1490"/>
                  </a:lnTo>
                  <a:lnTo>
                    <a:pt x="584" y="1352"/>
                  </a:lnTo>
                  <a:lnTo>
                    <a:pt x="594" y="1260"/>
                  </a:lnTo>
                  <a:lnTo>
                    <a:pt x="605" y="1168"/>
                  </a:lnTo>
                  <a:lnTo>
                    <a:pt x="615" y="1076"/>
                  </a:lnTo>
                  <a:lnTo>
                    <a:pt x="621" y="983"/>
                  </a:lnTo>
                  <a:lnTo>
                    <a:pt x="615" y="799"/>
                  </a:lnTo>
                  <a:lnTo>
                    <a:pt x="605" y="615"/>
                  </a:lnTo>
                  <a:lnTo>
                    <a:pt x="578" y="446"/>
                  </a:lnTo>
                  <a:lnTo>
                    <a:pt x="541" y="292"/>
                  </a:lnTo>
                  <a:lnTo>
                    <a:pt x="520" y="215"/>
                  </a:lnTo>
                  <a:lnTo>
                    <a:pt x="499" y="154"/>
                  </a:lnTo>
                  <a:lnTo>
                    <a:pt x="467" y="92"/>
                  </a:lnTo>
                  <a:lnTo>
                    <a:pt x="440" y="46"/>
                  </a:lnTo>
                  <a:lnTo>
                    <a:pt x="393" y="16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4"/>
            <p:cNvSpPr/>
            <p:nvPr/>
          </p:nvSpPr>
          <p:spPr>
            <a:xfrm>
              <a:off x="-741750" y="-4244775"/>
              <a:ext cx="15525" cy="44575"/>
            </a:xfrm>
            <a:custGeom>
              <a:avLst/>
              <a:gdLst/>
              <a:ahLst/>
              <a:cxnLst/>
              <a:rect l="l" t="t" r="r" b="b"/>
              <a:pathLst>
                <a:path w="621" h="1783" fill="none" extrusionOk="0">
                  <a:moveTo>
                    <a:pt x="483" y="1675"/>
                  </a:moveTo>
                  <a:lnTo>
                    <a:pt x="483" y="1675"/>
                  </a:lnTo>
                  <a:lnTo>
                    <a:pt x="456" y="1721"/>
                  </a:lnTo>
                  <a:lnTo>
                    <a:pt x="424" y="1752"/>
                  </a:lnTo>
                  <a:lnTo>
                    <a:pt x="393" y="1767"/>
                  </a:lnTo>
                  <a:lnTo>
                    <a:pt x="356" y="1782"/>
                  </a:lnTo>
                  <a:lnTo>
                    <a:pt x="292" y="1782"/>
                  </a:lnTo>
                  <a:lnTo>
                    <a:pt x="228" y="1736"/>
                  </a:lnTo>
                  <a:lnTo>
                    <a:pt x="170" y="1675"/>
                  </a:lnTo>
                  <a:lnTo>
                    <a:pt x="117" y="1567"/>
                  </a:lnTo>
                  <a:lnTo>
                    <a:pt x="96" y="1506"/>
                  </a:lnTo>
                  <a:lnTo>
                    <a:pt x="69" y="1429"/>
                  </a:lnTo>
                  <a:lnTo>
                    <a:pt x="53" y="1352"/>
                  </a:lnTo>
                  <a:lnTo>
                    <a:pt x="32" y="1275"/>
                  </a:lnTo>
                  <a:lnTo>
                    <a:pt x="32" y="1275"/>
                  </a:lnTo>
                  <a:lnTo>
                    <a:pt x="11" y="1122"/>
                  </a:lnTo>
                  <a:lnTo>
                    <a:pt x="0" y="968"/>
                  </a:lnTo>
                  <a:lnTo>
                    <a:pt x="0" y="968"/>
                  </a:lnTo>
                  <a:lnTo>
                    <a:pt x="0" y="861"/>
                  </a:lnTo>
                  <a:lnTo>
                    <a:pt x="5" y="768"/>
                  </a:lnTo>
                  <a:lnTo>
                    <a:pt x="16" y="676"/>
                  </a:lnTo>
                  <a:lnTo>
                    <a:pt x="27" y="584"/>
                  </a:lnTo>
                  <a:lnTo>
                    <a:pt x="43" y="492"/>
                  </a:lnTo>
                  <a:lnTo>
                    <a:pt x="64" y="415"/>
                  </a:lnTo>
                  <a:lnTo>
                    <a:pt x="106" y="277"/>
                  </a:lnTo>
                  <a:lnTo>
                    <a:pt x="154" y="154"/>
                  </a:lnTo>
                  <a:lnTo>
                    <a:pt x="186" y="108"/>
                  </a:lnTo>
                  <a:lnTo>
                    <a:pt x="218" y="77"/>
                  </a:lnTo>
                  <a:lnTo>
                    <a:pt x="249" y="46"/>
                  </a:lnTo>
                  <a:lnTo>
                    <a:pt x="281" y="16"/>
                  </a:lnTo>
                  <a:lnTo>
                    <a:pt x="313" y="0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93" y="16"/>
                  </a:lnTo>
                  <a:lnTo>
                    <a:pt x="440" y="46"/>
                  </a:lnTo>
                  <a:lnTo>
                    <a:pt x="440" y="46"/>
                  </a:lnTo>
                  <a:lnTo>
                    <a:pt x="467" y="92"/>
                  </a:lnTo>
                  <a:lnTo>
                    <a:pt x="499" y="154"/>
                  </a:lnTo>
                  <a:lnTo>
                    <a:pt x="520" y="215"/>
                  </a:lnTo>
                  <a:lnTo>
                    <a:pt x="541" y="292"/>
                  </a:lnTo>
                  <a:lnTo>
                    <a:pt x="578" y="446"/>
                  </a:lnTo>
                  <a:lnTo>
                    <a:pt x="605" y="615"/>
                  </a:lnTo>
                  <a:lnTo>
                    <a:pt x="615" y="799"/>
                  </a:lnTo>
                  <a:lnTo>
                    <a:pt x="621" y="983"/>
                  </a:lnTo>
                  <a:lnTo>
                    <a:pt x="615" y="1076"/>
                  </a:lnTo>
                  <a:lnTo>
                    <a:pt x="605" y="1168"/>
                  </a:lnTo>
                  <a:lnTo>
                    <a:pt x="594" y="1260"/>
                  </a:lnTo>
                  <a:lnTo>
                    <a:pt x="584" y="1352"/>
                  </a:lnTo>
                  <a:lnTo>
                    <a:pt x="584" y="1352"/>
                  </a:lnTo>
                  <a:lnTo>
                    <a:pt x="552" y="1490"/>
                  </a:lnTo>
                  <a:lnTo>
                    <a:pt x="515" y="161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4"/>
            <p:cNvSpPr/>
            <p:nvPr/>
          </p:nvSpPr>
          <p:spPr>
            <a:xfrm>
              <a:off x="-991325" y="-4540525"/>
              <a:ext cx="15925" cy="45350"/>
            </a:xfrm>
            <a:custGeom>
              <a:avLst/>
              <a:gdLst/>
              <a:ahLst/>
              <a:cxnLst/>
              <a:rect l="l" t="t" r="r" b="b"/>
              <a:pathLst>
                <a:path w="637" h="1814" extrusionOk="0">
                  <a:moveTo>
                    <a:pt x="287" y="1"/>
                  </a:moveTo>
                  <a:lnTo>
                    <a:pt x="255" y="16"/>
                  </a:lnTo>
                  <a:lnTo>
                    <a:pt x="229" y="31"/>
                  </a:lnTo>
                  <a:lnTo>
                    <a:pt x="170" y="108"/>
                  </a:lnTo>
                  <a:lnTo>
                    <a:pt x="117" y="200"/>
                  </a:lnTo>
                  <a:lnTo>
                    <a:pt x="75" y="323"/>
                  </a:lnTo>
                  <a:lnTo>
                    <a:pt x="38" y="477"/>
                  </a:lnTo>
                  <a:lnTo>
                    <a:pt x="16" y="646"/>
                  </a:lnTo>
                  <a:lnTo>
                    <a:pt x="0" y="815"/>
                  </a:lnTo>
                  <a:lnTo>
                    <a:pt x="0" y="907"/>
                  </a:lnTo>
                  <a:lnTo>
                    <a:pt x="0" y="999"/>
                  </a:lnTo>
                  <a:lnTo>
                    <a:pt x="16" y="1184"/>
                  </a:lnTo>
                  <a:lnTo>
                    <a:pt x="43" y="1337"/>
                  </a:lnTo>
                  <a:lnTo>
                    <a:pt x="59" y="1430"/>
                  </a:lnTo>
                  <a:lnTo>
                    <a:pt x="80" y="1491"/>
                  </a:lnTo>
                  <a:lnTo>
                    <a:pt x="101" y="1568"/>
                  </a:lnTo>
                  <a:lnTo>
                    <a:pt x="128" y="1629"/>
                  </a:lnTo>
                  <a:lnTo>
                    <a:pt x="181" y="1721"/>
                  </a:lnTo>
                  <a:lnTo>
                    <a:pt x="239" y="1783"/>
                  </a:lnTo>
                  <a:lnTo>
                    <a:pt x="303" y="1814"/>
                  </a:lnTo>
                  <a:lnTo>
                    <a:pt x="366" y="1814"/>
                  </a:lnTo>
                  <a:lnTo>
                    <a:pt x="398" y="1798"/>
                  </a:lnTo>
                  <a:lnTo>
                    <a:pt x="425" y="1767"/>
                  </a:lnTo>
                  <a:lnTo>
                    <a:pt x="457" y="1737"/>
                  </a:lnTo>
                  <a:lnTo>
                    <a:pt x="488" y="1691"/>
                  </a:lnTo>
                  <a:lnTo>
                    <a:pt x="515" y="1645"/>
                  </a:lnTo>
                  <a:lnTo>
                    <a:pt x="547" y="1568"/>
                  </a:lnTo>
                  <a:lnTo>
                    <a:pt x="573" y="1476"/>
                  </a:lnTo>
                  <a:lnTo>
                    <a:pt x="595" y="1383"/>
                  </a:lnTo>
                  <a:lnTo>
                    <a:pt x="610" y="1291"/>
                  </a:lnTo>
                  <a:lnTo>
                    <a:pt x="626" y="1184"/>
                  </a:lnTo>
                  <a:lnTo>
                    <a:pt x="632" y="1061"/>
                  </a:lnTo>
                  <a:lnTo>
                    <a:pt x="637" y="953"/>
                  </a:lnTo>
                  <a:lnTo>
                    <a:pt x="637" y="830"/>
                  </a:lnTo>
                  <a:lnTo>
                    <a:pt x="632" y="738"/>
                  </a:lnTo>
                  <a:lnTo>
                    <a:pt x="626" y="646"/>
                  </a:lnTo>
                  <a:lnTo>
                    <a:pt x="600" y="492"/>
                  </a:lnTo>
                  <a:lnTo>
                    <a:pt x="568" y="339"/>
                  </a:lnTo>
                  <a:lnTo>
                    <a:pt x="520" y="216"/>
                  </a:lnTo>
                  <a:lnTo>
                    <a:pt x="473" y="108"/>
                  </a:lnTo>
                  <a:lnTo>
                    <a:pt x="414" y="47"/>
                  </a:lnTo>
                  <a:lnTo>
                    <a:pt x="3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4"/>
            <p:cNvSpPr/>
            <p:nvPr/>
          </p:nvSpPr>
          <p:spPr>
            <a:xfrm>
              <a:off x="-991325" y="-4540525"/>
              <a:ext cx="15925" cy="45350"/>
            </a:xfrm>
            <a:custGeom>
              <a:avLst/>
              <a:gdLst/>
              <a:ahLst/>
              <a:cxnLst/>
              <a:rect l="l" t="t" r="r" b="b"/>
              <a:pathLst>
                <a:path w="637" h="1814" fill="none" extrusionOk="0">
                  <a:moveTo>
                    <a:pt x="488" y="1691"/>
                  </a:moveTo>
                  <a:lnTo>
                    <a:pt x="488" y="1691"/>
                  </a:lnTo>
                  <a:lnTo>
                    <a:pt x="457" y="1737"/>
                  </a:lnTo>
                  <a:lnTo>
                    <a:pt x="425" y="1767"/>
                  </a:lnTo>
                  <a:lnTo>
                    <a:pt x="398" y="1798"/>
                  </a:lnTo>
                  <a:lnTo>
                    <a:pt x="366" y="1814"/>
                  </a:lnTo>
                  <a:lnTo>
                    <a:pt x="303" y="1814"/>
                  </a:lnTo>
                  <a:lnTo>
                    <a:pt x="239" y="1783"/>
                  </a:lnTo>
                  <a:lnTo>
                    <a:pt x="181" y="1721"/>
                  </a:lnTo>
                  <a:lnTo>
                    <a:pt x="128" y="1629"/>
                  </a:lnTo>
                  <a:lnTo>
                    <a:pt x="101" y="1568"/>
                  </a:lnTo>
                  <a:lnTo>
                    <a:pt x="80" y="1491"/>
                  </a:lnTo>
                  <a:lnTo>
                    <a:pt x="59" y="1430"/>
                  </a:lnTo>
                  <a:lnTo>
                    <a:pt x="43" y="1337"/>
                  </a:lnTo>
                  <a:lnTo>
                    <a:pt x="43" y="1337"/>
                  </a:lnTo>
                  <a:lnTo>
                    <a:pt x="16" y="1184"/>
                  </a:lnTo>
                  <a:lnTo>
                    <a:pt x="0" y="999"/>
                  </a:lnTo>
                  <a:lnTo>
                    <a:pt x="0" y="999"/>
                  </a:lnTo>
                  <a:lnTo>
                    <a:pt x="0" y="907"/>
                  </a:lnTo>
                  <a:lnTo>
                    <a:pt x="0" y="815"/>
                  </a:lnTo>
                  <a:lnTo>
                    <a:pt x="16" y="646"/>
                  </a:lnTo>
                  <a:lnTo>
                    <a:pt x="38" y="477"/>
                  </a:lnTo>
                  <a:lnTo>
                    <a:pt x="75" y="323"/>
                  </a:lnTo>
                  <a:lnTo>
                    <a:pt x="117" y="200"/>
                  </a:lnTo>
                  <a:lnTo>
                    <a:pt x="170" y="108"/>
                  </a:lnTo>
                  <a:lnTo>
                    <a:pt x="229" y="31"/>
                  </a:lnTo>
                  <a:lnTo>
                    <a:pt x="255" y="16"/>
                  </a:lnTo>
                  <a:lnTo>
                    <a:pt x="287" y="1"/>
                  </a:lnTo>
                  <a:lnTo>
                    <a:pt x="287" y="1"/>
                  </a:lnTo>
                  <a:lnTo>
                    <a:pt x="324" y="1"/>
                  </a:lnTo>
                  <a:lnTo>
                    <a:pt x="356" y="1"/>
                  </a:lnTo>
                  <a:lnTo>
                    <a:pt x="414" y="47"/>
                  </a:lnTo>
                  <a:lnTo>
                    <a:pt x="473" y="108"/>
                  </a:lnTo>
                  <a:lnTo>
                    <a:pt x="520" y="216"/>
                  </a:lnTo>
                  <a:lnTo>
                    <a:pt x="568" y="339"/>
                  </a:lnTo>
                  <a:lnTo>
                    <a:pt x="600" y="492"/>
                  </a:lnTo>
                  <a:lnTo>
                    <a:pt x="626" y="646"/>
                  </a:lnTo>
                  <a:lnTo>
                    <a:pt x="632" y="738"/>
                  </a:lnTo>
                  <a:lnTo>
                    <a:pt x="637" y="830"/>
                  </a:lnTo>
                  <a:lnTo>
                    <a:pt x="637" y="830"/>
                  </a:lnTo>
                  <a:lnTo>
                    <a:pt x="637" y="953"/>
                  </a:lnTo>
                  <a:lnTo>
                    <a:pt x="632" y="1061"/>
                  </a:lnTo>
                  <a:lnTo>
                    <a:pt x="626" y="1184"/>
                  </a:lnTo>
                  <a:lnTo>
                    <a:pt x="610" y="1291"/>
                  </a:lnTo>
                  <a:lnTo>
                    <a:pt x="595" y="1383"/>
                  </a:lnTo>
                  <a:lnTo>
                    <a:pt x="573" y="1476"/>
                  </a:lnTo>
                  <a:lnTo>
                    <a:pt x="547" y="1568"/>
                  </a:lnTo>
                  <a:lnTo>
                    <a:pt x="515" y="164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4"/>
            <p:cNvSpPr/>
            <p:nvPr/>
          </p:nvSpPr>
          <p:spPr>
            <a:xfrm>
              <a:off x="-77925" y="-6592225"/>
              <a:ext cx="15525" cy="44175"/>
            </a:xfrm>
            <a:custGeom>
              <a:avLst/>
              <a:gdLst/>
              <a:ahLst/>
              <a:cxnLst/>
              <a:rect l="l" t="t" r="r" b="b"/>
              <a:pathLst>
                <a:path w="621" h="1767" extrusionOk="0">
                  <a:moveTo>
                    <a:pt x="308" y="0"/>
                  </a:moveTo>
                  <a:lnTo>
                    <a:pt x="271" y="16"/>
                  </a:lnTo>
                  <a:lnTo>
                    <a:pt x="239" y="31"/>
                  </a:lnTo>
                  <a:lnTo>
                    <a:pt x="213" y="62"/>
                  </a:lnTo>
                  <a:lnTo>
                    <a:pt x="154" y="154"/>
                  </a:lnTo>
                  <a:lnTo>
                    <a:pt x="101" y="261"/>
                  </a:lnTo>
                  <a:lnTo>
                    <a:pt x="64" y="415"/>
                  </a:lnTo>
                  <a:lnTo>
                    <a:pt x="32" y="569"/>
                  </a:lnTo>
                  <a:lnTo>
                    <a:pt x="16" y="661"/>
                  </a:lnTo>
                  <a:lnTo>
                    <a:pt x="11" y="753"/>
                  </a:lnTo>
                  <a:lnTo>
                    <a:pt x="6" y="845"/>
                  </a:lnTo>
                  <a:lnTo>
                    <a:pt x="0" y="953"/>
                  </a:lnTo>
                  <a:lnTo>
                    <a:pt x="16" y="1106"/>
                  </a:lnTo>
                  <a:lnTo>
                    <a:pt x="37" y="1245"/>
                  </a:lnTo>
                  <a:lnTo>
                    <a:pt x="53" y="1337"/>
                  </a:lnTo>
                  <a:lnTo>
                    <a:pt x="75" y="1414"/>
                  </a:lnTo>
                  <a:lnTo>
                    <a:pt x="96" y="1475"/>
                  </a:lnTo>
                  <a:lnTo>
                    <a:pt x="122" y="1552"/>
                  </a:lnTo>
                  <a:lnTo>
                    <a:pt x="175" y="1644"/>
                  </a:lnTo>
                  <a:lnTo>
                    <a:pt x="234" y="1721"/>
                  </a:lnTo>
                  <a:lnTo>
                    <a:pt x="297" y="1752"/>
                  </a:lnTo>
                  <a:lnTo>
                    <a:pt x="361" y="1767"/>
                  </a:lnTo>
                  <a:lnTo>
                    <a:pt x="393" y="1752"/>
                  </a:lnTo>
                  <a:lnTo>
                    <a:pt x="425" y="1721"/>
                  </a:lnTo>
                  <a:lnTo>
                    <a:pt x="457" y="1690"/>
                  </a:lnTo>
                  <a:lnTo>
                    <a:pt x="488" y="1644"/>
                  </a:lnTo>
                  <a:lnTo>
                    <a:pt x="520" y="1583"/>
                  </a:lnTo>
                  <a:lnTo>
                    <a:pt x="557" y="1460"/>
                  </a:lnTo>
                  <a:lnTo>
                    <a:pt x="589" y="1321"/>
                  </a:lnTo>
                  <a:lnTo>
                    <a:pt x="600" y="1229"/>
                  </a:lnTo>
                  <a:lnTo>
                    <a:pt x="610" y="1137"/>
                  </a:lnTo>
                  <a:lnTo>
                    <a:pt x="621" y="1045"/>
                  </a:lnTo>
                  <a:lnTo>
                    <a:pt x="621" y="953"/>
                  </a:lnTo>
                  <a:lnTo>
                    <a:pt x="621" y="768"/>
                  </a:lnTo>
                  <a:lnTo>
                    <a:pt x="605" y="599"/>
                  </a:lnTo>
                  <a:lnTo>
                    <a:pt x="579" y="430"/>
                  </a:lnTo>
                  <a:lnTo>
                    <a:pt x="547" y="277"/>
                  </a:lnTo>
                  <a:lnTo>
                    <a:pt x="520" y="215"/>
                  </a:lnTo>
                  <a:lnTo>
                    <a:pt x="499" y="154"/>
                  </a:lnTo>
                  <a:lnTo>
                    <a:pt x="472" y="92"/>
                  </a:lnTo>
                  <a:lnTo>
                    <a:pt x="441" y="46"/>
                  </a:lnTo>
                  <a:lnTo>
                    <a:pt x="393" y="1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-77925" y="-6592225"/>
              <a:ext cx="15525" cy="44175"/>
            </a:xfrm>
            <a:custGeom>
              <a:avLst/>
              <a:gdLst/>
              <a:ahLst/>
              <a:cxnLst/>
              <a:rect l="l" t="t" r="r" b="b"/>
              <a:pathLst>
                <a:path w="621" h="1767" fill="none" extrusionOk="0">
                  <a:moveTo>
                    <a:pt x="488" y="1644"/>
                  </a:moveTo>
                  <a:lnTo>
                    <a:pt x="488" y="1644"/>
                  </a:lnTo>
                  <a:lnTo>
                    <a:pt x="457" y="1690"/>
                  </a:lnTo>
                  <a:lnTo>
                    <a:pt x="425" y="1721"/>
                  </a:lnTo>
                  <a:lnTo>
                    <a:pt x="393" y="1752"/>
                  </a:lnTo>
                  <a:lnTo>
                    <a:pt x="361" y="1767"/>
                  </a:lnTo>
                  <a:lnTo>
                    <a:pt x="297" y="1752"/>
                  </a:lnTo>
                  <a:lnTo>
                    <a:pt x="234" y="1721"/>
                  </a:lnTo>
                  <a:lnTo>
                    <a:pt x="175" y="1644"/>
                  </a:lnTo>
                  <a:lnTo>
                    <a:pt x="122" y="1552"/>
                  </a:lnTo>
                  <a:lnTo>
                    <a:pt x="96" y="1475"/>
                  </a:lnTo>
                  <a:lnTo>
                    <a:pt x="75" y="1414"/>
                  </a:lnTo>
                  <a:lnTo>
                    <a:pt x="53" y="1337"/>
                  </a:lnTo>
                  <a:lnTo>
                    <a:pt x="37" y="1245"/>
                  </a:lnTo>
                  <a:lnTo>
                    <a:pt x="37" y="1245"/>
                  </a:lnTo>
                  <a:lnTo>
                    <a:pt x="16" y="1106"/>
                  </a:lnTo>
                  <a:lnTo>
                    <a:pt x="0" y="953"/>
                  </a:lnTo>
                  <a:lnTo>
                    <a:pt x="0" y="953"/>
                  </a:lnTo>
                  <a:lnTo>
                    <a:pt x="6" y="845"/>
                  </a:lnTo>
                  <a:lnTo>
                    <a:pt x="11" y="753"/>
                  </a:lnTo>
                  <a:lnTo>
                    <a:pt x="16" y="661"/>
                  </a:lnTo>
                  <a:lnTo>
                    <a:pt x="32" y="569"/>
                  </a:lnTo>
                  <a:lnTo>
                    <a:pt x="64" y="415"/>
                  </a:lnTo>
                  <a:lnTo>
                    <a:pt x="101" y="261"/>
                  </a:lnTo>
                  <a:lnTo>
                    <a:pt x="154" y="154"/>
                  </a:lnTo>
                  <a:lnTo>
                    <a:pt x="213" y="62"/>
                  </a:lnTo>
                  <a:lnTo>
                    <a:pt x="239" y="31"/>
                  </a:lnTo>
                  <a:lnTo>
                    <a:pt x="271" y="16"/>
                  </a:lnTo>
                  <a:lnTo>
                    <a:pt x="308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93" y="16"/>
                  </a:lnTo>
                  <a:lnTo>
                    <a:pt x="441" y="46"/>
                  </a:lnTo>
                  <a:lnTo>
                    <a:pt x="441" y="46"/>
                  </a:lnTo>
                  <a:lnTo>
                    <a:pt x="472" y="92"/>
                  </a:lnTo>
                  <a:lnTo>
                    <a:pt x="499" y="154"/>
                  </a:lnTo>
                  <a:lnTo>
                    <a:pt x="520" y="215"/>
                  </a:lnTo>
                  <a:lnTo>
                    <a:pt x="547" y="277"/>
                  </a:lnTo>
                  <a:lnTo>
                    <a:pt x="579" y="430"/>
                  </a:lnTo>
                  <a:lnTo>
                    <a:pt x="605" y="599"/>
                  </a:lnTo>
                  <a:lnTo>
                    <a:pt x="621" y="768"/>
                  </a:lnTo>
                  <a:lnTo>
                    <a:pt x="621" y="953"/>
                  </a:lnTo>
                  <a:lnTo>
                    <a:pt x="621" y="1045"/>
                  </a:lnTo>
                  <a:lnTo>
                    <a:pt x="610" y="1137"/>
                  </a:lnTo>
                  <a:lnTo>
                    <a:pt x="600" y="1229"/>
                  </a:lnTo>
                  <a:lnTo>
                    <a:pt x="589" y="1321"/>
                  </a:lnTo>
                  <a:lnTo>
                    <a:pt x="589" y="1321"/>
                  </a:lnTo>
                  <a:lnTo>
                    <a:pt x="557" y="1460"/>
                  </a:lnTo>
                  <a:lnTo>
                    <a:pt x="520" y="158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-37625" y="-5993475"/>
              <a:ext cx="15550" cy="44200"/>
            </a:xfrm>
            <a:custGeom>
              <a:avLst/>
              <a:gdLst/>
              <a:ahLst/>
              <a:cxnLst/>
              <a:rect l="l" t="t" r="r" b="b"/>
              <a:pathLst>
                <a:path w="622" h="1768" extrusionOk="0">
                  <a:moveTo>
                    <a:pt x="303" y="1"/>
                  </a:moveTo>
                  <a:lnTo>
                    <a:pt x="271" y="16"/>
                  </a:lnTo>
                  <a:lnTo>
                    <a:pt x="240" y="47"/>
                  </a:lnTo>
                  <a:lnTo>
                    <a:pt x="208" y="78"/>
                  </a:lnTo>
                  <a:lnTo>
                    <a:pt x="149" y="155"/>
                  </a:lnTo>
                  <a:lnTo>
                    <a:pt x="102" y="277"/>
                  </a:lnTo>
                  <a:lnTo>
                    <a:pt x="59" y="416"/>
                  </a:lnTo>
                  <a:lnTo>
                    <a:pt x="27" y="585"/>
                  </a:lnTo>
                  <a:lnTo>
                    <a:pt x="17" y="662"/>
                  </a:lnTo>
                  <a:lnTo>
                    <a:pt x="6" y="754"/>
                  </a:lnTo>
                  <a:lnTo>
                    <a:pt x="1" y="861"/>
                  </a:lnTo>
                  <a:lnTo>
                    <a:pt x="1" y="953"/>
                  </a:lnTo>
                  <a:lnTo>
                    <a:pt x="11" y="1107"/>
                  </a:lnTo>
                  <a:lnTo>
                    <a:pt x="33" y="1261"/>
                  </a:lnTo>
                  <a:lnTo>
                    <a:pt x="54" y="1337"/>
                  </a:lnTo>
                  <a:lnTo>
                    <a:pt x="70" y="1414"/>
                  </a:lnTo>
                  <a:lnTo>
                    <a:pt x="96" y="1491"/>
                  </a:lnTo>
                  <a:lnTo>
                    <a:pt x="118" y="1553"/>
                  </a:lnTo>
                  <a:lnTo>
                    <a:pt x="171" y="1660"/>
                  </a:lnTo>
                  <a:lnTo>
                    <a:pt x="229" y="1722"/>
                  </a:lnTo>
                  <a:lnTo>
                    <a:pt x="293" y="1768"/>
                  </a:lnTo>
                  <a:lnTo>
                    <a:pt x="356" y="1768"/>
                  </a:lnTo>
                  <a:lnTo>
                    <a:pt x="393" y="1752"/>
                  </a:lnTo>
                  <a:lnTo>
                    <a:pt x="425" y="1737"/>
                  </a:lnTo>
                  <a:lnTo>
                    <a:pt x="457" y="1706"/>
                  </a:lnTo>
                  <a:lnTo>
                    <a:pt x="484" y="1660"/>
                  </a:lnTo>
                  <a:lnTo>
                    <a:pt x="515" y="1599"/>
                  </a:lnTo>
                  <a:lnTo>
                    <a:pt x="558" y="1460"/>
                  </a:lnTo>
                  <a:lnTo>
                    <a:pt x="584" y="1322"/>
                  </a:lnTo>
                  <a:lnTo>
                    <a:pt x="600" y="1230"/>
                  </a:lnTo>
                  <a:lnTo>
                    <a:pt x="611" y="1138"/>
                  </a:lnTo>
                  <a:lnTo>
                    <a:pt x="616" y="1046"/>
                  </a:lnTo>
                  <a:lnTo>
                    <a:pt x="621" y="953"/>
                  </a:lnTo>
                  <a:lnTo>
                    <a:pt x="616" y="784"/>
                  </a:lnTo>
                  <a:lnTo>
                    <a:pt x="606" y="600"/>
                  </a:lnTo>
                  <a:lnTo>
                    <a:pt x="579" y="431"/>
                  </a:lnTo>
                  <a:lnTo>
                    <a:pt x="542" y="277"/>
                  </a:lnTo>
                  <a:lnTo>
                    <a:pt x="521" y="216"/>
                  </a:lnTo>
                  <a:lnTo>
                    <a:pt x="494" y="155"/>
                  </a:lnTo>
                  <a:lnTo>
                    <a:pt x="468" y="108"/>
                  </a:lnTo>
                  <a:lnTo>
                    <a:pt x="441" y="47"/>
                  </a:lnTo>
                  <a:lnTo>
                    <a:pt x="388" y="16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4"/>
            <p:cNvSpPr/>
            <p:nvPr/>
          </p:nvSpPr>
          <p:spPr>
            <a:xfrm>
              <a:off x="-37625" y="-5993475"/>
              <a:ext cx="15550" cy="44200"/>
            </a:xfrm>
            <a:custGeom>
              <a:avLst/>
              <a:gdLst/>
              <a:ahLst/>
              <a:cxnLst/>
              <a:rect l="l" t="t" r="r" b="b"/>
              <a:pathLst>
                <a:path w="622" h="1768" fill="none" extrusionOk="0">
                  <a:moveTo>
                    <a:pt x="484" y="1660"/>
                  </a:moveTo>
                  <a:lnTo>
                    <a:pt x="484" y="1660"/>
                  </a:lnTo>
                  <a:lnTo>
                    <a:pt x="457" y="1706"/>
                  </a:lnTo>
                  <a:lnTo>
                    <a:pt x="425" y="1737"/>
                  </a:lnTo>
                  <a:lnTo>
                    <a:pt x="393" y="1752"/>
                  </a:lnTo>
                  <a:lnTo>
                    <a:pt x="356" y="1768"/>
                  </a:lnTo>
                  <a:lnTo>
                    <a:pt x="293" y="1768"/>
                  </a:lnTo>
                  <a:lnTo>
                    <a:pt x="229" y="1722"/>
                  </a:lnTo>
                  <a:lnTo>
                    <a:pt x="171" y="1660"/>
                  </a:lnTo>
                  <a:lnTo>
                    <a:pt x="118" y="1553"/>
                  </a:lnTo>
                  <a:lnTo>
                    <a:pt x="96" y="1491"/>
                  </a:lnTo>
                  <a:lnTo>
                    <a:pt x="70" y="1414"/>
                  </a:lnTo>
                  <a:lnTo>
                    <a:pt x="54" y="1337"/>
                  </a:lnTo>
                  <a:lnTo>
                    <a:pt x="33" y="1261"/>
                  </a:lnTo>
                  <a:lnTo>
                    <a:pt x="33" y="1261"/>
                  </a:lnTo>
                  <a:lnTo>
                    <a:pt x="11" y="1107"/>
                  </a:lnTo>
                  <a:lnTo>
                    <a:pt x="1" y="953"/>
                  </a:lnTo>
                  <a:lnTo>
                    <a:pt x="1" y="953"/>
                  </a:lnTo>
                  <a:lnTo>
                    <a:pt x="1" y="861"/>
                  </a:lnTo>
                  <a:lnTo>
                    <a:pt x="6" y="754"/>
                  </a:lnTo>
                  <a:lnTo>
                    <a:pt x="17" y="662"/>
                  </a:lnTo>
                  <a:lnTo>
                    <a:pt x="27" y="585"/>
                  </a:lnTo>
                  <a:lnTo>
                    <a:pt x="59" y="416"/>
                  </a:lnTo>
                  <a:lnTo>
                    <a:pt x="102" y="277"/>
                  </a:lnTo>
                  <a:lnTo>
                    <a:pt x="149" y="155"/>
                  </a:lnTo>
                  <a:lnTo>
                    <a:pt x="208" y="78"/>
                  </a:lnTo>
                  <a:lnTo>
                    <a:pt x="240" y="47"/>
                  </a:lnTo>
                  <a:lnTo>
                    <a:pt x="271" y="16"/>
                  </a:lnTo>
                  <a:lnTo>
                    <a:pt x="303" y="1"/>
                  </a:lnTo>
                  <a:lnTo>
                    <a:pt x="340" y="1"/>
                  </a:lnTo>
                  <a:lnTo>
                    <a:pt x="340" y="1"/>
                  </a:lnTo>
                  <a:lnTo>
                    <a:pt x="388" y="16"/>
                  </a:lnTo>
                  <a:lnTo>
                    <a:pt x="441" y="47"/>
                  </a:lnTo>
                  <a:lnTo>
                    <a:pt x="441" y="47"/>
                  </a:lnTo>
                  <a:lnTo>
                    <a:pt x="468" y="108"/>
                  </a:lnTo>
                  <a:lnTo>
                    <a:pt x="494" y="155"/>
                  </a:lnTo>
                  <a:lnTo>
                    <a:pt x="521" y="216"/>
                  </a:lnTo>
                  <a:lnTo>
                    <a:pt x="542" y="277"/>
                  </a:lnTo>
                  <a:lnTo>
                    <a:pt x="579" y="431"/>
                  </a:lnTo>
                  <a:lnTo>
                    <a:pt x="606" y="600"/>
                  </a:lnTo>
                  <a:lnTo>
                    <a:pt x="616" y="784"/>
                  </a:lnTo>
                  <a:lnTo>
                    <a:pt x="621" y="953"/>
                  </a:lnTo>
                  <a:lnTo>
                    <a:pt x="616" y="1046"/>
                  </a:lnTo>
                  <a:lnTo>
                    <a:pt x="611" y="1138"/>
                  </a:lnTo>
                  <a:lnTo>
                    <a:pt x="600" y="1230"/>
                  </a:lnTo>
                  <a:lnTo>
                    <a:pt x="584" y="1322"/>
                  </a:lnTo>
                  <a:lnTo>
                    <a:pt x="584" y="1322"/>
                  </a:lnTo>
                  <a:lnTo>
                    <a:pt x="558" y="1460"/>
                  </a:lnTo>
                  <a:lnTo>
                    <a:pt x="515" y="159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4"/>
            <p:cNvSpPr/>
            <p:nvPr/>
          </p:nvSpPr>
          <p:spPr>
            <a:xfrm>
              <a:off x="-19975" y="-5451150"/>
              <a:ext cx="15400" cy="44200"/>
            </a:xfrm>
            <a:custGeom>
              <a:avLst/>
              <a:gdLst/>
              <a:ahLst/>
              <a:cxnLst/>
              <a:rect l="l" t="t" r="r" b="b"/>
              <a:pathLst>
                <a:path w="616" h="1768" extrusionOk="0">
                  <a:moveTo>
                    <a:pt x="287" y="0"/>
                  </a:moveTo>
                  <a:lnTo>
                    <a:pt x="255" y="16"/>
                  </a:lnTo>
                  <a:lnTo>
                    <a:pt x="223" y="46"/>
                  </a:lnTo>
                  <a:lnTo>
                    <a:pt x="197" y="77"/>
                  </a:lnTo>
                  <a:lnTo>
                    <a:pt x="138" y="169"/>
                  </a:lnTo>
                  <a:lnTo>
                    <a:pt x="90" y="277"/>
                  </a:lnTo>
                  <a:lnTo>
                    <a:pt x="53" y="430"/>
                  </a:lnTo>
                  <a:lnTo>
                    <a:pt x="22" y="584"/>
                  </a:lnTo>
                  <a:lnTo>
                    <a:pt x="11" y="676"/>
                  </a:lnTo>
                  <a:lnTo>
                    <a:pt x="6" y="768"/>
                  </a:lnTo>
                  <a:lnTo>
                    <a:pt x="0" y="861"/>
                  </a:lnTo>
                  <a:lnTo>
                    <a:pt x="0" y="953"/>
                  </a:lnTo>
                  <a:lnTo>
                    <a:pt x="11" y="1106"/>
                  </a:lnTo>
                  <a:lnTo>
                    <a:pt x="32" y="1260"/>
                  </a:lnTo>
                  <a:lnTo>
                    <a:pt x="53" y="1337"/>
                  </a:lnTo>
                  <a:lnTo>
                    <a:pt x="75" y="1414"/>
                  </a:lnTo>
                  <a:lnTo>
                    <a:pt x="96" y="1491"/>
                  </a:lnTo>
                  <a:lnTo>
                    <a:pt x="117" y="1552"/>
                  </a:lnTo>
                  <a:lnTo>
                    <a:pt x="170" y="1660"/>
                  </a:lnTo>
                  <a:lnTo>
                    <a:pt x="234" y="1721"/>
                  </a:lnTo>
                  <a:lnTo>
                    <a:pt x="292" y="1767"/>
                  </a:lnTo>
                  <a:lnTo>
                    <a:pt x="361" y="1767"/>
                  </a:lnTo>
                  <a:lnTo>
                    <a:pt x="393" y="1752"/>
                  </a:lnTo>
                  <a:lnTo>
                    <a:pt x="425" y="1736"/>
                  </a:lnTo>
                  <a:lnTo>
                    <a:pt x="456" y="1706"/>
                  </a:lnTo>
                  <a:lnTo>
                    <a:pt x="488" y="1660"/>
                  </a:lnTo>
                  <a:lnTo>
                    <a:pt x="510" y="1613"/>
                  </a:lnTo>
                  <a:lnTo>
                    <a:pt x="547" y="1491"/>
                  </a:lnTo>
                  <a:lnTo>
                    <a:pt x="578" y="1368"/>
                  </a:lnTo>
                  <a:lnTo>
                    <a:pt x="589" y="1275"/>
                  </a:lnTo>
                  <a:lnTo>
                    <a:pt x="600" y="1183"/>
                  </a:lnTo>
                  <a:lnTo>
                    <a:pt x="610" y="1091"/>
                  </a:lnTo>
                  <a:lnTo>
                    <a:pt x="616" y="999"/>
                  </a:lnTo>
                  <a:lnTo>
                    <a:pt x="616" y="815"/>
                  </a:lnTo>
                  <a:lnTo>
                    <a:pt x="600" y="630"/>
                  </a:lnTo>
                  <a:lnTo>
                    <a:pt x="578" y="461"/>
                  </a:lnTo>
                  <a:lnTo>
                    <a:pt x="541" y="292"/>
                  </a:lnTo>
                  <a:lnTo>
                    <a:pt x="520" y="231"/>
                  </a:lnTo>
                  <a:lnTo>
                    <a:pt x="499" y="169"/>
                  </a:lnTo>
                  <a:lnTo>
                    <a:pt x="472" y="108"/>
                  </a:lnTo>
                  <a:lnTo>
                    <a:pt x="441" y="46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4"/>
            <p:cNvSpPr/>
            <p:nvPr/>
          </p:nvSpPr>
          <p:spPr>
            <a:xfrm>
              <a:off x="-19975" y="-5451150"/>
              <a:ext cx="15400" cy="44200"/>
            </a:xfrm>
            <a:custGeom>
              <a:avLst/>
              <a:gdLst/>
              <a:ahLst/>
              <a:cxnLst/>
              <a:rect l="l" t="t" r="r" b="b"/>
              <a:pathLst>
                <a:path w="616" h="1768" fill="none" extrusionOk="0">
                  <a:moveTo>
                    <a:pt x="488" y="1660"/>
                  </a:moveTo>
                  <a:lnTo>
                    <a:pt x="488" y="1660"/>
                  </a:lnTo>
                  <a:lnTo>
                    <a:pt x="456" y="1706"/>
                  </a:lnTo>
                  <a:lnTo>
                    <a:pt x="425" y="1736"/>
                  </a:lnTo>
                  <a:lnTo>
                    <a:pt x="393" y="1752"/>
                  </a:lnTo>
                  <a:lnTo>
                    <a:pt x="361" y="1767"/>
                  </a:lnTo>
                  <a:lnTo>
                    <a:pt x="292" y="1767"/>
                  </a:lnTo>
                  <a:lnTo>
                    <a:pt x="234" y="1721"/>
                  </a:lnTo>
                  <a:lnTo>
                    <a:pt x="170" y="1660"/>
                  </a:lnTo>
                  <a:lnTo>
                    <a:pt x="117" y="1552"/>
                  </a:lnTo>
                  <a:lnTo>
                    <a:pt x="96" y="1491"/>
                  </a:lnTo>
                  <a:lnTo>
                    <a:pt x="75" y="1414"/>
                  </a:lnTo>
                  <a:lnTo>
                    <a:pt x="53" y="1337"/>
                  </a:lnTo>
                  <a:lnTo>
                    <a:pt x="32" y="1260"/>
                  </a:lnTo>
                  <a:lnTo>
                    <a:pt x="32" y="1260"/>
                  </a:lnTo>
                  <a:lnTo>
                    <a:pt x="11" y="1106"/>
                  </a:lnTo>
                  <a:lnTo>
                    <a:pt x="0" y="953"/>
                  </a:lnTo>
                  <a:lnTo>
                    <a:pt x="0" y="953"/>
                  </a:lnTo>
                  <a:lnTo>
                    <a:pt x="0" y="861"/>
                  </a:lnTo>
                  <a:lnTo>
                    <a:pt x="6" y="768"/>
                  </a:lnTo>
                  <a:lnTo>
                    <a:pt x="11" y="676"/>
                  </a:lnTo>
                  <a:lnTo>
                    <a:pt x="22" y="584"/>
                  </a:lnTo>
                  <a:lnTo>
                    <a:pt x="53" y="430"/>
                  </a:lnTo>
                  <a:lnTo>
                    <a:pt x="90" y="277"/>
                  </a:lnTo>
                  <a:lnTo>
                    <a:pt x="138" y="169"/>
                  </a:lnTo>
                  <a:lnTo>
                    <a:pt x="197" y="77"/>
                  </a:lnTo>
                  <a:lnTo>
                    <a:pt x="223" y="46"/>
                  </a:lnTo>
                  <a:lnTo>
                    <a:pt x="255" y="16"/>
                  </a:lnTo>
                  <a:lnTo>
                    <a:pt x="287" y="0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382" y="0"/>
                  </a:lnTo>
                  <a:lnTo>
                    <a:pt x="441" y="46"/>
                  </a:lnTo>
                  <a:lnTo>
                    <a:pt x="441" y="46"/>
                  </a:lnTo>
                  <a:lnTo>
                    <a:pt x="472" y="108"/>
                  </a:lnTo>
                  <a:lnTo>
                    <a:pt x="499" y="169"/>
                  </a:lnTo>
                  <a:lnTo>
                    <a:pt x="520" y="231"/>
                  </a:lnTo>
                  <a:lnTo>
                    <a:pt x="541" y="292"/>
                  </a:lnTo>
                  <a:lnTo>
                    <a:pt x="578" y="461"/>
                  </a:lnTo>
                  <a:lnTo>
                    <a:pt x="600" y="630"/>
                  </a:lnTo>
                  <a:lnTo>
                    <a:pt x="616" y="815"/>
                  </a:lnTo>
                  <a:lnTo>
                    <a:pt x="616" y="999"/>
                  </a:lnTo>
                  <a:lnTo>
                    <a:pt x="610" y="1091"/>
                  </a:lnTo>
                  <a:lnTo>
                    <a:pt x="600" y="1183"/>
                  </a:lnTo>
                  <a:lnTo>
                    <a:pt x="589" y="1275"/>
                  </a:lnTo>
                  <a:lnTo>
                    <a:pt x="578" y="1368"/>
                  </a:lnTo>
                  <a:lnTo>
                    <a:pt x="578" y="1368"/>
                  </a:lnTo>
                  <a:lnTo>
                    <a:pt x="547" y="1491"/>
                  </a:lnTo>
                  <a:lnTo>
                    <a:pt x="510" y="161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4"/>
            <p:cNvSpPr/>
            <p:nvPr/>
          </p:nvSpPr>
          <p:spPr>
            <a:xfrm>
              <a:off x="-2350" y="-4876975"/>
              <a:ext cx="15550" cy="44200"/>
            </a:xfrm>
            <a:custGeom>
              <a:avLst/>
              <a:gdLst/>
              <a:ahLst/>
              <a:cxnLst/>
              <a:rect l="l" t="t" r="r" b="b"/>
              <a:pathLst>
                <a:path w="622" h="1768" extrusionOk="0">
                  <a:moveTo>
                    <a:pt x="308" y="1"/>
                  </a:moveTo>
                  <a:lnTo>
                    <a:pt x="271" y="16"/>
                  </a:lnTo>
                  <a:lnTo>
                    <a:pt x="239" y="47"/>
                  </a:lnTo>
                  <a:lnTo>
                    <a:pt x="213" y="78"/>
                  </a:lnTo>
                  <a:lnTo>
                    <a:pt x="155" y="154"/>
                  </a:lnTo>
                  <a:lnTo>
                    <a:pt x="102" y="277"/>
                  </a:lnTo>
                  <a:lnTo>
                    <a:pt x="59" y="416"/>
                  </a:lnTo>
                  <a:lnTo>
                    <a:pt x="27" y="585"/>
                  </a:lnTo>
                  <a:lnTo>
                    <a:pt x="17" y="661"/>
                  </a:lnTo>
                  <a:lnTo>
                    <a:pt x="11" y="754"/>
                  </a:lnTo>
                  <a:lnTo>
                    <a:pt x="6" y="861"/>
                  </a:lnTo>
                  <a:lnTo>
                    <a:pt x="1" y="953"/>
                  </a:lnTo>
                  <a:lnTo>
                    <a:pt x="17" y="1107"/>
                  </a:lnTo>
                  <a:lnTo>
                    <a:pt x="38" y="1261"/>
                  </a:lnTo>
                  <a:lnTo>
                    <a:pt x="54" y="1337"/>
                  </a:lnTo>
                  <a:lnTo>
                    <a:pt x="75" y="1414"/>
                  </a:lnTo>
                  <a:lnTo>
                    <a:pt x="96" y="1491"/>
                  </a:lnTo>
                  <a:lnTo>
                    <a:pt x="117" y="1553"/>
                  </a:lnTo>
                  <a:lnTo>
                    <a:pt x="176" y="1660"/>
                  </a:lnTo>
                  <a:lnTo>
                    <a:pt x="234" y="1722"/>
                  </a:lnTo>
                  <a:lnTo>
                    <a:pt x="298" y="1768"/>
                  </a:lnTo>
                  <a:lnTo>
                    <a:pt x="361" y="1768"/>
                  </a:lnTo>
                  <a:lnTo>
                    <a:pt x="393" y="1752"/>
                  </a:lnTo>
                  <a:lnTo>
                    <a:pt x="425" y="1737"/>
                  </a:lnTo>
                  <a:lnTo>
                    <a:pt x="457" y="1706"/>
                  </a:lnTo>
                  <a:lnTo>
                    <a:pt x="489" y="1660"/>
                  </a:lnTo>
                  <a:lnTo>
                    <a:pt x="521" y="1599"/>
                  </a:lnTo>
                  <a:lnTo>
                    <a:pt x="558" y="1460"/>
                  </a:lnTo>
                  <a:lnTo>
                    <a:pt x="590" y="1322"/>
                  </a:lnTo>
                  <a:lnTo>
                    <a:pt x="600" y="1230"/>
                  </a:lnTo>
                  <a:lnTo>
                    <a:pt x="611" y="1138"/>
                  </a:lnTo>
                  <a:lnTo>
                    <a:pt x="616" y="1046"/>
                  </a:lnTo>
                  <a:lnTo>
                    <a:pt x="621" y="953"/>
                  </a:lnTo>
                  <a:lnTo>
                    <a:pt x="621" y="784"/>
                  </a:lnTo>
                  <a:lnTo>
                    <a:pt x="605" y="600"/>
                  </a:lnTo>
                  <a:lnTo>
                    <a:pt x="579" y="431"/>
                  </a:lnTo>
                  <a:lnTo>
                    <a:pt x="542" y="293"/>
                  </a:lnTo>
                  <a:lnTo>
                    <a:pt x="521" y="216"/>
                  </a:lnTo>
                  <a:lnTo>
                    <a:pt x="499" y="154"/>
                  </a:lnTo>
                  <a:lnTo>
                    <a:pt x="473" y="108"/>
                  </a:lnTo>
                  <a:lnTo>
                    <a:pt x="441" y="47"/>
                  </a:lnTo>
                  <a:lnTo>
                    <a:pt x="393" y="16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4"/>
            <p:cNvSpPr/>
            <p:nvPr/>
          </p:nvSpPr>
          <p:spPr>
            <a:xfrm>
              <a:off x="-2350" y="-4876975"/>
              <a:ext cx="15550" cy="44200"/>
            </a:xfrm>
            <a:custGeom>
              <a:avLst/>
              <a:gdLst/>
              <a:ahLst/>
              <a:cxnLst/>
              <a:rect l="l" t="t" r="r" b="b"/>
              <a:pathLst>
                <a:path w="622" h="1768" fill="none" extrusionOk="0">
                  <a:moveTo>
                    <a:pt x="489" y="1660"/>
                  </a:moveTo>
                  <a:lnTo>
                    <a:pt x="489" y="1660"/>
                  </a:lnTo>
                  <a:lnTo>
                    <a:pt x="457" y="1706"/>
                  </a:lnTo>
                  <a:lnTo>
                    <a:pt x="425" y="1737"/>
                  </a:lnTo>
                  <a:lnTo>
                    <a:pt x="393" y="1752"/>
                  </a:lnTo>
                  <a:lnTo>
                    <a:pt x="361" y="1768"/>
                  </a:lnTo>
                  <a:lnTo>
                    <a:pt x="298" y="1768"/>
                  </a:lnTo>
                  <a:lnTo>
                    <a:pt x="234" y="1722"/>
                  </a:lnTo>
                  <a:lnTo>
                    <a:pt x="176" y="1660"/>
                  </a:lnTo>
                  <a:lnTo>
                    <a:pt x="117" y="1553"/>
                  </a:lnTo>
                  <a:lnTo>
                    <a:pt x="96" y="1491"/>
                  </a:lnTo>
                  <a:lnTo>
                    <a:pt x="75" y="1414"/>
                  </a:lnTo>
                  <a:lnTo>
                    <a:pt x="54" y="1337"/>
                  </a:lnTo>
                  <a:lnTo>
                    <a:pt x="38" y="1261"/>
                  </a:lnTo>
                  <a:lnTo>
                    <a:pt x="38" y="1261"/>
                  </a:lnTo>
                  <a:lnTo>
                    <a:pt x="17" y="1107"/>
                  </a:lnTo>
                  <a:lnTo>
                    <a:pt x="1" y="953"/>
                  </a:lnTo>
                  <a:lnTo>
                    <a:pt x="1" y="953"/>
                  </a:lnTo>
                  <a:lnTo>
                    <a:pt x="6" y="861"/>
                  </a:lnTo>
                  <a:lnTo>
                    <a:pt x="11" y="754"/>
                  </a:lnTo>
                  <a:lnTo>
                    <a:pt x="17" y="661"/>
                  </a:lnTo>
                  <a:lnTo>
                    <a:pt x="27" y="585"/>
                  </a:lnTo>
                  <a:lnTo>
                    <a:pt x="59" y="416"/>
                  </a:lnTo>
                  <a:lnTo>
                    <a:pt x="102" y="277"/>
                  </a:lnTo>
                  <a:lnTo>
                    <a:pt x="155" y="154"/>
                  </a:lnTo>
                  <a:lnTo>
                    <a:pt x="213" y="78"/>
                  </a:lnTo>
                  <a:lnTo>
                    <a:pt x="239" y="47"/>
                  </a:lnTo>
                  <a:lnTo>
                    <a:pt x="271" y="16"/>
                  </a:lnTo>
                  <a:lnTo>
                    <a:pt x="308" y="1"/>
                  </a:lnTo>
                  <a:lnTo>
                    <a:pt x="340" y="1"/>
                  </a:lnTo>
                  <a:lnTo>
                    <a:pt x="340" y="1"/>
                  </a:lnTo>
                  <a:lnTo>
                    <a:pt x="393" y="16"/>
                  </a:lnTo>
                  <a:lnTo>
                    <a:pt x="441" y="47"/>
                  </a:lnTo>
                  <a:lnTo>
                    <a:pt x="441" y="47"/>
                  </a:lnTo>
                  <a:lnTo>
                    <a:pt x="473" y="108"/>
                  </a:lnTo>
                  <a:lnTo>
                    <a:pt x="499" y="154"/>
                  </a:lnTo>
                  <a:lnTo>
                    <a:pt x="521" y="216"/>
                  </a:lnTo>
                  <a:lnTo>
                    <a:pt x="542" y="293"/>
                  </a:lnTo>
                  <a:lnTo>
                    <a:pt x="579" y="431"/>
                  </a:lnTo>
                  <a:lnTo>
                    <a:pt x="605" y="600"/>
                  </a:lnTo>
                  <a:lnTo>
                    <a:pt x="621" y="784"/>
                  </a:lnTo>
                  <a:lnTo>
                    <a:pt x="621" y="953"/>
                  </a:lnTo>
                  <a:lnTo>
                    <a:pt x="616" y="1046"/>
                  </a:lnTo>
                  <a:lnTo>
                    <a:pt x="611" y="1138"/>
                  </a:lnTo>
                  <a:lnTo>
                    <a:pt x="600" y="1230"/>
                  </a:lnTo>
                  <a:lnTo>
                    <a:pt x="590" y="1322"/>
                  </a:lnTo>
                  <a:lnTo>
                    <a:pt x="590" y="1322"/>
                  </a:lnTo>
                  <a:lnTo>
                    <a:pt x="558" y="1460"/>
                  </a:lnTo>
                  <a:lnTo>
                    <a:pt x="521" y="159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4"/>
            <p:cNvSpPr/>
            <p:nvPr/>
          </p:nvSpPr>
          <p:spPr>
            <a:xfrm>
              <a:off x="-1139725" y="-4399950"/>
              <a:ext cx="15825" cy="46500"/>
            </a:xfrm>
            <a:custGeom>
              <a:avLst/>
              <a:gdLst/>
              <a:ahLst/>
              <a:cxnLst/>
              <a:rect l="l" t="t" r="r" b="b"/>
              <a:pathLst>
                <a:path w="633" h="1860" extrusionOk="0">
                  <a:moveTo>
                    <a:pt x="335" y="1"/>
                  </a:moveTo>
                  <a:lnTo>
                    <a:pt x="293" y="16"/>
                  </a:lnTo>
                  <a:lnTo>
                    <a:pt x="256" y="31"/>
                  </a:lnTo>
                  <a:lnTo>
                    <a:pt x="213" y="62"/>
                  </a:lnTo>
                  <a:lnTo>
                    <a:pt x="176" y="108"/>
                  </a:lnTo>
                  <a:lnTo>
                    <a:pt x="139" y="170"/>
                  </a:lnTo>
                  <a:lnTo>
                    <a:pt x="118" y="216"/>
                  </a:lnTo>
                  <a:lnTo>
                    <a:pt x="91" y="292"/>
                  </a:lnTo>
                  <a:lnTo>
                    <a:pt x="54" y="431"/>
                  </a:lnTo>
                  <a:lnTo>
                    <a:pt x="22" y="584"/>
                  </a:lnTo>
                  <a:lnTo>
                    <a:pt x="6" y="753"/>
                  </a:lnTo>
                  <a:lnTo>
                    <a:pt x="1" y="938"/>
                  </a:lnTo>
                  <a:lnTo>
                    <a:pt x="6" y="1107"/>
                  </a:lnTo>
                  <a:lnTo>
                    <a:pt x="28" y="1276"/>
                  </a:lnTo>
                  <a:lnTo>
                    <a:pt x="38" y="1368"/>
                  </a:lnTo>
                  <a:lnTo>
                    <a:pt x="54" y="1445"/>
                  </a:lnTo>
                  <a:lnTo>
                    <a:pt x="75" y="1522"/>
                  </a:lnTo>
                  <a:lnTo>
                    <a:pt x="96" y="1598"/>
                  </a:lnTo>
                  <a:lnTo>
                    <a:pt x="144" y="1706"/>
                  </a:lnTo>
                  <a:lnTo>
                    <a:pt x="203" y="1783"/>
                  </a:lnTo>
                  <a:lnTo>
                    <a:pt x="261" y="1844"/>
                  </a:lnTo>
                  <a:lnTo>
                    <a:pt x="319" y="1859"/>
                  </a:lnTo>
                  <a:lnTo>
                    <a:pt x="383" y="1844"/>
                  </a:lnTo>
                  <a:lnTo>
                    <a:pt x="441" y="1783"/>
                  </a:lnTo>
                  <a:lnTo>
                    <a:pt x="473" y="1752"/>
                  </a:lnTo>
                  <a:lnTo>
                    <a:pt x="500" y="1691"/>
                  </a:lnTo>
                  <a:lnTo>
                    <a:pt x="526" y="1629"/>
                  </a:lnTo>
                  <a:lnTo>
                    <a:pt x="553" y="1552"/>
                  </a:lnTo>
                  <a:lnTo>
                    <a:pt x="579" y="1460"/>
                  </a:lnTo>
                  <a:lnTo>
                    <a:pt x="595" y="1368"/>
                  </a:lnTo>
                  <a:lnTo>
                    <a:pt x="611" y="1276"/>
                  </a:lnTo>
                  <a:lnTo>
                    <a:pt x="622" y="1184"/>
                  </a:lnTo>
                  <a:lnTo>
                    <a:pt x="627" y="1091"/>
                  </a:lnTo>
                  <a:lnTo>
                    <a:pt x="632" y="999"/>
                  </a:lnTo>
                  <a:lnTo>
                    <a:pt x="627" y="815"/>
                  </a:lnTo>
                  <a:lnTo>
                    <a:pt x="616" y="646"/>
                  </a:lnTo>
                  <a:lnTo>
                    <a:pt x="590" y="477"/>
                  </a:lnTo>
                  <a:lnTo>
                    <a:pt x="553" y="323"/>
                  </a:lnTo>
                  <a:lnTo>
                    <a:pt x="531" y="262"/>
                  </a:lnTo>
                  <a:lnTo>
                    <a:pt x="510" y="200"/>
                  </a:lnTo>
                  <a:lnTo>
                    <a:pt x="484" y="139"/>
                  </a:lnTo>
                  <a:lnTo>
                    <a:pt x="452" y="93"/>
                  </a:lnTo>
                  <a:lnTo>
                    <a:pt x="415" y="47"/>
                  </a:lnTo>
                  <a:lnTo>
                    <a:pt x="372" y="16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4"/>
            <p:cNvSpPr/>
            <p:nvPr/>
          </p:nvSpPr>
          <p:spPr>
            <a:xfrm>
              <a:off x="-1139725" y="-4399950"/>
              <a:ext cx="15825" cy="46500"/>
            </a:xfrm>
            <a:custGeom>
              <a:avLst/>
              <a:gdLst/>
              <a:ahLst/>
              <a:cxnLst/>
              <a:rect l="l" t="t" r="r" b="b"/>
              <a:pathLst>
                <a:path w="633" h="1860" fill="none" extrusionOk="0">
                  <a:moveTo>
                    <a:pt x="500" y="1691"/>
                  </a:moveTo>
                  <a:lnTo>
                    <a:pt x="500" y="1691"/>
                  </a:lnTo>
                  <a:lnTo>
                    <a:pt x="473" y="1752"/>
                  </a:lnTo>
                  <a:lnTo>
                    <a:pt x="441" y="1783"/>
                  </a:lnTo>
                  <a:lnTo>
                    <a:pt x="383" y="1844"/>
                  </a:lnTo>
                  <a:lnTo>
                    <a:pt x="319" y="1859"/>
                  </a:lnTo>
                  <a:lnTo>
                    <a:pt x="261" y="1844"/>
                  </a:lnTo>
                  <a:lnTo>
                    <a:pt x="203" y="1783"/>
                  </a:lnTo>
                  <a:lnTo>
                    <a:pt x="144" y="1706"/>
                  </a:lnTo>
                  <a:lnTo>
                    <a:pt x="96" y="1598"/>
                  </a:lnTo>
                  <a:lnTo>
                    <a:pt x="75" y="1522"/>
                  </a:lnTo>
                  <a:lnTo>
                    <a:pt x="54" y="1445"/>
                  </a:lnTo>
                  <a:lnTo>
                    <a:pt x="54" y="1445"/>
                  </a:lnTo>
                  <a:lnTo>
                    <a:pt x="38" y="1368"/>
                  </a:lnTo>
                  <a:lnTo>
                    <a:pt x="28" y="1276"/>
                  </a:lnTo>
                  <a:lnTo>
                    <a:pt x="6" y="1107"/>
                  </a:lnTo>
                  <a:lnTo>
                    <a:pt x="1" y="938"/>
                  </a:lnTo>
                  <a:lnTo>
                    <a:pt x="6" y="753"/>
                  </a:lnTo>
                  <a:lnTo>
                    <a:pt x="22" y="584"/>
                  </a:lnTo>
                  <a:lnTo>
                    <a:pt x="54" y="431"/>
                  </a:lnTo>
                  <a:lnTo>
                    <a:pt x="91" y="292"/>
                  </a:lnTo>
                  <a:lnTo>
                    <a:pt x="118" y="216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76" y="108"/>
                  </a:lnTo>
                  <a:lnTo>
                    <a:pt x="213" y="62"/>
                  </a:lnTo>
                  <a:lnTo>
                    <a:pt x="256" y="31"/>
                  </a:lnTo>
                  <a:lnTo>
                    <a:pt x="293" y="16"/>
                  </a:lnTo>
                  <a:lnTo>
                    <a:pt x="335" y="1"/>
                  </a:lnTo>
                  <a:lnTo>
                    <a:pt x="372" y="16"/>
                  </a:lnTo>
                  <a:lnTo>
                    <a:pt x="415" y="47"/>
                  </a:lnTo>
                  <a:lnTo>
                    <a:pt x="452" y="93"/>
                  </a:lnTo>
                  <a:lnTo>
                    <a:pt x="452" y="93"/>
                  </a:lnTo>
                  <a:lnTo>
                    <a:pt x="484" y="139"/>
                  </a:lnTo>
                  <a:lnTo>
                    <a:pt x="510" y="200"/>
                  </a:lnTo>
                  <a:lnTo>
                    <a:pt x="531" y="262"/>
                  </a:lnTo>
                  <a:lnTo>
                    <a:pt x="553" y="323"/>
                  </a:lnTo>
                  <a:lnTo>
                    <a:pt x="590" y="477"/>
                  </a:lnTo>
                  <a:lnTo>
                    <a:pt x="616" y="646"/>
                  </a:lnTo>
                  <a:lnTo>
                    <a:pt x="627" y="815"/>
                  </a:lnTo>
                  <a:lnTo>
                    <a:pt x="632" y="999"/>
                  </a:lnTo>
                  <a:lnTo>
                    <a:pt x="627" y="1091"/>
                  </a:lnTo>
                  <a:lnTo>
                    <a:pt x="622" y="1184"/>
                  </a:lnTo>
                  <a:lnTo>
                    <a:pt x="611" y="1276"/>
                  </a:lnTo>
                  <a:lnTo>
                    <a:pt x="595" y="1368"/>
                  </a:lnTo>
                  <a:lnTo>
                    <a:pt x="595" y="1368"/>
                  </a:lnTo>
                  <a:lnTo>
                    <a:pt x="579" y="1460"/>
                  </a:lnTo>
                  <a:lnTo>
                    <a:pt x="553" y="1552"/>
                  </a:lnTo>
                  <a:lnTo>
                    <a:pt x="526" y="1629"/>
                  </a:lnTo>
                  <a:lnTo>
                    <a:pt x="500" y="169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4"/>
            <p:cNvSpPr/>
            <p:nvPr/>
          </p:nvSpPr>
          <p:spPr>
            <a:xfrm>
              <a:off x="-904725" y="-6720125"/>
              <a:ext cx="15925" cy="45725"/>
            </a:xfrm>
            <a:custGeom>
              <a:avLst/>
              <a:gdLst/>
              <a:ahLst/>
              <a:cxnLst/>
              <a:rect l="l" t="t" r="r" b="b"/>
              <a:pathLst>
                <a:path w="637" h="1829" extrusionOk="0">
                  <a:moveTo>
                    <a:pt x="281" y="0"/>
                  </a:moveTo>
                  <a:lnTo>
                    <a:pt x="249" y="16"/>
                  </a:lnTo>
                  <a:lnTo>
                    <a:pt x="218" y="46"/>
                  </a:lnTo>
                  <a:lnTo>
                    <a:pt x="165" y="123"/>
                  </a:lnTo>
                  <a:lnTo>
                    <a:pt x="112" y="215"/>
                  </a:lnTo>
                  <a:lnTo>
                    <a:pt x="69" y="354"/>
                  </a:lnTo>
                  <a:lnTo>
                    <a:pt x="37" y="492"/>
                  </a:lnTo>
                  <a:lnTo>
                    <a:pt x="11" y="661"/>
                  </a:lnTo>
                  <a:lnTo>
                    <a:pt x="0" y="845"/>
                  </a:lnTo>
                  <a:lnTo>
                    <a:pt x="0" y="937"/>
                  </a:lnTo>
                  <a:lnTo>
                    <a:pt x="0" y="1030"/>
                  </a:lnTo>
                  <a:lnTo>
                    <a:pt x="16" y="1199"/>
                  </a:lnTo>
                  <a:lnTo>
                    <a:pt x="43" y="1352"/>
                  </a:lnTo>
                  <a:lnTo>
                    <a:pt x="59" y="1444"/>
                  </a:lnTo>
                  <a:lnTo>
                    <a:pt x="80" y="1521"/>
                  </a:lnTo>
                  <a:lnTo>
                    <a:pt x="101" y="1583"/>
                  </a:lnTo>
                  <a:lnTo>
                    <a:pt x="127" y="1644"/>
                  </a:lnTo>
                  <a:lnTo>
                    <a:pt x="181" y="1736"/>
                  </a:lnTo>
                  <a:lnTo>
                    <a:pt x="239" y="1798"/>
                  </a:lnTo>
                  <a:lnTo>
                    <a:pt x="303" y="1828"/>
                  </a:lnTo>
                  <a:lnTo>
                    <a:pt x="366" y="1828"/>
                  </a:lnTo>
                  <a:lnTo>
                    <a:pt x="398" y="1813"/>
                  </a:lnTo>
                  <a:lnTo>
                    <a:pt x="425" y="1782"/>
                  </a:lnTo>
                  <a:lnTo>
                    <a:pt x="456" y="1752"/>
                  </a:lnTo>
                  <a:lnTo>
                    <a:pt x="488" y="1706"/>
                  </a:lnTo>
                  <a:lnTo>
                    <a:pt x="509" y="1659"/>
                  </a:lnTo>
                  <a:lnTo>
                    <a:pt x="541" y="1583"/>
                  </a:lnTo>
                  <a:lnTo>
                    <a:pt x="568" y="1490"/>
                  </a:lnTo>
                  <a:lnTo>
                    <a:pt x="594" y="1398"/>
                  </a:lnTo>
                  <a:lnTo>
                    <a:pt x="610" y="1291"/>
                  </a:lnTo>
                  <a:lnTo>
                    <a:pt x="626" y="1183"/>
                  </a:lnTo>
                  <a:lnTo>
                    <a:pt x="631" y="1060"/>
                  </a:lnTo>
                  <a:lnTo>
                    <a:pt x="637" y="953"/>
                  </a:lnTo>
                  <a:lnTo>
                    <a:pt x="637" y="830"/>
                  </a:lnTo>
                  <a:lnTo>
                    <a:pt x="631" y="738"/>
                  </a:lnTo>
                  <a:lnTo>
                    <a:pt x="621" y="646"/>
                  </a:lnTo>
                  <a:lnTo>
                    <a:pt x="594" y="477"/>
                  </a:lnTo>
                  <a:lnTo>
                    <a:pt x="562" y="323"/>
                  </a:lnTo>
                  <a:lnTo>
                    <a:pt x="520" y="200"/>
                  </a:lnTo>
                  <a:lnTo>
                    <a:pt x="467" y="108"/>
                  </a:lnTo>
                  <a:lnTo>
                    <a:pt x="409" y="46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4"/>
            <p:cNvSpPr/>
            <p:nvPr/>
          </p:nvSpPr>
          <p:spPr>
            <a:xfrm>
              <a:off x="-904725" y="-6720125"/>
              <a:ext cx="15925" cy="45725"/>
            </a:xfrm>
            <a:custGeom>
              <a:avLst/>
              <a:gdLst/>
              <a:ahLst/>
              <a:cxnLst/>
              <a:rect l="l" t="t" r="r" b="b"/>
              <a:pathLst>
                <a:path w="637" h="1829" fill="none" extrusionOk="0">
                  <a:moveTo>
                    <a:pt x="488" y="1706"/>
                  </a:moveTo>
                  <a:lnTo>
                    <a:pt x="488" y="1706"/>
                  </a:lnTo>
                  <a:lnTo>
                    <a:pt x="456" y="1752"/>
                  </a:lnTo>
                  <a:lnTo>
                    <a:pt x="425" y="1782"/>
                  </a:lnTo>
                  <a:lnTo>
                    <a:pt x="398" y="1813"/>
                  </a:lnTo>
                  <a:lnTo>
                    <a:pt x="366" y="1828"/>
                  </a:lnTo>
                  <a:lnTo>
                    <a:pt x="303" y="1828"/>
                  </a:lnTo>
                  <a:lnTo>
                    <a:pt x="239" y="1798"/>
                  </a:lnTo>
                  <a:lnTo>
                    <a:pt x="181" y="1736"/>
                  </a:lnTo>
                  <a:lnTo>
                    <a:pt x="127" y="1644"/>
                  </a:lnTo>
                  <a:lnTo>
                    <a:pt x="101" y="1583"/>
                  </a:lnTo>
                  <a:lnTo>
                    <a:pt x="80" y="1521"/>
                  </a:lnTo>
                  <a:lnTo>
                    <a:pt x="59" y="1444"/>
                  </a:lnTo>
                  <a:lnTo>
                    <a:pt x="43" y="1352"/>
                  </a:lnTo>
                  <a:lnTo>
                    <a:pt x="43" y="1352"/>
                  </a:lnTo>
                  <a:lnTo>
                    <a:pt x="16" y="1199"/>
                  </a:lnTo>
                  <a:lnTo>
                    <a:pt x="0" y="1030"/>
                  </a:lnTo>
                  <a:lnTo>
                    <a:pt x="0" y="1030"/>
                  </a:lnTo>
                  <a:lnTo>
                    <a:pt x="0" y="937"/>
                  </a:lnTo>
                  <a:lnTo>
                    <a:pt x="0" y="845"/>
                  </a:lnTo>
                  <a:lnTo>
                    <a:pt x="11" y="661"/>
                  </a:lnTo>
                  <a:lnTo>
                    <a:pt x="37" y="492"/>
                  </a:lnTo>
                  <a:lnTo>
                    <a:pt x="69" y="354"/>
                  </a:lnTo>
                  <a:lnTo>
                    <a:pt x="112" y="215"/>
                  </a:lnTo>
                  <a:lnTo>
                    <a:pt x="165" y="123"/>
                  </a:lnTo>
                  <a:lnTo>
                    <a:pt x="218" y="46"/>
                  </a:lnTo>
                  <a:lnTo>
                    <a:pt x="249" y="16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318" y="0"/>
                  </a:lnTo>
                  <a:lnTo>
                    <a:pt x="350" y="0"/>
                  </a:lnTo>
                  <a:lnTo>
                    <a:pt x="409" y="46"/>
                  </a:lnTo>
                  <a:lnTo>
                    <a:pt x="467" y="108"/>
                  </a:lnTo>
                  <a:lnTo>
                    <a:pt x="520" y="200"/>
                  </a:lnTo>
                  <a:lnTo>
                    <a:pt x="562" y="323"/>
                  </a:lnTo>
                  <a:lnTo>
                    <a:pt x="594" y="477"/>
                  </a:lnTo>
                  <a:lnTo>
                    <a:pt x="621" y="646"/>
                  </a:lnTo>
                  <a:lnTo>
                    <a:pt x="631" y="738"/>
                  </a:lnTo>
                  <a:lnTo>
                    <a:pt x="637" y="830"/>
                  </a:lnTo>
                  <a:lnTo>
                    <a:pt x="637" y="830"/>
                  </a:lnTo>
                  <a:lnTo>
                    <a:pt x="637" y="953"/>
                  </a:lnTo>
                  <a:lnTo>
                    <a:pt x="631" y="1060"/>
                  </a:lnTo>
                  <a:lnTo>
                    <a:pt x="626" y="1183"/>
                  </a:lnTo>
                  <a:lnTo>
                    <a:pt x="610" y="1291"/>
                  </a:lnTo>
                  <a:lnTo>
                    <a:pt x="594" y="1398"/>
                  </a:lnTo>
                  <a:lnTo>
                    <a:pt x="568" y="1490"/>
                  </a:lnTo>
                  <a:lnTo>
                    <a:pt x="541" y="1583"/>
                  </a:lnTo>
                  <a:lnTo>
                    <a:pt x="509" y="165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4"/>
            <p:cNvSpPr/>
            <p:nvPr/>
          </p:nvSpPr>
          <p:spPr>
            <a:xfrm>
              <a:off x="-931775" y="-7288550"/>
              <a:ext cx="15675" cy="46500"/>
            </a:xfrm>
            <a:custGeom>
              <a:avLst/>
              <a:gdLst/>
              <a:ahLst/>
              <a:cxnLst/>
              <a:rect l="l" t="t" r="r" b="b"/>
              <a:pathLst>
                <a:path w="627" h="1860" extrusionOk="0">
                  <a:moveTo>
                    <a:pt x="334" y="0"/>
                  </a:moveTo>
                  <a:lnTo>
                    <a:pt x="292" y="16"/>
                  </a:lnTo>
                  <a:lnTo>
                    <a:pt x="255" y="31"/>
                  </a:lnTo>
                  <a:lnTo>
                    <a:pt x="212" y="62"/>
                  </a:lnTo>
                  <a:lnTo>
                    <a:pt x="175" y="108"/>
                  </a:lnTo>
                  <a:lnTo>
                    <a:pt x="143" y="169"/>
                  </a:lnTo>
                  <a:lnTo>
                    <a:pt x="117" y="215"/>
                  </a:lnTo>
                  <a:lnTo>
                    <a:pt x="90" y="277"/>
                  </a:lnTo>
                  <a:lnTo>
                    <a:pt x="53" y="430"/>
                  </a:lnTo>
                  <a:lnTo>
                    <a:pt x="21" y="584"/>
                  </a:lnTo>
                  <a:lnTo>
                    <a:pt x="5" y="753"/>
                  </a:lnTo>
                  <a:lnTo>
                    <a:pt x="0" y="937"/>
                  </a:lnTo>
                  <a:lnTo>
                    <a:pt x="5" y="1106"/>
                  </a:lnTo>
                  <a:lnTo>
                    <a:pt x="27" y="1275"/>
                  </a:lnTo>
                  <a:lnTo>
                    <a:pt x="37" y="1367"/>
                  </a:lnTo>
                  <a:lnTo>
                    <a:pt x="53" y="1444"/>
                  </a:lnTo>
                  <a:lnTo>
                    <a:pt x="74" y="1521"/>
                  </a:lnTo>
                  <a:lnTo>
                    <a:pt x="96" y="1598"/>
                  </a:lnTo>
                  <a:lnTo>
                    <a:pt x="143" y="1705"/>
                  </a:lnTo>
                  <a:lnTo>
                    <a:pt x="202" y="1782"/>
                  </a:lnTo>
                  <a:lnTo>
                    <a:pt x="260" y="1844"/>
                  </a:lnTo>
                  <a:lnTo>
                    <a:pt x="318" y="1859"/>
                  </a:lnTo>
                  <a:lnTo>
                    <a:pt x="382" y="1844"/>
                  </a:lnTo>
                  <a:lnTo>
                    <a:pt x="440" y="1782"/>
                  </a:lnTo>
                  <a:lnTo>
                    <a:pt x="472" y="1752"/>
                  </a:lnTo>
                  <a:lnTo>
                    <a:pt x="499" y="1690"/>
                  </a:lnTo>
                  <a:lnTo>
                    <a:pt x="525" y="1629"/>
                  </a:lnTo>
                  <a:lnTo>
                    <a:pt x="546" y="1567"/>
                  </a:lnTo>
                  <a:lnTo>
                    <a:pt x="568" y="1490"/>
                  </a:lnTo>
                  <a:lnTo>
                    <a:pt x="584" y="1414"/>
                  </a:lnTo>
                  <a:lnTo>
                    <a:pt x="599" y="1321"/>
                  </a:lnTo>
                  <a:lnTo>
                    <a:pt x="610" y="1229"/>
                  </a:lnTo>
                  <a:lnTo>
                    <a:pt x="615" y="1137"/>
                  </a:lnTo>
                  <a:lnTo>
                    <a:pt x="621" y="1045"/>
                  </a:lnTo>
                  <a:lnTo>
                    <a:pt x="626" y="845"/>
                  </a:lnTo>
                  <a:lnTo>
                    <a:pt x="610" y="676"/>
                  </a:lnTo>
                  <a:lnTo>
                    <a:pt x="589" y="492"/>
                  </a:lnTo>
                  <a:lnTo>
                    <a:pt x="552" y="338"/>
                  </a:lnTo>
                  <a:lnTo>
                    <a:pt x="531" y="261"/>
                  </a:lnTo>
                  <a:lnTo>
                    <a:pt x="509" y="200"/>
                  </a:lnTo>
                  <a:lnTo>
                    <a:pt x="483" y="138"/>
                  </a:lnTo>
                  <a:lnTo>
                    <a:pt x="451" y="92"/>
                  </a:lnTo>
                  <a:lnTo>
                    <a:pt x="414" y="46"/>
                  </a:lnTo>
                  <a:lnTo>
                    <a:pt x="371" y="16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4"/>
            <p:cNvSpPr/>
            <p:nvPr/>
          </p:nvSpPr>
          <p:spPr>
            <a:xfrm>
              <a:off x="-931775" y="-7288550"/>
              <a:ext cx="15675" cy="46500"/>
            </a:xfrm>
            <a:custGeom>
              <a:avLst/>
              <a:gdLst/>
              <a:ahLst/>
              <a:cxnLst/>
              <a:rect l="l" t="t" r="r" b="b"/>
              <a:pathLst>
                <a:path w="627" h="1860" fill="none" extrusionOk="0">
                  <a:moveTo>
                    <a:pt x="499" y="1690"/>
                  </a:moveTo>
                  <a:lnTo>
                    <a:pt x="499" y="1690"/>
                  </a:lnTo>
                  <a:lnTo>
                    <a:pt x="472" y="1752"/>
                  </a:lnTo>
                  <a:lnTo>
                    <a:pt x="440" y="1782"/>
                  </a:lnTo>
                  <a:lnTo>
                    <a:pt x="382" y="1844"/>
                  </a:lnTo>
                  <a:lnTo>
                    <a:pt x="318" y="1859"/>
                  </a:lnTo>
                  <a:lnTo>
                    <a:pt x="260" y="1844"/>
                  </a:lnTo>
                  <a:lnTo>
                    <a:pt x="202" y="1782"/>
                  </a:lnTo>
                  <a:lnTo>
                    <a:pt x="143" y="1705"/>
                  </a:lnTo>
                  <a:lnTo>
                    <a:pt x="96" y="1598"/>
                  </a:lnTo>
                  <a:lnTo>
                    <a:pt x="74" y="1521"/>
                  </a:lnTo>
                  <a:lnTo>
                    <a:pt x="53" y="1444"/>
                  </a:lnTo>
                  <a:lnTo>
                    <a:pt x="53" y="1444"/>
                  </a:lnTo>
                  <a:lnTo>
                    <a:pt x="37" y="1367"/>
                  </a:lnTo>
                  <a:lnTo>
                    <a:pt x="27" y="1275"/>
                  </a:lnTo>
                  <a:lnTo>
                    <a:pt x="5" y="1106"/>
                  </a:lnTo>
                  <a:lnTo>
                    <a:pt x="0" y="937"/>
                  </a:lnTo>
                  <a:lnTo>
                    <a:pt x="5" y="753"/>
                  </a:lnTo>
                  <a:lnTo>
                    <a:pt x="21" y="584"/>
                  </a:lnTo>
                  <a:lnTo>
                    <a:pt x="53" y="430"/>
                  </a:lnTo>
                  <a:lnTo>
                    <a:pt x="90" y="277"/>
                  </a:lnTo>
                  <a:lnTo>
                    <a:pt x="117" y="215"/>
                  </a:lnTo>
                  <a:lnTo>
                    <a:pt x="143" y="169"/>
                  </a:lnTo>
                  <a:lnTo>
                    <a:pt x="143" y="169"/>
                  </a:lnTo>
                  <a:lnTo>
                    <a:pt x="175" y="108"/>
                  </a:lnTo>
                  <a:lnTo>
                    <a:pt x="212" y="62"/>
                  </a:lnTo>
                  <a:lnTo>
                    <a:pt x="255" y="31"/>
                  </a:lnTo>
                  <a:lnTo>
                    <a:pt x="292" y="16"/>
                  </a:lnTo>
                  <a:lnTo>
                    <a:pt x="334" y="0"/>
                  </a:lnTo>
                  <a:lnTo>
                    <a:pt x="371" y="16"/>
                  </a:lnTo>
                  <a:lnTo>
                    <a:pt x="414" y="46"/>
                  </a:lnTo>
                  <a:lnTo>
                    <a:pt x="451" y="92"/>
                  </a:lnTo>
                  <a:lnTo>
                    <a:pt x="451" y="92"/>
                  </a:lnTo>
                  <a:lnTo>
                    <a:pt x="483" y="138"/>
                  </a:lnTo>
                  <a:lnTo>
                    <a:pt x="509" y="200"/>
                  </a:lnTo>
                  <a:lnTo>
                    <a:pt x="531" y="261"/>
                  </a:lnTo>
                  <a:lnTo>
                    <a:pt x="552" y="338"/>
                  </a:lnTo>
                  <a:lnTo>
                    <a:pt x="589" y="492"/>
                  </a:lnTo>
                  <a:lnTo>
                    <a:pt x="610" y="676"/>
                  </a:lnTo>
                  <a:lnTo>
                    <a:pt x="626" y="845"/>
                  </a:lnTo>
                  <a:lnTo>
                    <a:pt x="621" y="1045"/>
                  </a:lnTo>
                  <a:lnTo>
                    <a:pt x="615" y="1137"/>
                  </a:lnTo>
                  <a:lnTo>
                    <a:pt x="610" y="1229"/>
                  </a:lnTo>
                  <a:lnTo>
                    <a:pt x="599" y="1321"/>
                  </a:lnTo>
                  <a:lnTo>
                    <a:pt x="584" y="1414"/>
                  </a:lnTo>
                  <a:lnTo>
                    <a:pt x="584" y="1414"/>
                  </a:lnTo>
                  <a:lnTo>
                    <a:pt x="568" y="1490"/>
                  </a:lnTo>
                  <a:lnTo>
                    <a:pt x="546" y="1567"/>
                  </a:lnTo>
                  <a:lnTo>
                    <a:pt x="525" y="1629"/>
                  </a:lnTo>
                  <a:lnTo>
                    <a:pt x="499" y="16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4"/>
            <p:cNvSpPr/>
            <p:nvPr/>
          </p:nvSpPr>
          <p:spPr>
            <a:xfrm>
              <a:off x="-1037350" y="-4136850"/>
              <a:ext cx="1126800" cy="351825"/>
            </a:xfrm>
            <a:custGeom>
              <a:avLst/>
              <a:gdLst/>
              <a:ahLst/>
              <a:cxnLst/>
              <a:rect l="l" t="t" r="r" b="b"/>
              <a:pathLst>
                <a:path w="45072" h="14073" extrusionOk="0">
                  <a:moveTo>
                    <a:pt x="24936" y="0"/>
                  </a:moveTo>
                  <a:lnTo>
                    <a:pt x="24342" y="16"/>
                  </a:lnTo>
                  <a:lnTo>
                    <a:pt x="23743" y="31"/>
                  </a:lnTo>
                  <a:lnTo>
                    <a:pt x="23149" y="62"/>
                  </a:lnTo>
                  <a:lnTo>
                    <a:pt x="22555" y="108"/>
                  </a:lnTo>
                  <a:lnTo>
                    <a:pt x="21961" y="169"/>
                  </a:lnTo>
                  <a:lnTo>
                    <a:pt x="21367" y="246"/>
                  </a:lnTo>
                  <a:lnTo>
                    <a:pt x="20772" y="338"/>
                  </a:lnTo>
                  <a:lnTo>
                    <a:pt x="20178" y="446"/>
                  </a:lnTo>
                  <a:lnTo>
                    <a:pt x="19584" y="553"/>
                  </a:lnTo>
                  <a:lnTo>
                    <a:pt x="18990" y="692"/>
                  </a:lnTo>
                  <a:lnTo>
                    <a:pt x="18396" y="830"/>
                  </a:lnTo>
                  <a:lnTo>
                    <a:pt x="17802" y="999"/>
                  </a:lnTo>
                  <a:lnTo>
                    <a:pt x="17208" y="1168"/>
                  </a:lnTo>
                  <a:lnTo>
                    <a:pt x="16619" y="1352"/>
                  </a:lnTo>
                  <a:lnTo>
                    <a:pt x="16025" y="1552"/>
                  </a:lnTo>
                  <a:lnTo>
                    <a:pt x="15436" y="1767"/>
                  </a:lnTo>
                  <a:lnTo>
                    <a:pt x="15468" y="3411"/>
                  </a:lnTo>
                  <a:lnTo>
                    <a:pt x="15473" y="3887"/>
                  </a:lnTo>
                  <a:lnTo>
                    <a:pt x="15479" y="4363"/>
                  </a:lnTo>
                  <a:lnTo>
                    <a:pt x="15500" y="5331"/>
                  </a:lnTo>
                  <a:lnTo>
                    <a:pt x="15532" y="6299"/>
                  </a:lnTo>
                  <a:lnTo>
                    <a:pt x="15569" y="7298"/>
                  </a:lnTo>
                  <a:lnTo>
                    <a:pt x="16386" y="7052"/>
                  </a:lnTo>
                  <a:lnTo>
                    <a:pt x="17219" y="6821"/>
                  </a:lnTo>
                  <a:lnTo>
                    <a:pt x="18062" y="6622"/>
                  </a:lnTo>
                  <a:lnTo>
                    <a:pt x="18921" y="6422"/>
                  </a:lnTo>
                  <a:lnTo>
                    <a:pt x="19791" y="6253"/>
                  </a:lnTo>
                  <a:lnTo>
                    <a:pt x="20672" y="6099"/>
                  </a:lnTo>
                  <a:lnTo>
                    <a:pt x="21563" y="5961"/>
                  </a:lnTo>
                  <a:lnTo>
                    <a:pt x="22465" y="5853"/>
                  </a:lnTo>
                  <a:lnTo>
                    <a:pt x="23340" y="5761"/>
                  </a:lnTo>
                  <a:lnTo>
                    <a:pt x="24210" y="5700"/>
                  </a:lnTo>
                  <a:lnTo>
                    <a:pt x="25064" y="5669"/>
                  </a:lnTo>
                  <a:lnTo>
                    <a:pt x="26793" y="5669"/>
                  </a:lnTo>
                  <a:lnTo>
                    <a:pt x="27657" y="5700"/>
                  </a:lnTo>
                  <a:lnTo>
                    <a:pt x="28511" y="5761"/>
                  </a:lnTo>
                  <a:lnTo>
                    <a:pt x="29349" y="5838"/>
                  </a:lnTo>
                  <a:lnTo>
                    <a:pt x="30177" y="5930"/>
                  </a:lnTo>
                  <a:lnTo>
                    <a:pt x="30988" y="6038"/>
                  </a:lnTo>
                  <a:lnTo>
                    <a:pt x="31784" y="6161"/>
                  </a:lnTo>
                  <a:lnTo>
                    <a:pt x="32559" y="6299"/>
                  </a:lnTo>
                  <a:lnTo>
                    <a:pt x="33322" y="6437"/>
                  </a:lnTo>
                  <a:lnTo>
                    <a:pt x="34065" y="6606"/>
                  </a:lnTo>
                  <a:lnTo>
                    <a:pt x="34792" y="6760"/>
                  </a:lnTo>
                  <a:lnTo>
                    <a:pt x="35497" y="6944"/>
                  </a:lnTo>
                  <a:lnTo>
                    <a:pt x="36187" y="7113"/>
                  </a:lnTo>
                  <a:lnTo>
                    <a:pt x="36855" y="7313"/>
                  </a:lnTo>
                  <a:lnTo>
                    <a:pt x="38123" y="7682"/>
                  </a:lnTo>
                  <a:lnTo>
                    <a:pt x="39306" y="8066"/>
                  </a:lnTo>
                  <a:lnTo>
                    <a:pt x="40393" y="8419"/>
                  </a:lnTo>
                  <a:lnTo>
                    <a:pt x="42265" y="9064"/>
                  </a:lnTo>
                  <a:lnTo>
                    <a:pt x="43035" y="9325"/>
                  </a:lnTo>
                  <a:lnTo>
                    <a:pt x="43692" y="9525"/>
                  </a:lnTo>
                  <a:lnTo>
                    <a:pt x="43973" y="9602"/>
                  </a:lnTo>
                  <a:lnTo>
                    <a:pt x="44228" y="9663"/>
                  </a:lnTo>
                  <a:lnTo>
                    <a:pt x="44445" y="9694"/>
                  </a:lnTo>
                  <a:lnTo>
                    <a:pt x="44636" y="9710"/>
                  </a:lnTo>
                  <a:lnTo>
                    <a:pt x="44732" y="9694"/>
                  </a:lnTo>
                  <a:lnTo>
                    <a:pt x="44817" y="9679"/>
                  </a:lnTo>
                  <a:lnTo>
                    <a:pt x="44891" y="9663"/>
                  </a:lnTo>
                  <a:lnTo>
                    <a:pt x="44949" y="9633"/>
                  </a:lnTo>
                  <a:lnTo>
                    <a:pt x="44997" y="9587"/>
                  </a:lnTo>
                  <a:lnTo>
                    <a:pt x="45034" y="9541"/>
                  </a:lnTo>
                  <a:lnTo>
                    <a:pt x="45061" y="9479"/>
                  </a:lnTo>
                  <a:lnTo>
                    <a:pt x="45066" y="9448"/>
                  </a:lnTo>
                  <a:lnTo>
                    <a:pt x="45071" y="9418"/>
                  </a:lnTo>
                  <a:lnTo>
                    <a:pt x="45071" y="9372"/>
                  </a:lnTo>
                  <a:lnTo>
                    <a:pt x="45071" y="9341"/>
                  </a:lnTo>
                  <a:lnTo>
                    <a:pt x="45055" y="9264"/>
                  </a:lnTo>
                  <a:lnTo>
                    <a:pt x="45024" y="9172"/>
                  </a:lnTo>
                  <a:lnTo>
                    <a:pt x="44976" y="9064"/>
                  </a:lnTo>
                  <a:lnTo>
                    <a:pt x="44918" y="8957"/>
                  </a:lnTo>
                  <a:lnTo>
                    <a:pt x="44849" y="8834"/>
                  </a:lnTo>
                  <a:lnTo>
                    <a:pt x="44764" y="8696"/>
                  </a:lnTo>
                  <a:lnTo>
                    <a:pt x="44663" y="8557"/>
                  </a:lnTo>
                  <a:lnTo>
                    <a:pt x="44424" y="8265"/>
                  </a:lnTo>
                  <a:lnTo>
                    <a:pt x="44132" y="7943"/>
                  </a:lnTo>
                  <a:lnTo>
                    <a:pt x="43793" y="7589"/>
                  </a:lnTo>
                  <a:lnTo>
                    <a:pt x="43401" y="7205"/>
                  </a:lnTo>
                  <a:lnTo>
                    <a:pt x="42960" y="6821"/>
                  </a:lnTo>
                  <a:lnTo>
                    <a:pt x="42472" y="6407"/>
                  </a:lnTo>
                  <a:lnTo>
                    <a:pt x="41942" y="5976"/>
                  </a:lnTo>
                  <a:lnTo>
                    <a:pt x="41364" y="5546"/>
                  </a:lnTo>
                  <a:lnTo>
                    <a:pt x="40738" y="5101"/>
                  </a:lnTo>
                  <a:lnTo>
                    <a:pt x="40075" y="4655"/>
                  </a:lnTo>
                  <a:lnTo>
                    <a:pt x="39369" y="4210"/>
                  </a:lnTo>
                  <a:lnTo>
                    <a:pt x="38621" y="3764"/>
                  </a:lnTo>
                  <a:lnTo>
                    <a:pt x="37720" y="3272"/>
                  </a:lnTo>
                  <a:lnTo>
                    <a:pt x="36818" y="2812"/>
                  </a:lnTo>
                  <a:lnTo>
                    <a:pt x="35916" y="2397"/>
                  </a:lnTo>
                  <a:lnTo>
                    <a:pt x="35009" y="2013"/>
                  </a:lnTo>
                  <a:lnTo>
                    <a:pt x="34102" y="1659"/>
                  </a:lnTo>
                  <a:lnTo>
                    <a:pt x="33195" y="1337"/>
                  </a:lnTo>
                  <a:lnTo>
                    <a:pt x="32288" y="1060"/>
                  </a:lnTo>
                  <a:lnTo>
                    <a:pt x="31376" y="814"/>
                  </a:lnTo>
                  <a:lnTo>
                    <a:pt x="30569" y="615"/>
                  </a:lnTo>
                  <a:lnTo>
                    <a:pt x="29769" y="461"/>
                  </a:lnTo>
                  <a:lnTo>
                    <a:pt x="28962" y="323"/>
                  </a:lnTo>
                  <a:lnTo>
                    <a:pt x="28156" y="200"/>
                  </a:lnTo>
                  <a:lnTo>
                    <a:pt x="27350" y="123"/>
                  </a:lnTo>
                  <a:lnTo>
                    <a:pt x="26549" y="46"/>
                  </a:lnTo>
                  <a:lnTo>
                    <a:pt x="25743" y="16"/>
                  </a:lnTo>
                  <a:lnTo>
                    <a:pt x="24936" y="0"/>
                  </a:lnTo>
                  <a:close/>
                  <a:moveTo>
                    <a:pt x="15070" y="1905"/>
                  </a:moveTo>
                  <a:lnTo>
                    <a:pt x="14269" y="2228"/>
                  </a:lnTo>
                  <a:lnTo>
                    <a:pt x="13474" y="2566"/>
                  </a:lnTo>
                  <a:lnTo>
                    <a:pt x="12567" y="2996"/>
                  </a:lnTo>
                  <a:lnTo>
                    <a:pt x="11665" y="3457"/>
                  </a:lnTo>
                  <a:lnTo>
                    <a:pt x="10769" y="3948"/>
                  </a:lnTo>
                  <a:lnTo>
                    <a:pt x="9867" y="4486"/>
                  </a:lnTo>
                  <a:lnTo>
                    <a:pt x="8976" y="5055"/>
                  </a:lnTo>
                  <a:lnTo>
                    <a:pt x="8085" y="5654"/>
                  </a:lnTo>
                  <a:lnTo>
                    <a:pt x="7193" y="6299"/>
                  </a:lnTo>
                  <a:lnTo>
                    <a:pt x="6308" y="6975"/>
                  </a:lnTo>
                  <a:lnTo>
                    <a:pt x="5576" y="7559"/>
                  </a:lnTo>
                  <a:lnTo>
                    <a:pt x="4881" y="8143"/>
                  </a:lnTo>
                  <a:lnTo>
                    <a:pt x="4223" y="8711"/>
                  </a:lnTo>
                  <a:lnTo>
                    <a:pt x="3613" y="9279"/>
                  </a:lnTo>
                  <a:lnTo>
                    <a:pt x="3046" y="9817"/>
                  </a:lnTo>
                  <a:lnTo>
                    <a:pt x="2526" y="10355"/>
                  </a:lnTo>
                  <a:lnTo>
                    <a:pt x="2048" y="10862"/>
                  </a:lnTo>
                  <a:lnTo>
                    <a:pt x="1619" y="11338"/>
                  </a:lnTo>
                  <a:lnTo>
                    <a:pt x="1237" y="11784"/>
                  </a:lnTo>
                  <a:lnTo>
                    <a:pt x="903" y="12214"/>
                  </a:lnTo>
                  <a:lnTo>
                    <a:pt x="621" y="12582"/>
                  </a:lnTo>
                  <a:lnTo>
                    <a:pt x="393" y="12936"/>
                  </a:lnTo>
                  <a:lnTo>
                    <a:pt x="293" y="13089"/>
                  </a:lnTo>
                  <a:lnTo>
                    <a:pt x="213" y="13243"/>
                  </a:lnTo>
                  <a:lnTo>
                    <a:pt x="144" y="13366"/>
                  </a:lnTo>
                  <a:lnTo>
                    <a:pt x="86" y="13489"/>
                  </a:lnTo>
                  <a:lnTo>
                    <a:pt x="43" y="13596"/>
                  </a:lnTo>
                  <a:lnTo>
                    <a:pt x="17" y="13704"/>
                  </a:lnTo>
                  <a:lnTo>
                    <a:pt x="6" y="13781"/>
                  </a:lnTo>
                  <a:lnTo>
                    <a:pt x="1" y="13827"/>
                  </a:lnTo>
                  <a:lnTo>
                    <a:pt x="6" y="13858"/>
                  </a:lnTo>
                  <a:lnTo>
                    <a:pt x="12" y="13904"/>
                  </a:lnTo>
                  <a:lnTo>
                    <a:pt x="27" y="13950"/>
                  </a:lnTo>
                  <a:lnTo>
                    <a:pt x="54" y="13980"/>
                  </a:lnTo>
                  <a:lnTo>
                    <a:pt x="80" y="14011"/>
                  </a:lnTo>
                  <a:lnTo>
                    <a:pt x="118" y="14042"/>
                  </a:lnTo>
                  <a:lnTo>
                    <a:pt x="165" y="14057"/>
                  </a:lnTo>
                  <a:lnTo>
                    <a:pt x="271" y="14073"/>
                  </a:lnTo>
                  <a:lnTo>
                    <a:pt x="404" y="14057"/>
                  </a:lnTo>
                  <a:lnTo>
                    <a:pt x="568" y="14011"/>
                  </a:lnTo>
                  <a:lnTo>
                    <a:pt x="754" y="13965"/>
                  </a:lnTo>
                  <a:lnTo>
                    <a:pt x="961" y="13888"/>
                  </a:lnTo>
                  <a:lnTo>
                    <a:pt x="1454" y="13658"/>
                  </a:lnTo>
                  <a:lnTo>
                    <a:pt x="2043" y="13366"/>
                  </a:lnTo>
                  <a:lnTo>
                    <a:pt x="2727" y="13013"/>
                  </a:lnTo>
                  <a:lnTo>
                    <a:pt x="3491" y="12613"/>
                  </a:lnTo>
                  <a:lnTo>
                    <a:pt x="5273" y="11661"/>
                  </a:lnTo>
                  <a:lnTo>
                    <a:pt x="6281" y="11138"/>
                  </a:lnTo>
                  <a:lnTo>
                    <a:pt x="7363" y="10601"/>
                  </a:lnTo>
                  <a:lnTo>
                    <a:pt x="8514" y="10048"/>
                  </a:lnTo>
                  <a:lnTo>
                    <a:pt x="9729" y="9494"/>
                  </a:lnTo>
                  <a:lnTo>
                    <a:pt x="10365" y="9218"/>
                  </a:lnTo>
                  <a:lnTo>
                    <a:pt x="11013" y="8941"/>
                  </a:lnTo>
                  <a:lnTo>
                    <a:pt x="11670" y="8665"/>
                  </a:lnTo>
                  <a:lnTo>
                    <a:pt x="12349" y="8404"/>
                  </a:lnTo>
                  <a:lnTo>
                    <a:pt x="13039" y="8143"/>
                  </a:lnTo>
                  <a:lnTo>
                    <a:pt x="13739" y="7897"/>
                  </a:lnTo>
                  <a:lnTo>
                    <a:pt x="14455" y="7651"/>
                  </a:lnTo>
                  <a:lnTo>
                    <a:pt x="15187" y="7405"/>
                  </a:lnTo>
                  <a:lnTo>
                    <a:pt x="15161" y="6391"/>
                  </a:lnTo>
                  <a:lnTo>
                    <a:pt x="15134" y="5393"/>
                  </a:lnTo>
                  <a:lnTo>
                    <a:pt x="15097" y="3457"/>
                  </a:lnTo>
                  <a:lnTo>
                    <a:pt x="15070" y="1905"/>
                  </a:lnTo>
                  <a:close/>
                </a:path>
              </a:pathLst>
            </a:custGeom>
            <a:solidFill>
              <a:srgbClr val="FFE5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4"/>
            <p:cNvSpPr/>
            <p:nvPr/>
          </p:nvSpPr>
          <p:spPr>
            <a:xfrm>
              <a:off x="-651450" y="-4136850"/>
              <a:ext cx="740900" cy="242750"/>
            </a:xfrm>
            <a:custGeom>
              <a:avLst/>
              <a:gdLst/>
              <a:ahLst/>
              <a:cxnLst/>
              <a:rect l="l" t="t" r="r" b="b"/>
              <a:pathLst>
                <a:path w="29636" h="9710" fill="none" extrusionOk="0">
                  <a:moveTo>
                    <a:pt x="29200" y="9710"/>
                  </a:moveTo>
                  <a:lnTo>
                    <a:pt x="29200" y="9710"/>
                  </a:lnTo>
                  <a:lnTo>
                    <a:pt x="29296" y="9694"/>
                  </a:lnTo>
                  <a:lnTo>
                    <a:pt x="29381" y="9679"/>
                  </a:lnTo>
                  <a:lnTo>
                    <a:pt x="29455" y="9663"/>
                  </a:lnTo>
                  <a:lnTo>
                    <a:pt x="29513" y="9633"/>
                  </a:lnTo>
                  <a:lnTo>
                    <a:pt x="29561" y="9587"/>
                  </a:lnTo>
                  <a:lnTo>
                    <a:pt x="29598" y="9541"/>
                  </a:lnTo>
                  <a:lnTo>
                    <a:pt x="29625" y="9479"/>
                  </a:lnTo>
                  <a:lnTo>
                    <a:pt x="29630" y="9448"/>
                  </a:lnTo>
                  <a:lnTo>
                    <a:pt x="29635" y="9418"/>
                  </a:lnTo>
                  <a:lnTo>
                    <a:pt x="29635" y="9418"/>
                  </a:lnTo>
                  <a:lnTo>
                    <a:pt x="29635" y="9372"/>
                  </a:lnTo>
                  <a:lnTo>
                    <a:pt x="29635" y="9341"/>
                  </a:lnTo>
                  <a:lnTo>
                    <a:pt x="29619" y="9264"/>
                  </a:lnTo>
                  <a:lnTo>
                    <a:pt x="29588" y="9172"/>
                  </a:lnTo>
                  <a:lnTo>
                    <a:pt x="29540" y="9064"/>
                  </a:lnTo>
                  <a:lnTo>
                    <a:pt x="29482" y="8957"/>
                  </a:lnTo>
                  <a:lnTo>
                    <a:pt x="29413" y="8834"/>
                  </a:lnTo>
                  <a:lnTo>
                    <a:pt x="29328" y="8696"/>
                  </a:lnTo>
                  <a:lnTo>
                    <a:pt x="29227" y="8557"/>
                  </a:lnTo>
                  <a:lnTo>
                    <a:pt x="28988" y="8265"/>
                  </a:lnTo>
                  <a:lnTo>
                    <a:pt x="28696" y="7943"/>
                  </a:lnTo>
                  <a:lnTo>
                    <a:pt x="28357" y="7589"/>
                  </a:lnTo>
                  <a:lnTo>
                    <a:pt x="27965" y="7205"/>
                  </a:lnTo>
                  <a:lnTo>
                    <a:pt x="27524" y="6821"/>
                  </a:lnTo>
                  <a:lnTo>
                    <a:pt x="27036" y="6407"/>
                  </a:lnTo>
                  <a:lnTo>
                    <a:pt x="26506" y="5976"/>
                  </a:lnTo>
                  <a:lnTo>
                    <a:pt x="25928" y="5546"/>
                  </a:lnTo>
                  <a:lnTo>
                    <a:pt x="25302" y="5101"/>
                  </a:lnTo>
                  <a:lnTo>
                    <a:pt x="24639" y="4655"/>
                  </a:lnTo>
                  <a:lnTo>
                    <a:pt x="23933" y="4210"/>
                  </a:lnTo>
                  <a:lnTo>
                    <a:pt x="23185" y="3764"/>
                  </a:lnTo>
                  <a:lnTo>
                    <a:pt x="23185" y="3764"/>
                  </a:lnTo>
                  <a:lnTo>
                    <a:pt x="22284" y="3272"/>
                  </a:lnTo>
                  <a:lnTo>
                    <a:pt x="21382" y="2812"/>
                  </a:lnTo>
                  <a:lnTo>
                    <a:pt x="20480" y="2397"/>
                  </a:lnTo>
                  <a:lnTo>
                    <a:pt x="19573" y="2013"/>
                  </a:lnTo>
                  <a:lnTo>
                    <a:pt x="18666" y="1659"/>
                  </a:lnTo>
                  <a:lnTo>
                    <a:pt x="17759" y="1337"/>
                  </a:lnTo>
                  <a:lnTo>
                    <a:pt x="16852" y="1060"/>
                  </a:lnTo>
                  <a:lnTo>
                    <a:pt x="15940" y="814"/>
                  </a:lnTo>
                  <a:lnTo>
                    <a:pt x="15940" y="814"/>
                  </a:lnTo>
                  <a:lnTo>
                    <a:pt x="15133" y="615"/>
                  </a:lnTo>
                  <a:lnTo>
                    <a:pt x="14333" y="461"/>
                  </a:lnTo>
                  <a:lnTo>
                    <a:pt x="13526" y="323"/>
                  </a:lnTo>
                  <a:lnTo>
                    <a:pt x="12720" y="200"/>
                  </a:lnTo>
                  <a:lnTo>
                    <a:pt x="11914" y="123"/>
                  </a:lnTo>
                  <a:lnTo>
                    <a:pt x="11113" y="46"/>
                  </a:lnTo>
                  <a:lnTo>
                    <a:pt x="10307" y="16"/>
                  </a:lnTo>
                  <a:lnTo>
                    <a:pt x="9500" y="0"/>
                  </a:lnTo>
                  <a:lnTo>
                    <a:pt x="9500" y="0"/>
                  </a:lnTo>
                  <a:lnTo>
                    <a:pt x="8906" y="16"/>
                  </a:lnTo>
                  <a:lnTo>
                    <a:pt x="8307" y="31"/>
                  </a:lnTo>
                  <a:lnTo>
                    <a:pt x="7713" y="62"/>
                  </a:lnTo>
                  <a:lnTo>
                    <a:pt x="7119" y="108"/>
                  </a:lnTo>
                  <a:lnTo>
                    <a:pt x="6525" y="169"/>
                  </a:lnTo>
                  <a:lnTo>
                    <a:pt x="5931" y="246"/>
                  </a:lnTo>
                  <a:lnTo>
                    <a:pt x="5336" y="338"/>
                  </a:lnTo>
                  <a:lnTo>
                    <a:pt x="4742" y="446"/>
                  </a:lnTo>
                  <a:lnTo>
                    <a:pt x="4148" y="553"/>
                  </a:lnTo>
                  <a:lnTo>
                    <a:pt x="3554" y="692"/>
                  </a:lnTo>
                  <a:lnTo>
                    <a:pt x="2960" y="830"/>
                  </a:lnTo>
                  <a:lnTo>
                    <a:pt x="2366" y="999"/>
                  </a:lnTo>
                  <a:lnTo>
                    <a:pt x="1772" y="1168"/>
                  </a:lnTo>
                  <a:lnTo>
                    <a:pt x="1183" y="1352"/>
                  </a:lnTo>
                  <a:lnTo>
                    <a:pt x="589" y="1552"/>
                  </a:lnTo>
                  <a:lnTo>
                    <a:pt x="0" y="1767"/>
                  </a:lnTo>
                  <a:lnTo>
                    <a:pt x="0" y="1767"/>
                  </a:lnTo>
                  <a:lnTo>
                    <a:pt x="32" y="3411"/>
                  </a:lnTo>
                  <a:lnTo>
                    <a:pt x="32" y="3411"/>
                  </a:lnTo>
                  <a:lnTo>
                    <a:pt x="37" y="3887"/>
                  </a:lnTo>
                  <a:lnTo>
                    <a:pt x="43" y="4363"/>
                  </a:lnTo>
                  <a:lnTo>
                    <a:pt x="64" y="5331"/>
                  </a:lnTo>
                  <a:lnTo>
                    <a:pt x="96" y="6299"/>
                  </a:lnTo>
                  <a:lnTo>
                    <a:pt x="133" y="7298"/>
                  </a:lnTo>
                  <a:lnTo>
                    <a:pt x="133" y="7298"/>
                  </a:lnTo>
                  <a:lnTo>
                    <a:pt x="950" y="7052"/>
                  </a:lnTo>
                  <a:lnTo>
                    <a:pt x="1783" y="6821"/>
                  </a:lnTo>
                  <a:lnTo>
                    <a:pt x="2626" y="6622"/>
                  </a:lnTo>
                  <a:lnTo>
                    <a:pt x="3485" y="6422"/>
                  </a:lnTo>
                  <a:lnTo>
                    <a:pt x="4355" y="6253"/>
                  </a:lnTo>
                  <a:lnTo>
                    <a:pt x="5236" y="6099"/>
                  </a:lnTo>
                  <a:lnTo>
                    <a:pt x="6127" y="5961"/>
                  </a:lnTo>
                  <a:lnTo>
                    <a:pt x="7029" y="5853"/>
                  </a:lnTo>
                  <a:lnTo>
                    <a:pt x="7029" y="5853"/>
                  </a:lnTo>
                  <a:lnTo>
                    <a:pt x="7904" y="5761"/>
                  </a:lnTo>
                  <a:lnTo>
                    <a:pt x="8774" y="5700"/>
                  </a:lnTo>
                  <a:lnTo>
                    <a:pt x="9628" y="5669"/>
                  </a:lnTo>
                  <a:lnTo>
                    <a:pt x="10476" y="5669"/>
                  </a:lnTo>
                  <a:lnTo>
                    <a:pt x="10476" y="5669"/>
                  </a:lnTo>
                  <a:lnTo>
                    <a:pt x="11357" y="5669"/>
                  </a:lnTo>
                  <a:lnTo>
                    <a:pt x="12221" y="5700"/>
                  </a:lnTo>
                  <a:lnTo>
                    <a:pt x="13075" y="5761"/>
                  </a:lnTo>
                  <a:lnTo>
                    <a:pt x="13913" y="5838"/>
                  </a:lnTo>
                  <a:lnTo>
                    <a:pt x="14741" y="5930"/>
                  </a:lnTo>
                  <a:lnTo>
                    <a:pt x="15552" y="6038"/>
                  </a:lnTo>
                  <a:lnTo>
                    <a:pt x="16348" y="6161"/>
                  </a:lnTo>
                  <a:lnTo>
                    <a:pt x="17123" y="6299"/>
                  </a:lnTo>
                  <a:lnTo>
                    <a:pt x="17886" y="6437"/>
                  </a:lnTo>
                  <a:lnTo>
                    <a:pt x="18629" y="6606"/>
                  </a:lnTo>
                  <a:lnTo>
                    <a:pt x="19356" y="6760"/>
                  </a:lnTo>
                  <a:lnTo>
                    <a:pt x="20061" y="6944"/>
                  </a:lnTo>
                  <a:lnTo>
                    <a:pt x="20751" y="7113"/>
                  </a:lnTo>
                  <a:lnTo>
                    <a:pt x="21419" y="7313"/>
                  </a:lnTo>
                  <a:lnTo>
                    <a:pt x="22687" y="7682"/>
                  </a:lnTo>
                  <a:lnTo>
                    <a:pt x="22687" y="7682"/>
                  </a:lnTo>
                  <a:lnTo>
                    <a:pt x="23870" y="8066"/>
                  </a:lnTo>
                  <a:lnTo>
                    <a:pt x="24957" y="8419"/>
                  </a:lnTo>
                  <a:lnTo>
                    <a:pt x="26829" y="9064"/>
                  </a:lnTo>
                  <a:lnTo>
                    <a:pt x="27599" y="9325"/>
                  </a:lnTo>
                  <a:lnTo>
                    <a:pt x="28256" y="9525"/>
                  </a:lnTo>
                  <a:lnTo>
                    <a:pt x="28537" y="9602"/>
                  </a:lnTo>
                  <a:lnTo>
                    <a:pt x="28792" y="9663"/>
                  </a:lnTo>
                  <a:lnTo>
                    <a:pt x="29009" y="9694"/>
                  </a:lnTo>
                  <a:lnTo>
                    <a:pt x="29200" y="9710"/>
                  </a:lnTo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4"/>
            <p:cNvSpPr/>
            <p:nvPr/>
          </p:nvSpPr>
          <p:spPr>
            <a:xfrm>
              <a:off x="-1037350" y="-4089225"/>
              <a:ext cx="379700" cy="304200"/>
            </a:xfrm>
            <a:custGeom>
              <a:avLst/>
              <a:gdLst/>
              <a:ahLst/>
              <a:cxnLst/>
              <a:rect l="l" t="t" r="r" b="b"/>
              <a:pathLst>
                <a:path w="15188" h="12168" fill="none" extrusionOk="0">
                  <a:moveTo>
                    <a:pt x="271" y="12168"/>
                  </a:moveTo>
                  <a:lnTo>
                    <a:pt x="271" y="12168"/>
                  </a:lnTo>
                  <a:lnTo>
                    <a:pt x="404" y="12152"/>
                  </a:lnTo>
                  <a:lnTo>
                    <a:pt x="568" y="12106"/>
                  </a:lnTo>
                  <a:lnTo>
                    <a:pt x="754" y="12060"/>
                  </a:lnTo>
                  <a:lnTo>
                    <a:pt x="961" y="11983"/>
                  </a:lnTo>
                  <a:lnTo>
                    <a:pt x="1454" y="11753"/>
                  </a:lnTo>
                  <a:lnTo>
                    <a:pt x="2043" y="11461"/>
                  </a:lnTo>
                  <a:lnTo>
                    <a:pt x="2727" y="11108"/>
                  </a:lnTo>
                  <a:lnTo>
                    <a:pt x="3491" y="10708"/>
                  </a:lnTo>
                  <a:lnTo>
                    <a:pt x="5273" y="9756"/>
                  </a:lnTo>
                  <a:lnTo>
                    <a:pt x="6281" y="9233"/>
                  </a:lnTo>
                  <a:lnTo>
                    <a:pt x="7363" y="8696"/>
                  </a:lnTo>
                  <a:lnTo>
                    <a:pt x="8514" y="8143"/>
                  </a:lnTo>
                  <a:lnTo>
                    <a:pt x="9729" y="7589"/>
                  </a:lnTo>
                  <a:lnTo>
                    <a:pt x="10365" y="7313"/>
                  </a:lnTo>
                  <a:lnTo>
                    <a:pt x="11013" y="7036"/>
                  </a:lnTo>
                  <a:lnTo>
                    <a:pt x="11670" y="6760"/>
                  </a:lnTo>
                  <a:lnTo>
                    <a:pt x="12349" y="6499"/>
                  </a:lnTo>
                  <a:lnTo>
                    <a:pt x="13039" y="6238"/>
                  </a:lnTo>
                  <a:lnTo>
                    <a:pt x="13739" y="5992"/>
                  </a:lnTo>
                  <a:lnTo>
                    <a:pt x="14455" y="5746"/>
                  </a:lnTo>
                  <a:lnTo>
                    <a:pt x="15187" y="5500"/>
                  </a:lnTo>
                  <a:lnTo>
                    <a:pt x="15187" y="5500"/>
                  </a:lnTo>
                  <a:lnTo>
                    <a:pt x="15161" y="4486"/>
                  </a:lnTo>
                  <a:lnTo>
                    <a:pt x="15134" y="3488"/>
                  </a:lnTo>
                  <a:lnTo>
                    <a:pt x="15097" y="1552"/>
                  </a:lnTo>
                  <a:lnTo>
                    <a:pt x="15097" y="1552"/>
                  </a:lnTo>
                  <a:lnTo>
                    <a:pt x="15070" y="0"/>
                  </a:lnTo>
                  <a:lnTo>
                    <a:pt x="15070" y="0"/>
                  </a:lnTo>
                  <a:lnTo>
                    <a:pt x="14269" y="323"/>
                  </a:lnTo>
                  <a:lnTo>
                    <a:pt x="13474" y="661"/>
                  </a:lnTo>
                  <a:lnTo>
                    <a:pt x="13474" y="661"/>
                  </a:lnTo>
                  <a:lnTo>
                    <a:pt x="12567" y="1091"/>
                  </a:lnTo>
                  <a:lnTo>
                    <a:pt x="11665" y="1552"/>
                  </a:lnTo>
                  <a:lnTo>
                    <a:pt x="10769" y="2043"/>
                  </a:lnTo>
                  <a:lnTo>
                    <a:pt x="9867" y="2581"/>
                  </a:lnTo>
                  <a:lnTo>
                    <a:pt x="8976" y="3150"/>
                  </a:lnTo>
                  <a:lnTo>
                    <a:pt x="8085" y="3749"/>
                  </a:lnTo>
                  <a:lnTo>
                    <a:pt x="7193" y="4394"/>
                  </a:lnTo>
                  <a:lnTo>
                    <a:pt x="6308" y="5070"/>
                  </a:lnTo>
                  <a:lnTo>
                    <a:pt x="6308" y="5070"/>
                  </a:lnTo>
                  <a:lnTo>
                    <a:pt x="5576" y="5654"/>
                  </a:lnTo>
                  <a:lnTo>
                    <a:pt x="4881" y="6238"/>
                  </a:lnTo>
                  <a:lnTo>
                    <a:pt x="4223" y="6806"/>
                  </a:lnTo>
                  <a:lnTo>
                    <a:pt x="3613" y="7374"/>
                  </a:lnTo>
                  <a:lnTo>
                    <a:pt x="3046" y="7912"/>
                  </a:lnTo>
                  <a:lnTo>
                    <a:pt x="2526" y="8450"/>
                  </a:lnTo>
                  <a:lnTo>
                    <a:pt x="2048" y="8957"/>
                  </a:lnTo>
                  <a:lnTo>
                    <a:pt x="1619" y="9433"/>
                  </a:lnTo>
                  <a:lnTo>
                    <a:pt x="1237" y="9879"/>
                  </a:lnTo>
                  <a:lnTo>
                    <a:pt x="903" y="10309"/>
                  </a:lnTo>
                  <a:lnTo>
                    <a:pt x="621" y="10677"/>
                  </a:lnTo>
                  <a:lnTo>
                    <a:pt x="393" y="11031"/>
                  </a:lnTo>
                  <a:lnTo>
                    <a:pt x="293" y="11184"/>
                  </a:lnTo>
                  <a:lnTo>
                    <a:pt x="213" y="11338"/>
                  </a:lnTo>
                  <a:lnTo>
                    <a:pt x="144" y="11461"/>
                  </a:lnTo>
                  <a:lnTo>
                    <a:pt x="86" y="11584"/>
                  </a:lnTo>
                  <a:lnTo>
                    <a:pt x="43" y="11691"/>
                  </a:lnTo>
                  <a:lnTo>
                    <a:pt x="17" y="11799"/>
                  </a:lnTo>
                  <a:lnTo>
                    <a:pt x="6" y="11876"/>
                  </a:lnTo>
                  <a:lnTo>
                    <a:pt x="1" y="11922"/>
                  </a:lnTo>
                  <a:lnTo>
                    <a:pt x="6" y="11953"/>
                  </a:lnTo>
                  <a:lnTo>
                    <a:pt x="6" y="11953"/>
                  </a:lnTo>
                  <a:lnTo>
                    <a:pt x="12" y="11999"/>
                  </a:lnTo>
                  <a:lnTo>
                    <a:pt x="27" y="12045"/>
                  </a:lnTo>
                  <a:lnTo>
                    <a:pt x="54" y="12075"/>
                  </a:lnTo>
                  <a:lnTo>
                    <a:pt x="80" y="12106"/>
                  </a:lnTo>
                  <a:lnTo>
                    <a:pt x="118" y="12137"/>
                  </a:lnTo>
                  <a:lnTo>
                    <a:pt x="165" y="12152"/>
                  </a:lnTo>
                  <a:lnTo>
                    <a:pt x="271" y="1216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-319275" y="-7475600"/>
              <a:ext cx="307950" cy="3574575"/>
            </a:xfrm>
            <a:custGeom>
              <a:avLst/>
              <a:gdLst/>
              <a:ahLst/>
              <a:cxnLst/>
              <a:rect l="l" t="t" r="r" b="b"/>
              <a:pathLst>
                <a:path w="12318" h="142983" extrusionOk="0">
                  <a:moveTo>
                    <a:pt x="1" y="0"/>
                  </a:moveTo>
                  <a:lnTo>
                    <a:pt x="75" y="323"/>
                  </a:lnTo>
                  <a:lnTo>
                    <a:pt x="154" y="646"/>
                  </a:lnTo>
                  <a:lnTo>
                    <a:pt x="239" y="953"/>
                  </a:lnTo>
                  <a:lnTo>
                    <a:pt x="329" y="1260"/>
                  </a:lnTo>
                  <a:lnTo>
                    <a:pt x="780" y="2566"/>
                  </a:lnTo>
                  <a:lnTo>
                    <a:pt x="1061" y="3411"/>
                  </a:lnTo>
                  <a:lnTo>
                    <a:pt x="1374" y="4379"/>
                  </a:lnTo>
                  <a:lnTo>
                    <a:pt x="1613" y="5116"/>
                  </a:lnTo>
                  <a:lnTo>
                    <a:pt x="1841" y="5854"/>
                  </a:lnTo>
                  <a:lnTo>
                    <a:pt x="2064" y="6622"/>
                  </a:lnTo>
                  <a:lnTo>
                    <a:pt x="2281" y="7390"/>
                  </a:lnTo>
                  <a:lnTo>
                    <a:pt x="2494" y="8174"/>
                  </a:lnTo>
                  <a:lnTo>
                    <a:pt x="2700" y="8972"/>
                  </a:lnTo>
                  <a:lnTo>
                    <a:pt x="2897" y="9787"/>
                  </a:lnTo>
                  <a:lnTo>
                    <a:pt x="3093" y="10601"/>
                  </a:lnTo>
                  <a:lnTo>
                    <a:pt x="3279" y="11430"/>
                  </a:lnTo>
                  <a:lnTo>
                    <a:pt x="3459" y="12275"/>
                  </a:lnTo>
                  <a:lnTo>
                    <a:pt x="3634" y="13136"/>
                  </a:lnTo>
                  <a:lnTo>
                    <a:pt x="3804" y="14011"/>
                  </a:lnTo>
                  <a:lnTo>
                    <a:pt x="3968" y="14887"/>
                  </a:lnTo>
                  <a:lnTo>
                    <a:pt x="4122" y="15778"/>
                  </a:lnTo>
                  <a:lnTo>
                    <a:pt x="4271" y="16669"/>
                  </a:lnTo>
                  <a:lnTo>
                    <a:pt x="4414" y="17576"/>
                  </a:lnTo>
                  <a:lnTo>
                    <a:pt x="4594" y="18866"/>
                  </a:lnTo>
                  <a:lnTo>
                    <a:pt x="4764" y="20141"/>
                  </a:lnTo>
                  <a:lnTo>
                    <a:pt x="4928" y="21447"/>
                  </a:lnTo>
                  <a:lnTo>
                    <a:pt x="5087" y="22738"/>
                  </a:lnTo>
                  <a:lnTo>
                    <a:pt x="5231" y="24059"/>
                  </a:lnTo>
                  <a:lnTo>
                    <a:pt x="5368" y="25380"/>
                  </a:lnTo>
                  <a:lnTo>
                    <a:pt x="5501" y="26701"/>
                  </a:lnTo>
                  <a:lnTo>
                    <a:pt x="5623" y="28038"/>
                  </a:lnTo>
                  <a:lnTo>
                    <a:pt x="5910" y="30941"/>
                  </a:lnTo>
                  <a:lnTo>
                    <a:pt x="6196" y="33952"/>
                  </a:lnTo>
                  <a:lnTo>
                    <a:pt x="6482" y="37056"/>
                  </a:lnTo>
                  <a:lnTo>
                    <a:pt x="6769" y="40282"/>
                  </a:lnTo>
                  <a:lnTo>
                    <a:pt x="6923" y="41910"/>
                  </a:lnTo>
                  <a:lnTo>
                    <a:pt x="7071" y="43554"/>
                  </a:lnTo>
                  <a:lnTo>
                    <a:pt x="7225" y="45229"/>
                  </a:lnTo>
                  <a:lnTo>
                    <a:pt x="7374" y="46934"/>
                  </a:lnTo>
                  <a:lnTo>
                    <a:pt x="7665" y="50391"/>
                  </a:lnTo>
                  <a:lnTo>
                    <a:pt x="7952" y="53924"/>
                  </a:lnTo>
                  <a:lnTo>
                    <a:pt x="8238" y="57519"/>
                  </a:lnTo>
                  <a:lnTo>
                    <a:pt x="8514" y="61191"/>
                  </a:lnTo>
                  <a:lnTo>
                    <a:pt x="8784" y="64909"/>
                  </a:lnTo>
                  <a:lnTo>
                    <a:pt x="9050" y="68688"/>
                  </a:lnTo>
                  <a:lnTo>
                    <a:pt x="9304" y="72467"/>
                  </a:lnTo>
                  <a:lnTo>
                    <a:pt x="9543" y="76216"/>
                  </a:lnTo>
                  <a:lnTo>
                    <a:pt x="9771" y="79903"/>
                  </a:lnTo>
                  <a:lnTo>
                    <a:pt x="9983" y="83529"/>
                  </a:lnTo>
                  <a:lnTo>
                    <a:pt x="10185" y="87108"/>
                  </a:lnTo>
                  <a:lnTo>
                    <a:pt x="10376" y="90626"/>
                  </a:lnTo>
                  <a:lnTo>
                    <a:pt x="10551" y="94068"/>
                  </a:lnTo>
                  <a:lnTo>
                    <a:pt x="10715" y="97432"/>
                  </a:lnTo>
                  <a:lnTo>
                    <a:pt x="10874" y="100720"/>
                  </a:lnTo>
                  <a:lnTo>
                    <a:pt x="11018" y="103915"/>
                  </a:lnTo>
                  <a:lnTo>
                    <a:pt x="11150" y="107034"/>
                  </a:lnTo>
                  <a:lnTo>
                    <a:pt x="11272" y="110045"/>
                  </a:lnTo>
                  <a:lnTo>
                    <a:pt x="11389" y="112964"/>
                  </a:lnTo>
                  <a:lnTo>
                    <a:pt x="11490" y="115775"/>
                  </a:lnTo>
                  <a:lnTo>
                    <a:pt x="11590" y="118479"/>
                  </a:lnTo>
                  <a:lnTo>
                    <a:pt x="11675" y="121075"/>
                  </a:lnTo>
                  <a:lnTo>
                    <a:pt x="11824" y="125884"/>
                  </a:lnTo>
                  <a:lnTo>
                    <a:pt x="11946" y="130170"/>
                  </a:lnTo>
                  <a:lnTo>
                    <a:pt x="12047" y="133919"/>
                  </a:lnTo>
                  <a:lnTo>
                    <a:pt x="12126" y="137068"/>
                  </a:lnTo>
                  <a:lnTo>
                    <a:pt x="12163" y="138374"/>
                  </a:lnTo>
                  <a:lnTo>
                    <a:pt x="12200" y="139542"/>
                  </a:lnTo>
                  <a:lnTo>
                    <a:pt x="12227" y="140571"/>
                  </a:lnTo>
                  <a:lnTo>
                    <a:pt x="12238" y="141032"/>
                  </a:lnTo>
                  <a:lnTo>
                    <a:pt x="12238" y="141462"/>
                  </a:lnTo>
                  <a:lnTo>
                    <a:pt x="12243" y="141846"/>
                  </a:lnTo>
                  <a:lnTo>
                    <a:pt x="12259" y="142230"/>
                  </a:lnTo>
                  <a:lnTo>
                    <a:pt x="12280" y="142614"/>
                  </a:lnTo>
                  <a:lnTo>
                    <a:pt x="12306" y="142983"/>
                  </a:lnTo>
                  <a:lnTo>
                    <a:pt x="12312" y="142599"/>
                  </a:lnTo>
                  <a:lnTo>
                    <a:pt x="12317" y="142215"/>
                  </a:lnTo>
                  <a:lnTo>
                    <a:pt x="12312" y="141831"/>
                  </a:lnTo>
                  <a:lnTo>
                    <a:pt x="12306" y="141447"/>
                  </a:lnTo>
                  <a:lnTo>
                    <a:pt x="12306" y="137038"/>
                  </a:lnTo>
                  <a:lnTo>
                    <a:pt x="12285" y="135532"/>
                  </a:lnTo>
                  <a:lnTo>
                    <a:pt x="12264" y="133888"/>
                  </a:lnTo>
                  <a:lnTo>
                    <a:pt x="12232" y="132075"/>
                  </a:lnTo>
                  <a:lnTo>
                    <a:pt x="12195" y="130124"/>
                  </a:lnTo>
                  <a:lnTo>
                    <a:pt x="12153" y="128050"/>
                  </a:lnTo>
                  <a:lnTo>
                    <a:pt x="12105" y="125823"/>
                  </a:lnTo>
                  <a:lnTo>
                    <a:pt x="12052" y="123472"/>
                  </a:lnTo>
                  <a:lnTo>
                    <a:pt x="11988" y="120999"/>
                  </a:lnTo>
                  <a:lnTo>
                    <a:pt x="11893" y="117696"/>
                  </a:lnTo>
                  <a:lnTo>
                    <a:pt x="11787" y="114377"/>
                  </a:lnTo>
                  <a:lnTo>
                    <a:pt x="11675" y="111074"/>
                  </a:lnTo>
                  <a:lnTo>
                    <a:pt x="11553" y="107771"/>
                  </a:lnTo>
                  <a:lnTo>
                    <a:pt x="11426" y="104468"/>
                  </a:lnTo>
                  <a:lnTo>
                    <a:pt x="11288" y="101165"/>
                  </a:lnTo>
                  <a:lnTo>
                    <a:pt x="11140" y="97862"/>
                  </a:lnTo>
                  <a:lnTo>
                    <a:pt x="10991" y="94574"/>
                  </a:lnTo>
                  <a:lnTo>
                    <a:pt x="10827" y="91271"/>
                  </a:lnTo>
                  <a:lnTo>
                    <a:pt x="10657" y="87984"/>
                  </a:lnTo>
                  <a:lnTo>
                    <a:pt x="10482" y="84696"/>
                  </a:lnTo>
                  <a:lnTo>
                    <a:pt x="10296" y="81424"/>
                  </a:lnTo>
                  <a:lnTo>
                    <a:pt x="10100" y="78152"/>
                  </a:lnTo>
                  <a:lnTo>
                    <a:pt x="9898" y="74864"/>
                  </a:lnTo>
                  <a:lnTo>
                    <a:pt x="9691" y="71607"/>
                  </a:lnTo>
                  <a:lnTo>
                    <a:pt x="9474" y="68335"/>
                  </a:lnTo>
                  <a:lnTo>
                    <a:pt x="9203" y="64555"/>
                  </a:lnTo>
                  <a:lnTo>
                    <a:pt x="8933" y="60822"/>
                  </a:lnTo>
                  <a:lnTo>
                    <a:pt x="8652" y="57166"/>
                  </a:lnTo>
                  <a:lnTo>
                    <a:pt x="8365" y="53556"/>
                  </a:lnTo>
                  <a:lnTo>
                    <a:pt x="8079" y="50037"/>
                  </a:lnTo>
                  <a:lnTo>
                    <a:pt x="7787" y="46565"/>
                  </a:lnTo>
                  <a:lnTo>
                    <a:pt x="7490" y="43186"/>
                  </a:lnTo>
                  <a:lnTo>
                    <a:pt x="7193" y="39898"/>
                  </a:lnTo>
                  <a:lnTo>
                    <a:pt x="6886" y="36687"/>
                  </a:lnTo>
                  <a:lnTo>
                    <a:pt x="6588" y="33568"/>
                  </a:lnTo>
                  <a:lnTo>
                    <a:pt x="6302" y="30542"/>
                  </a:lnTo>
                  <a:lnTo>
                    <a:pt x="6159" y="29082"/>
                  </a:lnTo>
                  <a:lnTo>
                    <a:pt x="6010" y="27638"/>
                  </a:lnTo>
                  <a:lnTo>
                    <a:pt x="5883" y="26286"/>
                  </a:lnTo>
                  <a:lnTo>
                    <a:pt x="5745" y="24950"/>
                  </a:lnTo>
                  <a:lnTo>
                    <a:pt x="5597" y="23629"/>
                  </a:lnTo>
                  <a:lnTo>
                    <a:pt x="5443" y="22307"/>
                  </a:lnTo>
                  <a:lnTo>
                    <a:pt x="5278" y="21002"/>
                  </a:lnTo>
                  <a:lnTo>
                    <a:pt x="5103" y="19696"/>
                  </a:lnTo>
                  <a:lnTo>
                    <a:pt x="4923" y="18405"/>
                  </a:lnTo>
                  <a:lnTo>
                    <a:pt x="4732" y="17115"/>
                  </a:lnTo>
                  <a:lnTo>
                    <a:pt x="4583" y="16208"/>
                  </a:lnTo>
                  <a:lnTo>
                    <a:pt x="4424" y="15302"/>
                  </a:lnTo>
                  <a:lnTo>
                    <a:pt x="4260" y="14396"/>
                  </a:lnTo>
                  <a:lnTo>
                    <a:pt x="4090" y="13520"/>
                  </a:lnTo>
                  <a:lnTo>
                    <a:pt x="3910" y="12644"/>
                  </a:lnTo>
                  <a:lnTo>
                    <a:pt x="3729" y="11784"/>
                  </a:lnTo>
                  <a:lnTo>
                    <a:pt x="3539" y="10939"/>
                  </a:lnTo>
                  <a:lnTo>
                    <a:pt x="3337" y="10094"/>
                  </a:lnTo>
                  <a:lnTo>
                    <a:pt x="3135" y="9280"/>
                  </a:lnTo>
                  <a:lnTo>
                    <a:pt x="2923" y="8465"/>
                  </a:lnTo>
                  <a:lnTo>
                    <a:pt x="2706" y="7667"/>
                  </a:lnTo>
                  <a:lnTo>
                    <a:pt x="2483" y="6898"/>
                  </a:lnTo>
                  <a:lnTo>
                    <a:pt x="2255" y="6130"/>
                  </a:lnTo>
                  <a:lnTo>
                    <a:pt x="2016" y="5377"/>
                  </a:lnTo>
                  <a:lnTo>
                    <a:pt x="1777" y="4640"/>
                  </a:lnTo>
                  <a:lnTo>
                    <a:pt x="1528" y="3918"/>
                  </a:lnTo>
                  <a:lnTo>
                    <a:pt x="1194" y="2981"/>
                  </a:lnTo>
                  <a:lnTo>
                    <a:pt x="897" y="2167"/>
                  </a:lnTo>
                  <a:lnTo>
                    <a:pt x="637" y="1475"/>
                  </a:lnTo>
                  <a:lnTo>
                    <a:pt x="420" y="922"/>
                  </a:lnTo>
                  <a:lnTo>
                    <a:pt x="239" y="507"/>
                  </a:lnTo>
                  <a:lnTo>
                    <a:pt x="112" y="23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-842950" y="-7680700"/>
              <a:ext cx="82000" cy="1959575"/>
            </a:xfrm>
            <a:custGeom>
              <a:avLst/>
              <a:gdLst/>
              <a:ahLst/>
              <a:cxnLst/>
              <a:rect l="l" t="t" r="r" b="b"/>
              <a:pathLst>
                <a:path w="3280" h="78383" extrusionOk="0">
                  <a:moveTo>
                    <a:pt x="6" y="1"/>
                  </a:moveTo>
                  <a:lnTo>
                    <a:pt x="1" y="16"/>
                  </a:lnTo>
                  <a:lnTo>
                    <a:pt x="1" y="62"/>
                  </a:lnTo>
                  <a:lnTo>
                    <a:pt x="1" y="216"/>
                  </a:lnTo>
                  <a:lnTo>
                    <a:pt x="6" y="815"/>
                  </a:lnTo>
                  <a:lnTo>
                    <a:pt x="27" y="1783"/>
                  </a:lnTo>
                  <a:lnTo>
                    <a:pt x="70" y="3119"/>
                  </a:lnTo>
                  <a:lnTo>
                    <a:pt x="118" y="4763"/>
                  </a:lnTo>
                  <a:lnTo>
                    <a:pt x="187" y="6745"/>
                  </a:lnTo>
                  <a:lnTo>
                    <a:pt x="351" y="11538"/>
                  </a:lnTo>
                  <a:lnTo>
                    <a:pt x="569" y="17345"/>
                  </a:lnTo>
                  <a:lnTo>
                    <a:pt x="823" y="24013"/>
                  </a:lnTo>
                  <a:lnTo>
                    <a:pt x="1115" y="31372"/>
                  </a:lnTo>
                  <a:lnTo>
                    <a:pt x="1444" y="39268"/>
                  </a:lnTo>
                  <a:lnTo>
                    <a:pt x="1773" y="47165"/>
                  </a:lnTo>
                  <a:lnTo>
                    <a:pt x="2091" y="54524"/>
                  </a:lnTo>
                  <a:lnTo>
                    <a:pt x="2388" y="61160"/>
                  </a:lnTo>
                  <a:lnTo>
                    <a:pt x="2653" y="66952"/>
                  </a:lnTo>
                  <a:lnTo>
                    <a:pt x="2881" y="71715"/>
                  </a:lnTo>
                  <a:lnTo>
                    <a:pt x="2977" y="73681"/>
                  </a:lnTo>
                  <a:lnTo>
                    <a:pt x="3062" y="75325"/>
                  </a:lnTo>
                  <a:lnTo>
                    <a:pt x="3136" y="76631"/>
                  </a:lnTo>
                  <a:lnTo>
                    <a:pt x="3194" y="77599"/>
                  </a:lnTo>
                  <a:lnTo>
                    <a:pt x="3237" y="78182"/>
                  </a:lnTo>
                  <a:lnTo>
                    <a:pt x="3252" y="78336"/>
                  </a:lnTo>
                  <a:lnTo>
                    <a:pt x="3258" y="78382"/>
                  </a:lnTo>
                  <a:lnTo>
                    <a:pt x="3268" y="78382"/>
                  </a:lnTo>
                  <a:lnTo>
                    <a:pt x="3274" y="78336"/>
                  </a:lnTo>
                  <a:lnTo>
                    <a:pt x="3279" y="78182"/>
                  </a:lnTo>
                  <a:lnTo>
                    <a:pt x="3279" y="77937"/>
                  </a:lnTo>
                  <a:lnTo>
                    <a:pt x="3274" y="77583"/>
                  </a:lnTo>
                  <a:lnTo>
                    <a:pt x="3252" y="76615"/>
                  </a:lnTo>
                  <a:lnTo>
                    <a:pt x="3215" y="75294"/>
                  </a:lnTo>
                  <a:lnTo>
                    <a:pt x="3168" y="73635"/>
                  </a:lnTo>
                  <a:lnTo>
                    <a:pt x="3099" y="71669"/>
                  </a:lnTo>
                  <a:lnTo>
                    <a:pt x="2934" y="66875"/>
                  </a:lnTo>
                  <a:lnTo>
                    <a:pt x="2717" y="61068"/>
                  </a:lnTo>
                  <a:lnTo>
                    <a:pt x="2457" y="54401"/>
                  </a:lnTo>
                  <a:lnTo>
                    <a:pt x="2160" y="47042"/>
                  </a:lnTo>
                  <a:lnTo>
                    <a:pt x="1836" y="39145"/>
                  </a:lnTo>
                  <a:lnTo>
                    <a:pt x="1502" y="31249"/>
                  </a:lnTo>
                  <a:lnTo>
                    <a:pt x="1179" y="23890"/>
                  </a:lnTo>
                  <a:lnTo>
                    <a:pt x="881" y="17238"/>
                  </a:lnTo>
                  <a:lnTo>
                    <a:pt x="616" y="11431"/>
                  </a:lnTo>
                  <a:lnTo>
                    <a:pt x="383" y="6653"/>
                  </a:lnTo>
                  <a:lnTo>
                    <a:pt x="287" y="4702"/>
                  </a:lnTo>
                  <a:lnTo>
                    <a:pt x="203" y="3058"/>
                  </a:lnTo>
                  <a:lnTo>
                    <a:pt x="128" y="1737"/>
                  </a:lnTo>
                  <a:lnTo>
                    <a:pt x="70" y="784"/>
                  </a:lnTo>
                  <a:lnTo>
                    <a:pt x="33" y="200"/>
                  </a:lnTo>
                  <a:lnTo>
                    <a:pt x="17" y="47"/>
                  </a:lnTo>
                  <a:lnTo>
                    <a:pt x="12" y="16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4"/>
            <p:cNvSpPr/>
            <p:nvPr/>
          </p:nvSpPr>
          <p:spPr>
            <a:xfrm>
              <a:off x="-662850" y="-4481375"/>
              <a:ext cx="187525" cy="1229450"/>
            </a:xfrm>
            <a:custGeom>
              <a:avLst/>
              <a:gdLst/>
              <a:ahLst/>
              <a:cxnLst/>
              <a:rect l="l" t="t" r="r" b="b"/>
              <a:pathLst>
                <a:path w="7501" h="49178" extrusionOk="0">
                  <a:moveTo>
                    <a:pt x="64" y="1"/>
                  </a:moveTo>
                  <a:lnTo>
                    <a:pt x="48" y="277"/>
                  </a:lnTo>
                  <a:lnTo>
                    <a:pt x="32" y="554"/>
                  </a:lnTo>
                  <a:lnTo>
                    <a:pt x="16" y="830"/>
                  </a:lnTo>
                  <a:lnTo>
                    <a:pt x="11" y="1091"/>
                  </a:lnTo>
                  <a:lnTo>
                    <a:pt x="5" y="1368"/>
                  </a:lnTo>
                  <a:lnTo>
                    <a:pt x="5" y="1644"/>
                  </a:lnTo>
                  <a:lnTo>
                    <a:pt x="5" y="1921"/>
                  </a:lnTo>
                  <a:lnTo>
                    <a:pt x="11" y="2198"/>
                  </a:lnTo>
                  <a:lnTo>
                    <a:pt x="5" y="3396"/>
                  </a:lnTo>
                  <a:lnTo>
                    <a:pt x="0" y="4809"/>
                  </a:lnTo>
                  <a:lnTo>
                    <a:pt x="0" y="6438"/>
                  </a:lnTo>
                  <a:lnTo>
                    <a:pt x="5" y="7313"/>
                  </a:lnTo>
                  <a:lnTo>
                    <a:pt x="11" y="8251"/>
                  </a:lnTo>
                  <a:lnTo>
                    <a:pt x="27" y="10263"/>
                  </a:lnTo>
                  <a:lnTo>
                    <a:pt x="48" y="12445"/>
                  </a:lnTo>
                  <a:lnTo>
                    <a:pt x="80" y="14764"/>
                  </a:lnTo>
                  <a:lnTo>
                    <a:pt x="117" y="17238"/>
                  </a:lnTo>
                  <a:lnTo>
                    <a:pt x="143" y="18513"/>
                  </a:lnTo>
                  <a:lnTo>
                    <a:pt x="170" y="19834"/>
                  </a:lnTo>
                  <a:lnTo>
                    <a:pt x="207" y="21186"/>
                  </a:lnTo>
                  <a:lnTo>
                    <a:pt x="244" y="22553"/>
                  </a:lnTo>
                  <a:lnTo>
                    <a:pt x="276" y="23245"/>
                  </a:lnTo>
                  <a:lnTo>
                    <a:pt x="297" y="23598"/>
                  </a:lnTo>
                  <a:lnTo>
                    <a:pt x="324" y="23967"/>
                  </a:lnTo>
                  <a:lnTo>
                    <a:pt x="324" y="24335"/>
                  </a:lnTo>
                  <a:lnTo>
                    <a:pt x="350" y="24581"/>
                  </a:lnTo>
                  <a:lnTo>
                    <a:pt x="382" y="24827"/>
                  </a:lnTo>
                  <a:lnTo>
                    <a:pt x="398" y="24919"/>
                  </a:lnTo>
                  <a:lnTo>
                    <a:pt x="419" y="25011"/>
                  </a:lnTo>
                  <a:lnTo>
                    <a:pt x="446" y="25104"/>
                  </a:lnTo>
                  <a:lnTo>
                    <a:pt x="472" y="25165"/>
                  </a:lnTo>
                  <a:lnTo>
                    <a:pt x="552" y="25442"/>
                  </a:lnTo>
                  <a:lnTo>
                    <a:pt x="1178" y="27639"/>
                  </a:lnTo>
                  <a:lnTo>
                    <a:pt x="2424" y="32063"/>
                  </a:lnTo>
                  <a:lnTo>
                    <a:pt x="3591" y="36150"/>
                  </a:lnTo>
                  <a:lnTo>
                    <a:pt x="4652" y="39837"/>
                  </a:lnTo>
                  <a:lnTo>
                    <a:pt x="5586" y="43032"/>
                  </a:lnTo>
                  <a:lnTo>
                    <a:pt x="5808" y="43739"/>
                  </a:lnTo>
                  <a:lnTo>
                    <a:pt x="6010" y="44415"/>
                  </a:lnTo>
                  <a:lnTo>
                    <a:pt x="6376" y="45644"/>
                  </a:lnTo>
                  <a:lnTo>
                    <a:pt x="6689" y="46704"/>
                  </a:lnTo>
                  <a:lnTo>
                    <a:pt x="6954" y="47595"/>
                  </a:lnTo>
                  <a:lnTo>
                    <a:pt x="7012" y="47810"/>
                  </a:lnTo>
                  <a:lnTo>
                    <a:pt x="7076" y="48025"/>
                  </a:lnTo>
                  <a:lnTo>
                    <a:pt x="7140" y="48240"/>
                  </a:lnTo>
                  <a:lnTo>
                    <a:pt x="7209" y="48440"/>
                  </a:lnTo>
                  <a:lnTo>
                    <a:pt x="7278" y="48624"/>
                  </a:lnTo>
                  <a:lnTo>
                    <a:pt x="7352" y="48824"/>
                  </a:lnTo>
                  <a:lnTo>
                    <a:pt x="7426" y="48993"/>
                  </a:lnTo>
                  <a:lnTo>
                    <a:pt x="7500" y="49177"/>
                  </a:lnTo>
                  <a:lnTo>
                    <a:pt x="7405" y="48686"/>
                  </a:lnTo>
                  <a:lnTo>
                    <a:pt x="7299" y="48209"/>
                  </a:lnTo>
                  <a:lnTo>
                    <a:pt x="7182" y="47764"/>
                  </a:lnTo>
                  <a:lnTo>
                    <a:pt x="7060" y="47334"/>
                  </a:lnTo>
                  <a:lnTo>
                    <a:pt x="6811" y="46366"/>
                  </a:lnTo>
                  <a:lnTo>
                    <a:pt x="6514" y="45244"/>
                  </a:lnTo>
                  <a:lnTo>
                    <a:pt x="5782" y="42510"/>
                  </a:lnTo>
                  <a:lnTo>
                    <a:pt x="4891" y="39238"/>
                  </a:lnTo>
                  <a:lnTo>
                    <a:pt x="3856" y="35489"/>
                  </a:lnTo>
                  <a:lnTo>
                    <a:pt x="2711" y="31372"/>
                  </a:lnTo>
                  <a:lnTo>
                    <a:pt x="1469" y="26947"/>
                  </a:lnTo>
                  <a:lnTo>
                    <a:pt x="838" y="24750"/>
                  </a:lnTo>
                  <a:lnTo>
                    <a:pt x="801" y="24597"/>
                  </a:lnTo>
                  <a:lnTo>
                    <a:pt x="759" y="24443"/>
                  </a:lnTo>
                  <a:lnTo>
                    <a:pt x="711" y="24274"/>
                  </a:lnTo>
                  <a:lnTo>
                    <a:pt x="711" y="24090"/>
                  </a:lnTo>
                  <a:lnTo>
                    <a:pt x="711" y="23767"/>
                  </a:lnTo>
                  <a:lnTo>
                    <a:pt x="684" y="23444"/>
                  </a:lnTo>
                  <a:lnTo>
                    <a:pt x="663" y="23106"/>
                  </a:lnTo>
                  <a:lnTo>
                    <a:pt x="647" y="22784"/>
                  </a:lnTo>
                  <a:lnTo>
                    <a:pt x="642" y="22446"/>
                  </a:lnTo>
                  <a:lnTo>
                    <a:pt x="589" y="21094"/>
                  </a:lnTo>
                  <a:lnTo>
                    <a:pt x="541" y="19773"/>
                  </a:lnTo>
                  <a:lnTo>
                    <a:pt x="520" y="19112"/>
                  </a:lnTo>
                  <a:lnTo>
                    <a:pt x="504" y="18467"/>
                  </a:lnTo>
                  <a:lnTo>
                    <a:pt x="493" y="17822"/>
                  </a:lnTo>
                  <a:lnTo>
                    <a:pt x="488" y="17192"/>
                  </a:lnTo>
                  <a:lnTo>
                    <a:pt x="387" y="12475"/>
                  </a:lnTo>
                  <a:lnTo>
                    <a:pt x="297" y="8251"/>
                  </a:lnTo>
                  <a:lnTo>
                    <a:pt x="292" y="7221"/>
                  </a:lnTo>
                  <a:lnTo>
                    <a:pt x="276" y="6177"/>
                  </a:lnTo>
                  <a:lnTo>
                    <a:pt x="255" y="5147"/>
                  </a:lnTo>
                  <a:lnTo>
                    <a:pt x="228" y="4118"/>
                  </a:lnTo>
                  <a:lnTo>
                    <a:pt x="196" y="3089"/>
                  </a:lnTo>
                  <a:lnTo>
                    <a:pt x="159" y="2059"/>
                  </a:lnTo>
                  <a:lnTo>
                    <a:pt x="112" y="1030"/>
                  </a:ln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4"/>
            <p:cNvSpPr/>
            <p:nvPr/>
          </p:nvSpPr>
          <p:spPr>
            <a:xfrm>
              <a:off x="-662850" y="-4481375"/>
              <a:ext cx="187525" cy="1229450"/>
            </a:xfrm>
            <a:custGeom>
              <a:avLst/>
              <a:gdLst/>
              <a:ahLst/>
              <a:cxnLst/>
              <a:rect l="l" t="t" r="r" b="b"/>
              <a:pathLst>
                <a:path w="7501" h="49178" fill="none" extrusionOk="0">
                  <a:moveTo>
                    <a:pt x="7500" y="49177"/>
                  </a:moveTo>
                  <a:lnTo>
                    <a:pt x="7500" y="49177"/>
                  </a:lnTo>
                  <a:lnTo>
                    <a:pt x="7426" y="48993"/>
                  </a:lnTo>
                  <a:lnTo>
                    <a:pt x="7352" y="48824"/>
                  </a:lnTo>
                  <a:lnTo>
                    <a:pt x="7278" y="48624"/>
                  </a:lnTo>
                  <a:lnTo>
                    <a:pt x="7209" y="48440"/>
                  </a:lnTo>
                  <a:lnTo>
                    <a:pt x="7140" y="48240"/>
                  </a:lnTo>
                  <a:lnTo>
                    <a:pt x="7076" y="48025"/>
                  </a:lnTo>
                  <a:lnTo>
                    <a:pt x="7012" y="47810"/>
                  </a:lnTo>
                  <a:lnTo>
                    <a:pt x="6954" y="47595"/>
                  </a:lnTo>
                  <a:lnTo>
                    <a:pt x="6954" y="47595"/>
                  </a:lnTo>
                  <a:lnTo>
                    <a:pt x="6689" y="46704"/>
                  </a:lnTo>
                  <a:lnTo>
                    <a:pt x="6376" y="45644"/>
                  </a:lnTo>
                  <a:lnTo>
                    <a:pt x="6010" y="44415"/>
                  </a:lnTo>
                  <a:lnTo>
                    <a:pt x="5808" y="43739"/>
                  </a:lnTo>
                  <a:lnTo>
                    <a:pt x="5586" y="43032"/>
                  </a:lnTo>
                  <a:lnTo>
                    <a:pt x="5586" y="43032"/>
                  </a:lnTo>
                  <a:lnTo>
                    <a:pt x="4652" y="39837"/>
                  </a:lnTo>
                  <a:lnTo>
                    <a:pt x="3591" y="36150"/>
                  </a:lnTo>
                  <a:lnTo>
                    <a:pt x="2424" y="32063"/>
                  </a:lnTo>
                  <a:lnTo>
                    <a:pt x="1178" y="27639"/>
                  </a:lnTo>
                  <a:lnTo>
                    <a:pt x="552" y="25442"/>
                  </a:lnTo>
                  <a:lnTo>
                    <a:pt x="472" y="25165"/>
                  </a:lnTo>
                  <a:lnTo>
                    <a:pt x="472" y="25165"/>
                  </a:lnTo>
                  <a:lnTo>
                    <a:pt x="446" y="25104"/>
                  </a:lnTo>
                  <a:lnTo>
                    <a:pt x="419" y="25011"/>
                  </a:lnTo>
                  <a:lnTo>
                    <a:pt x="398" y="24919"/>
                  </a:lnTo>
                  <a:lnTo>
                    <a:pt x="382" y="24827"/>
                  </a:lnTo>
                  <a:lnTo>
                    <a:pt x="382" y="24827"/>
                  </a:lnTo>
                  <a:lnTo>
                    <a:pt x="350" y="24581"/>
                  </a:lnTo>
                  <a:lnTo>
                    <a:pt x="324" y="24335"/>
                  </a:lnTo>
                  <a:lnTo>
                    <a:pt x="324" y="23967"/>
                  </a:lnTo>
                  <a:lnTo>
                    <a:pt x="324" y="23967"/>
                  </a:lnTo>
                  <a:lnTo>
                    <a:pt x="297" y="23598"/>
                  </a:lnTo>
                  <a:lnTo>
                    <a:pt x="276" y="23245"/>
                  </a:lnTo>
                  <a:lnTo>
                    <a:pt x="244" y="22553"/>
                  </a:lnTo>
                  <a:lnTo>
                    <a:pt x="244" y="22553"/>
                  </a:lnTo>
                  <a:lnTo>
                    <a:pt x="207" y="21186"/>
                  </a:lnTo>
                  <a:lnTo>
                    <a:pt x="170" y="19834"/>
                  </a:lnTo>
                  <a:lnTo>
                    <a:pt x="143" y="18513"/>
                  </a:lnTo>
                  <a:lnTo>
                    <a:pt x="117" y="17238"/>
                  </a:lnTo>
                  <a:lnTo>
                    <a:pt x="117" y="17238"/>
                  </a:lnTo>
                  <a:lnTo>
                    <a:pt x="80" y="14764"/>
                  </a:lnTo>
                  <a:lnTo>
                    <a:pt x="48" y="12445"/>
                  </a:lnTo>
                  <a:lnTo>
                    <a:pt x="27" y="10263"/>
                  </a:lnTo>
                  <a:lnTo>
                    <a:pt x="11" y="8251"/>
                  </a:lnTo>
                  <a:lnTo>
                    <a:pt x="11" y="8251"/>
                  </a:lnTo>
                  <a:lnTo>
                    <a:pt x="5" y="7313"/>
                  </a:lnTo>
                  <a:lnTo>
                    <a:pt x="0" y="6438"/>
                  </a:lnTo>
                  <a:lnTo>
                    <a:pt x="0" y="4809"/>
                  </a:lnTo>
                  <a:lnTo>
                    <a:pt x="5" y="3396"/>
                  </a:lnTo>
                  <a:lnTo>
                    <a:pt x="11" y="2198"/>
                  </a:lnTo>
                  <a:lnTo>
                    <a:pt x="11" y="2198"/>
                  </a:lnTo>
                  <a:lnTo>
                    <a:pt x="5" y="1921"/>
                  </a:lnTo>
                  <a:lnTo>
                    <a:pt x="5" y="1644"/>
                  </a:lnTo>
                  <a:lnTo>
                    <a:pt x="5" y="1368"/>
                  </a:lnTo>
                  <a:lnTo>
                    <a:pt x="11" y="1091"/>
                  </a:lnTo>
                  <a:lnTo>
                    <a:pt x="16" y="830"/>
                  </a:lnTo>
                  <a:lnTo>
                    <a:pt x="32" y="554"/>
                  </a:lnTo>
                  <a:lnTo>
                    <a:pt x="48" y="277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112" y="1030"/>
                  </a:lnTo>
                  <a:lnTo>
                    <a:pt x="159" y="2059"/>
                  </a:lnTo>
                  <a:lnTo>
                    <a:pt x="196" y="3089"/>
                  </a:lnTo>
                  <a:lnTo>
                    <a:pt x="228" y="4118"/>
                  </a:lnTo>
                  <a:lnTo>
                    <a:pt x="255" y="5147"/>
                  </a:lnTo>
                  <a:lnTo>
                    <a:pt x="276" y="6177"/>
                  </a:lnTo>
                  <a:lnTo>
                    <a:pt x="292" y="7221"/>
                  </a:lnTo>
                  <a:lnTo>
                    <a:pt x="297" y="8251"/>
                  </a:lnTo>
                  <a:lnTo>
                    <a:pt x="297" y="8251"/>
                  </a:lnTo>
                  <a:lnTo>
                    <a:pt x="387" y="12475"/>
                  </a:lnTo>
                  <a:lnTo>
                    <a:pt x="488" y="17192"/>
                  </a:lnTo>
                  <a:lnTo>
                    <a:pt x="488" y="17192"/>
                  </a:lnTo>
                  <a:lnTo>
                    <a:pt x="493" y="17822"/>
                  </a:lnTo>
                  <a:lnTo>
                    <a:pt x="504" y="18467"/>
                  </a:lnTo>
                  <a:lnTo>
                    <a:pt x="520" y="19112"/>
                  </a:lnTo>
                  <a:lnTo>
                    <a:pt x="541" y="19773"/>
                  </a:lnTo>
                  <a:lnTo>
                    <a:pt x="589" y="21094"/>
                  </a:lnTo>
                  <a:lnTo>
                    <a:pt x="642" y="22446"/>
                  </a:lnTo>
                  <a:lnTo>
                    <a:pt x="642" y="22446"/>
                  </a:lnTo>
                  <a:lnTo>
                    <a:pt x="647" y="22784"/>
                  </a:lnTo>
                  <a:lnTo>
                    <a:pt x="663" y="23106"/>
                  </a:lnTo>
                  <a:lnTo>
                    <a:pt x="684" y="23444"/>
                  </a:lnTo>
                  <a:lnTo>
                    <a:pt x="711" y="23767"/>
                  </a:lnTo>
                  <a:lnTo>
                    <a:pt x="711" y="24090"/>
                  </a:lnTo>
                  <a:lnTo>
                    <a:pt x="711" y="24274"/>
                  </a:lnTo>
                  <a:lnTo>
                    <a:pt x="711" y="24274"/>
                  </a:lnTo>
                  <a:lnTo>
                    <a:pt x="759" y="24443"/>
                  </a:lnTo>
                  <a:lnTo>
                    <a:pt x="801" y="24597"/>
                  </a:lnTo>
                  <a:lnTo>
                    <a:pt x="838" y="24750"/>
                  </a:lnTo>
                  <a:lnTo>
                    <a:pt x="1469" y="26947"/>
                  </a:lnTo>
                  <a:lnTo>
                    <a:pt x="1469" y="26947"/>
                  </a:lnTo>
                  <a:lnTo>
                    <a:pt x="2711" y="31372"/>
                  </a:lnTo>
                  <a:lnTo>
                    <a:pt x="3856" y="35489"/>
                  </a:lnTo>
                  <a:lnTo>
                    <a:pt x="4891" y="39238"/>
                  </a:lnTo>
                  <a:lnTo>
                    <a:pt x="5782" y="42510"/>
                  </a:lnTo>
                  <a:lnTo>
                    <a:pt x="5782" y="42510"/>
                  </a:lnTo>
                  <a:lnTo>
                    <a:pt x="6514" y="45244"/>
                  </a:lnTo>
                  <a:lnTo>
                    <a:pt x="6811" y="46366"/>
                  </a:lnTo>
                  <a:lnTo>
                    <a:pt x="7060" y="47334"/>
                  </a:lnTo>
                  <a:lnTo>
                    <a:pt x="7060" y="47334"/>
                  </a:lnTo>
                  <a:lnTo>
                    <a:pt x="7182" y="47764"/>
                  </a:lnTo>
                  <a:lnTo>
                    <a:pt x="7299" y="48209"/>
                  </a:lnTo>
                  <a:lnTo>
                    <a:pt x="7405" y="48686"/>
                  </a:lnTo>
                  <a:lnTo>
                    <a:pt x="7500" y="4917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4"/>
            <p:cNvSpPr/>
            <p:nvPr/>
          </p:nvSpPr>
          <p:spPr>
            <a:xfrm>
              <a:off x="-778225" y="-6658300"/>
              <a:ext cx="615050" cy="107175"/>
            </a:xfrm>
            <a:custGeom>
              <a:avLst/>
              <a:gdLst/>
              <a:ahLst/>
              <a:cxnLst/>
              <a:rect l="l" t="t" r="r" b="b"/>
              <a:pathLst>
                <a:path w="24602" h="4287" extrusionOk="0">
                  <a:moveTo>
                    <a:pt x="18141" y="1"/>
                  </a:moveTo>
                  <a:lnTo>
                    <a:pt x="17059" y="16"/>
                  </a:lnTo>
                  <a:lnTo>
                    <a:pt x="15924" y="78"/>
                  </a:lnTo>
                  <a:lnTo>
                    <a:pt x="14741" y="170"/>
                  </a:lnTo>
                  <a:lnTo>
                    <a:pt x="14136" y="216"/>
                  </a:lnTo>
                  <a:lnTo>
                    <a:pt x="13521" y="293"/>
                  </a:lnTo>
                  <a:lnTo>
                    <a:pt x="12895" y="369"/>
                  </a:lnTo>
                  <a:lnTo>
                    <a:pt x="12269" y="462"/>
                  </a:lnTo>
                  <a:lnTo>
                    <a:pt x="11012" y="677"/>
                  </a:lnTo>
                  <a:lnTo>
                    <a:pt x="9792" y="922"/>
                  </a:lnTo>
                  <a:lnTo>
                    <a:pt x="8615" y="1184"/>
                  </a:lnTo>
                  <a:lnTo>
                    <a:pt x="7485" y="1460"/>
                  </a:lnTo>
                  <a:lnTo>
                    <a:pt x="6403" y="1752"/>
                  </a:lnTo>
                  <a:lnTo>
                    <a:pt x="5390" y="2059"/>
                  </a:lnTo>
                  <a:lnTo>
                    <a:pt x="4440" y="2367"/>
                  </a:lnTo>
                  <a:lnTo>
                    <a:pt x="3570" y="2674"/>
                  </a:lnTo>
                  <a:lnTo>
                    <a:pt x="2785" y="2950"/>
                  </a:lnTo>
                  <a:lnTo>
                    <a:pt x="2080" y="3227"/>
                  </a:lnTo>
                  <a:lnTo>
                    <a:pt x="1464" y="3488"/>
                  </a:lnTo>
                  <a:lnTo>
                    <a:pt x="950" y="3719"/>
                  </a:lnTo>
                  <a:lnTo>
                    <a:pt x="828" y="3765"/>
                  </a:lnTo>
                  <a:lnTo>
                    <a:pt x="706" y="3811"/>
                  </a:lnTo>
                  <a:lnTo>
                    <a:pt x="589" y="3857"/>
                  </a:lnTo>
                  <a:lnTo>
                    <a:pt x="467" y="3934"/>
                  </a:lnTo>
                  <a:lnTo>
                    <a:pt x="351" y="4010"/>
                  </a:lnTo>
                  <a:lnTo>
                    <a:pt x="234" y="4087"/>
                  </a:lnTo>
                  <a:lnTo>
                    <a:pt x="117" y="4195"/>
                  </a:lnTo>
                  <a:lnTo>
                    <a:pt x="0" y="4287"/>
                  </a:lnTo>
                  <a:lnTo>
                    <a:pt x="244" y="4287"/>
                  </a:lnTo>
                  <a:lnTo>
                    <a:pt x="488" y="4256"/>
                  </a:lnTo>
                  <a:lnTo>
                    <a:pt x="732" y="4179"/>
                  </a:lnTo>
                  <a:lnTo>
                    <a:pt x="971" y="4072"/>
                  </a:lnTo>
                  <a:lnTo>
                    <a:pt x="3602" y="3365"/>
                  </a:lnTo>
                  <a:lnTo>
                    <a:pt x="4472" y="3135"/>
                  </a:lnTo>
                  <a:lnTo>
                    <a:pt x="5416" y="2904"/>
                  </a:lnTo>
                  <a:lnTo>
                    <a:pt x="6429" y="2659"/>
                  </a:lnTo>
                  <a:lnTo>
                    <a:pt x="7501" y="2413"/>
                  </a:lnTo>
                  <a:lnTo>
                    <a:pt x="8631" y="2182"/>
                  </a:lnTo>
                  <a:lnTo>
                    <a:pt x="9808" y="1952"/>
                  </a:lnTo>
                  <a:lnTo>
                    <a:pt x="11028" y="1737"/>
                  </a:lnTo>
                  <a:lnTo>
                    <a:pt x="12280" y="1537"/>
                  </a:lnTo>
                  <a:lnTo>
                    <a:pt x="13537" y="1368"/>
                  </a:lnTo>
                  <a:lnTo>
                    <a:pt x="14757" y="1230"/>
                  </a:lnTo>
                  <a:lnTo>
                    <a:pt x="15940" y="1107"/>
                  </a:lnTo>
                  <a:lnTo>
                    <a:pt x="17070" y="999"/>
                  </a:lnTo>
                  <a:lnTo>
                    <a:pt x="18146" y="922"/>
                  </a:lnTo>
                  <a:lnTo>
                    <a:pt x="19165" y="861"/>
                  </a:lnTo>
                  <a:lnTo>
                    <a:pt x="20114" y="830"/>
                  </a:lnTo>
                  <a:lnTo>
                    <a:pt x="20989" y="815"/>
                  </a:lnTo>
                  <a:lnTo>
                    <a:pt x="23631" y="815"/>
                  </a:lnTo>
                  <a:lnTo>
                    <a:pt x="23753" y="830"/>
                  </a:lnTo>
                  <a:lnTo>
                    <a:pt x="23997" y="830"/>
                  </a:lnTo>
                  <a:lnTo>
                    <a:pt x="24119" y="800"/>
                  </a:lnTo>
                  <a:lnTo>
                    <a:pt x="24241" y="784"/>
                  </a:lnTo>
                  <a:lnTo>
                    <a:pt x="24363" y="738"/>
                  </a:lnTo>
                  <a:lnTo>
                    <a:pt x="24480" y="692"/>
                  </a:lnTo>
                  <a:lnTo>
                    <a:pt x="24602" y="646"/>
                  </a:lnTo>
                  <a:lnTo>
                    <a:pt x="24363" y="523"/>
                  </a:lnTo>
                  <a:lnTo>
                    <a:pt x="24119" y="431"/>
                  </a:lnTo>
                  <a:lnTo>
                    <a:pt x="23875" y="385"/>
                  </a:lnTo>
                  <a:lnTo>
                    <a:pt x="23631" y="354"/>
                  </a:lnTo>
                  <a:lnTo>
                    <a:pt x="23111" y="262"/>
                  </a:lnTo>
                  <a:lnTo>
                    <a:pt x="22496" y="170"/>
                  </a:lnTo>
                  <a:lnTo>
                    <a:pt x="22151" y="139"/>
                  </a:lnTo>
                  <a:lnTo>
                    <a:pt x="21785" y="93"/>
                  </a:lnTo>
                  <a:lnTo>
                    <a:pt x="21403" y="78"/>
                  </a:lnTo>
                  <a:lnTo>
                    <a:pt x="20995" y="78"/>
                  </a:lnTo>
                  <a:lnTo>
                    <a:pt x="20120" y="31"/>
                  </a:lnTo>
                  <a:lnTo>
                    <a:pt x="191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4"/>
            <p:cNvSpPr/>
            <p:nvPr/>
          </p:nvSpPr>
          <p:spPr>
            <a:xfrm>
              <a:off x="-1219800" y="-4770200"/>
              <a:ext cx="384575" cy="344150"/>
            </a:xfrm>
            <a:custGeom>
              <a:avLst/>
              <a:gdLst/>
              <a:ahLst/>
              <a:cxnLst/>
              <a:rect l="l" t="t" r="r" b="b"/>
              <a:pathLst>
                <a:path w="15383" h="13766" extrusionOk="0">
                  <a:moveTo>
                    <a:pt x="15383" y="1"/>
                  </a:moveTo>
                  <a:lnTo>
                    <a:pt x="15086" y="16"/>
                  </a:lnTo>
                  <a:lnTo>
                    <a:pt x="14789" y="47"/>
                  </a:lnTo>
                  <a:lnTo>
                    <a:pt x="14491" y="93"/>
                  </a:lnTo>
                  <a:lnTo>
                    <a:pt x="14194" y="170"/>
                  </a:lnTo>
                  <a:lnTo>
                    <a:pt x="13897" y="262"/>
                  </a:lnTo>
                  <a:lnTo>
                    <a:pt x="13600" y="369"/>
                  </a:lnTo>
                  <a:lnTo>
                    <a:pt x="13309" y="508"/>
                  </a:lnTo>
                  <a:lnTo>
                    <a:pt x="13012" y="661"/>
                  </a:lnTo>
                  <a:lnTo>
                    <a:pt x="12306" y="999"/>
                  </a:lnTo>
                  <a:lnTo>
                    <a:pt x="11595" y="1353"/>
                  </a:lnTo>
                  <a:lnTo>
                    <a:pt x="10890" y="1752"/>
                  </a:lnTo>
                  <a:lnTo>
                    <a:pt x="10190" y="2198"/>
                  </a:lnTo>
                  <a:lnTo>
                    <a:pt x="9490" y="2659"/>
                  </a:lnTo>
                  <a:lnTo>
                    <a:pt x="8795" y="3166"/>
                  </a:lnTo>
                  <a:lnTo>
                    <a:pt x="8100" y="3703"/>
                  </a:lnTo>
                  <a:lnTo>
                    <a:pt x="7410" y="4272"/>
                  </a:lnTo>
                  <a:lnTo>
                    <a:pt x="7066" y="4564"/>
                  </a:lnTo>
                  <a:lnTo>
                    <a:pt x="6721" y="4871"/>
                  </a:lnTo>
                  <a:lnTo>
                    <a:pt x="6376" y="5178"/>
                  </a:lnTo>
                  <a:lnTo>
                    <a:pt x="6036" y="5516"/>
                  </a:lnTo>
                  <a:lnTo>
                    <a:pt x="5697" y="5839"/>
                  </a:lnTo>
                  <a:lnTo>
                    <a:pt x="5358" y="6192"/>
                  </a:lnTo>
                  <a:lnTo>
                    <a:pt x="5018" y="6545"/>
                  </a:lnTo>
                  <a:lnTo>
                    <a:pt x="4684" y="6914"/>
                  </a:lnTo>
                  <a:lnTo>
                    <a:pt x="4350" y="7298"/>
                  </a:lnTo>
                  <a:lnTo>
                    <a:pt x="4016" y="7682"/>
                  </a:lnTo>
                  <a:lnTo>
                    <a:pt x="3681" y="8082"/>
                  </a:lnTo>
                  <a:lnTo>
                    <a:pt x="3353" y="8496"/>
                  </a:lnTo>
                  <a:lnTo>
                    <a:pt x="3024" y="8911"/>
                  </a:lnTo>
                  <a:lnTo>
                    <a:pt x="2695" y="9341"/>
                  </a:lnTo>
                  <a:lnTo>
                    <a:pt x="2371" y="9787"/>
                  </a:lnTo>
                  <a:lnTo>
                    <a:pt x="2048" y="10232"/>
                  </a:lnTo>
                  <a:lnTo>
                    <a:pt x="1660" y="10801"/>
                  </a:lnTo>
                  <a:lnTo>
                    <a:pt x="1273" y="11400"/>
                  </a:lnTo>
                  <a:lnTo>
                    <a:pt x="897" y="12030"/>
                  </a:lnTo>
                  <a:lnTo>
                    <a:pt x="525" y="12675"/>
                  </a:lnTo>
                  <a:lnTo>
                    <a:pt x="403" y="12906"/>
                  </a:lnTo>
                  <a:lnTo>
                    <a:pt x="297" y="13105"/>
                  </a:lnTo>
                  <a:lnTo>
                    <a:pt x="133" y="13443"/>
                  </a:lnTo>
                  <a:lnTo>
                    <a:pt x="37" y="13674"/>
                  </a:lnTo>
                  <a:lnTo>
                    <a:pt x="0" y="13751"/>
                  </a:lnTo>
                  <a:lnTo>
                    <a:pt x="11" y="13766"/>
                  </a:lnTo>
                  <a:lnTo>
                    <a:pt x="21" y="13766"/>
                  </a:lnTo>
                  <a:lnTo>
                    <a:pt x="64" y="13751"/>
                  </a:lnTo>
                  <a:lnTo>
                    <a:pt x="117" y="13704"/>
                  </a:lnTo>
                  <a:lnTo>
                    <a:pt x="186" y="13628"/>
                  </a:lnTo>
                  <a:lnTo>
                    <a:pt x="377" y="13397"/>
                  </a:lnTo>
                  <a:lnTo>
                    <a:pt x="626" y="13059"/>
                  </a:lnTo>
                  <a:lnTo>
                    <a:pt x="1289" y="12153"/>
                  </a:lnTo>
                  <a:lnTo>
                    <a:pt x="1703" y="11584"/>
                  </a:lnTo>
                  <a:lnTo>
                    <a:pt x="2159" y="10970"/>
                  </a:lnTo>
                  <a:lnTo>
                    <a:pt x="2817" y="10156"/>
                  </a:lnTo>
                  <a:lnTo>
                    <a:pt x="3480" y="9387"/>
                  </a:lnTo>
                  <a:lnTo>
                    <a:pt x="4143" y="8635"/>
                  </a:lnTo>
                  <a:lnTo>
                    <a:pt x="4811" y="7913"/>
                  </a:lnTo>
                  <a:lnTo>
                    <a:pt x="5485" y="7237"/>
                  </a:lnTo>
                  <a:lnTo>
                    <a:pt x="6158" y="6576"/>
                  </a:lnTo>
                  <a:lnTo>
                    <a:pt x="6837" y="5946"/>
                  </a:lnTo>
                  <a:lnTo>
                    <a:pt x="7522" y="5347"/>
                  </a:lnTo>
                  <a:lnTo>
                    <a:pt x="8312" y="4733"/>
                  </a:lnTo>
                  <a:lnTo>
                    <a:pt x="9086" y="4149"/>
                  </a:lnTo>
                  <a:lnTo>
                    <a:pt x="9834" y="3596"/>
                  </a:lnTo>
                  <a:lnTo>
                    <a:pt x="10556" y="3089"/>
                  </a:lnTo>
                  <a:lnTo>
                    <a:pt x="11245" y="2612"/>
                  </a:lnTo>
                  <a:lnTo>
                    <a:pt x="11898" y="2182"/>
                  </a:lnTo>
                  <a:lnTo>
                    <a:pt x="12502" y="1798"/>
                  </a:lnTo>
                  <a:lnTo>
                    <a:pt x="13065" y="1460"/>
                  </a:lnTo>
                  <a:lnTo>
                    <a:pt x="13362" y="1322"/>
                  </a:lnTo>
                  <a:lnTo>
                    <a:pt x="13653" y="1184"/>
                  </a:lnTo>
                  <a:lnTo>
                    <a:pt x="13945" y="1015"/>
                  </a:lnTo>
                  <a:lnTo>
                    <a:pt x="14232" y="846"/>
                  </a:lnTo>
                  <a:lnTo>
                    <a:pt x="14523" y="646"/>
                  </a:lnTo>
                  <a:lnTo>
                    <a:pt x="14810" y="446"/>
                  </a:lnTo>
                  <a:lnTo>
                    <a:pt x="15096" y="231"/>
                  </a:lnTo>
                  <a:lnTo>
                    <a:pt x="153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4"/>
            <p:cNvSpPr/>
            <p:nvPr/>
          </p:nvSpPr>
          <p:spPr>
            <a:xfrm>
              <a:off x="-920375" y="-5739200"/>
              <a:ext cx="445050" cy="1289350"/>
            </a:xfrm>
            <a:custGeom>
              <a:avLst/>
              <a:gdLst/>
              <a:ahLst/>
              <a:cxnLst/>
              <a:rect l="l" t="t" r="r" b="b"/>
              <a:pathLst>
                <a:path w="17802" h="51574" extrusionOk="0">
                  <a:moveTo>
                    <a:pt x="8901" y="0"/>
                  </a:moveTo>
                  <a:lnTo>
                    <a:pt x="8689" y="16"/>
                  </a:lnTo>
                  <a:lnTo>
                    <a:pt x="8471" y="31"/>
                  </a:lnTo>
                  <a:lnTo>
                    <a:pt x="8259" y="77"/>
                  </a:lnTo>
                  <a:lnTo>
                    <a:pt x="8047" y="123"/>
                  </a:lnTo>
                  <a:lnTo>
                    <a:pt x="7835" y="184"/>
                  </a:lnTo>
                  <a:lnTo>
                    <a:pt x="7623" y="277"/>
                  </a:lnTo>
                  <a:lnTo>
                    <a:pt x="7410" y="369"/>
                  </a:lnTo>
                  <a:lnTo>
                    <a:pt x="7198" y="476"/>
                  </a:lnTo>
                  <a:lnTo>
                    <a:pt x="6991" y="599"/>
                  </a:lnTo>
                  <a:lnTo>
                    <a:pt x="6779" y="738"/>
                  </a:lnTo>
                  <a:lnTo>
                    <a:pt x="6572" y="891"/>
                  </a:lnTo>
                  <a:lnTo>
                    <a:pt x="6365" y="1060"/>
                  </a:lnTo>
                  <a:lnTo>
                    <a:pt x="6159" y="1245"/>
                  </a:lnTo>
                  <a:lnTo>
                    <a:pt x="5957" y="1444"/>
                  </a:lnTo>
                  <a:lnTo>
                    <a:pt x="5750" y="1659"/>
                  </a:lnTo>
                  <a:lnTo>
                    <a:pt x="5549" y="1890"/>
                  </a:lnTo>
                  <a:lnTo>
                    <a:pt x="5352" y="2136"/>
                  </a:lnTo>
                  <a:lnTo>
                    <a:pt x="5151" y="2397"/>
                  </a:lnTo>
                  <a:lnTo>
                    <a:pt x="4954" y="2673"/>
                  </a:lnTo>
                  <a:lnTo>
                    <a:pt x="4758" y="2950"/>
                  </a:lnTo>
                  <a:lnTo>
                    <a:pt x="4567" y="3257"/>
                  </a:lnTo>
                  <a:lnTo>
                    <a:pt x="4376" y="3580"/>
                  </a:lnTo>
                  <a:lnTo>
                    <a:pt x="4191" y="3902"/>
                  </a:lnTo>
                  <a:lnTo>
                    <a:pt x="4000" y="4256"/>
                  </a:lnTo>
                  <a:lnTo>
                    <a:pt x="3819" y="4609"/>
                  </a:lnTo>
                  <a:lnTo>
                    <a:pt x="3639" y="4993"/>
                  </a:lnTo>
                  <a:lnTo>
                    <a:pt x="3459" y="5377"/>
                  </a:lnTo>
                  <a:lnTo>
                    <a:pt x="3284" y="5792"/>
                  </a:lnTo>
                  <a:lnTo>
                    <a:pt x="3109" y="6207"/>
                  </a:lnTo>
                  <a:lnTo>
                    <a:pt x="2939" y="6637"/>
                  </a:lnTo>
                  <a:lnTo>
                    <a:pt x="2769" y="7098"/>
                  </a:lnTo>
                  <a:lnTo>
                    <a:pt x="2605" y="7559"/>
                  </a:lnTo>
                  <a:lnTo>
                    <a:pt x="2446" y="8035"/>
                  </a:lnTo>
                  <a:lnTo>
                    <a:pt x="2292" y="8511"/>
                  </a:lnTo>
                  <a:lnTo>
                    <a:pt x="2138" y="9018"/>
                  </a:lnTo>
                  <a:lnTo>
                    <a:pt x="1995" y="9510"/>
                  </a:lnTo>
                  <a:lnTo>
                    <a:pt x="1857" y="10032"/>
                  </a:lnTo>
                  <a:lnTo>
                    <a:pt x="1719" y="10539"/>
                  </a:lnTo>
                  <a:lnTo>
                    <a:pt x="1592" y="11061"/>
                  </a:lnTo>
                  <a:lnTo>
                    <a:pt x="1464" y="11599"/>
                  </a:lnTo>
                  <a:lnTo>
                    <a:pt x="1348" y="12137"/>
                  </a:lnTo>
                  <a:lnTo>
                    <a:pt x="1231" y="12690"/>
                  </a:lnTo>
                  <a:lnTo>
                    <a:pt x="1119" y="13243"/>
                  </a:lnTo>
                  <a:lnTo>
                    <a:pt x="1019" y="13796"/>
                  </a:lnTo>
                  <a:lnTo>
                    <a:pt x="918" y="14364"/>
                  </a:lnTo>
                  <a:lnTo>
                    <a:pt x="822" y="14933"/>
                  </a:lnTo>
                  <a:lnTo>
                    <a:pt x="732" y="15501"/>
                  </a:lnTo>
                  <a:lnTo>
                    <a:pt x="653" y="16085"/>
                  </a:lnTo>
                  <a:lnTo>
                    <a:pt x="573" y="16669"/>
                  </a:lnTo>
                  <a:lnTo>
                    <a:pt x="499" y="17253"/>
                  </a:lnTo>
                  <a:lnTo>
                    <a:pt x="430" y="17852"/>
                  </a:lnTo>
                  <a:lnTo>
                    <a:pt x="366" y="18451"/>
                  </a:lnTo>
                  <a:lnTo>
                    <a:pt x="308" y="19050"/>
                  </a:lnTo>
                  <a:lnTo>
                    <a:pt x="255" y="19649"/>
                  </a:lnTo>
                  <a:lnTo>
                    <a:pt x="207" y="20248"/>
                  </a:lnTo>
                  <a:lnTo>
                    <a:pt x="159" y="20863"/>
                  </a:lnTo>
                  <a:lnTo>
                    <a:pt x="122" y="21477"/>
                  </a:lnTo>
                  <a:lnTo>
                    <a:pt x="90" y="22092"/>
                  </a:lnTo>
                  <a:lnTo>
                    <a:pt x="64" y="22707"/>
                  </a:lnTo>
                  <a:lnTo>
                    <a:pt x="37" y="23321"/>
                  </a:lnTo>
                  <a:lnTo>
                    <a:pt x="21" y="23936"/>
                  </a:lnTo>
                  <a:lnTo>
                    <a:pt x="11" y="24550"/>
                  </a:lnTo>
                  <a:lnTo>
                    <a:pt x="0" y="25165"/>
                  </a:lnTo>
                  <a:lnTo>
                    <a:pt x="0" y="25794"/>
                  </a:lnTo>
                  <a:lnTo>
                    <a:pt x="0" y="26409"/>
                  </a:lnTo>
                  <a:lnTo>
                    <a:pt x="11" y="27023"/>
                  </a:lnTo>
                  <a:lnTo>
                    <a:pt x="21" y="27638"/>
                  </a:lnTo>
                  <a:lnTo>
                    <a:pt x="37" y="28253"/>
                  </a:lnTo>
                  <a:lnTo>
                    <a:pt x="64" y="28882"/>
                  </a:lnTo>
                  <a:lnTo>
                    <a:pt x="90" y="29497"/>
                  </a:lnTo>
                  <a:lnTo>
                    <a:pt x="122" y="30096"/>
                  </a:lnTo>
                  <a:lnTo>
                    <a:pt x="159" y="30711"/>
                  </a:lnTo>
                  <a:lnTo>
                    <a:pt x="207" y="31325"/>
                  </a:lnTo>
                  <a:lnTo>
                    <a:pt x="255" y="31924"/>
                  </a:lnTo>
                  <a:lnTo>
                    <a:pt x="308" y="32523"/>
                  </a:lnTo>
                  <a:lnTo>
                    <a:pt x="366" y="33123"/>
                  </a:lnTo>
                  <a:lnTo>
                    <a:pt x="430" y="33722"/>
                  </a:lnTo>
                  <a:lnTo>
                    <a:pt x="499" y="34321"/>
                  </a:lnTo>
                  <a:lnTo>
                    <a:pt x="573" y="34905"/>
                  </a:lnTo>
                  <a:lnTo>
                    <a:pt x="653" y="35488"/>
                  </a:lnTo>
                  <a:lnTo>
                    <a:pt x="732" y="36072"/>
                  </a:lnTo>
                  <a:lnTo>
                    <a:pt x="822" y="36641"/>
                  </a:lnTo>
                  <a:lnTo>
                    <a:pt x="918" y="37209"/>
                  </a:lnTo>
                  <a:lnTo>
                    <a:pt x="1019" y="37778"/>
                  </a:lnTo>
                  <a:lnTo>
                    <a:pt x="1119" y="38331"/>
                  </a:lnTo>
                  <a:lnTo>
                    <a:pt x="1231" y="38884"/>
                  </a:lnTo>
                  <a:lnTo>
                    <a:pt x="1348" y="39437"/>
                  </a:lnTo>
                  <a:lnTo>
                    <a:pt x="1464" y="39974"/>
                  </a:lnTo>
                  <a:lnTo>
                    <a:pt x="1592" y="40512"/>
                  </a:lnTo>
                  <a:lnTo>
                    <a:pt x="1719" y="41034"/>
                  </a:lnTo>
                  <a:lnTo>
                    <a:pt x="1857" y="41557"/>
                  </a:lnTo>
                  <a:lnTo>
                    <a:pt x="1995" y="42064"/>
                  </a:lnTo>
                  <a:lnTo>
                    <a:pt x="2138" y="42571"/>
                  </a:lnTo>
                  <a:lnTo>
                    <a:pt x="2292" y="43062"/>
                  </a:lnTo>
                  <a:lnTo>
                    <a:pt x="2446" y="43539"/>
                  </a:lnTo>
                  <a:lnTo>
                    <a:pt x="2605" y="44015"/>
                  </a:lnTo>
                  <a:lnTo>
                    <a:pt x="2769" y="44491"/>
                  </a:lnTo>
                  <a:lnTo>
                    <a:pt x="2939" y="44937"/>
                  </a:lnTo>
                  <a:lnTo>
                    <a:pt x="3109" y="45367"/>
                  </a:lnTo>
                  <a:lnTo>
                    <a:pt x="3284" y="45797"/>
                  </a:lnTo>
                  <a:lnTo>
                    <a:pt x="3459" y="46196"/>
                  </a:lnTo>
                  <a:lnTo>
                    <a:pt x="3639" y="46580"/>
                  </a:lnTo>
                  <a:lnTo>
                    <a:pt x="3819" y="46965"/>
                  </a:lnTo>
                  <a:lnTo>
                    <a:pt x="4000" y="47318"/>
                  </a:lnTo>
                  <a:lnTo>
                    <a:pt x="4191" y="47671"/>
                  </a:lnTo>
                  <a:lnTo>
                    <a:pt x="4376" y="48009"/>
                  </a:lnTo>
                  <a:lnTo>
                    <a:pt x="4567" y="48316"/>
                  </a:lnTo>
                  <a:lnTo>
                    <a:pt x="4758" y="48624"/>
                  </a:lnTo>
                  <a:lnTo>
                    <a:pt x="4954" y="48916"/>
                  </a:lnTo>
                  <a:lnTo>
                    <a:pt x="5151" y="49177"/>
                  </a:lnTo>
                  <a:lnTo>
                    <a:pt x="5352" y="49438"/>
                  </a:lnTo>
                  <a:lnTo>
                    <a:pt x="5549" y="49684"/>
                  </a:lnTo>
                  <a:lnTo>
                    <a:pt x="5750" y="49914"/>
                  </a:lnTo>
                  <a:lnTo>
                    <a:pt x="5957" y="50129"/>
                  </a:lnTo>
                  <a:lnTo>
                    <a:pt x="6159" y="50329"/>
                  </a:lnTo>
                  <a:lnTo>
                    <a:pt x="6365" y="50513"/>
                  </a:lnTo>
                  <a:lnTo>
                    <a:pt x="6572" y="50682"/>
                  </a:lnTo>
                  <a:lnTo>
                    <a:pt x="6779" y="50836"/>
                  </a:lnTo>
                  <a:lnTo>
                    <a:pt x="6991" y="50974"/>
                  </a:lnTo>
                  <a:lnTo>
                    <a:pt x="7198" y="51097"/>
                  </a:lnTo>
                  <a:lnTo>
                    <a:pt x="7410" y="51205"/>
                  </a:lnTo>
                  <a:lnTo>
                    <a:pt x="7623" y="51312"/>
                  </a:lnTo>
                  <a:lnTo>
                    <a:pt x="7835" y="51389"/>
                  </a:lnTo>
                  <a:lnTo>
                    <a:pt x="8047" y="51451"/>
                  </a:lnTo>
                  <a:lnTo>
                    <a:pt x="8259" y="51512"/>
                  </a:lnTo>
                  <a:lnTo>
                    <a:pt x="8471" y="51543"/>
                  </a:lnTo>
                  <a:lnTo>
                    <a:pt x="8689" y="51558"/>
                  </a:lnTo>
                  <a:lnTo>
                    <a:pt x="8901" y="51573"/>
                  </a:lnTo>
                  <a:lnTo>
                    <a:pt x="9113" y="51558"/>
                  </a:lnTo>
                  <a:lnTo>
                    <a:pt x="9325" y="51543"/>
                  </a:lnTo>
                  <a:lnTo>
                    <a:pt x="9543" y="51512"/>
                  </a:lnTo>
                  <a:lnTo>
                    <a:pt x="9755" y="51451"/>
                  </a:lnTo>
                  <a:lnTo>
                    <a:pt x="9967" y="51389"/>
                  </a:lnTo>
                  <a:lnTo>
                    <a:pt x="10179" y="51312"/>
                  </a:lnTo>
                  <a:lnTo>
                    <a:pt x="10391" y="51205"/>
                  </a:lnTo>
                  <a:lnTo>
                    <a:pt x="10604" y="51097"/>
                  </a:lnTo>
                  <a:lnTo>
                    <a:pt x="10810" y="50974"/>
                  </a:lnTo>
                  <a:lnTo>
                    <a:pt x="11023" y="50836"/>
                  </a:lnTo>
                  <a:lnTo>
                    <a:pt x="11229" y="50682"/>
                  </a:lnTo>
                  <a:lnTo>
                    <a:pt x="11436" y="50513"/>
                  </a:lnTo>
                  <a:lnTo>
                    <a:pt x="11643" y="50329"/>
                  </a:lnTo>
                  <a:lnTo>
                    <a:pt x="11845" y="50129"/>
                  </a:lnTo>
                  <a:lnTo>
                    <a:pt x="12046" y="49914"/>
                  </a:lnTo>
                  <a:lnTo>
                    <a:pt x="12253" y="49684"/>
                  </a:lnTo>
                  <a:lnTo>
                    <a:pt x="12449" y="49438"/>
                  </a:lnTo>
                  <a:lnTo>
                    <a:pt x="12651" y="49177"/>
                  </a:lnTo>
                  <a:lnTo>
                    <a:pt x="12847" y="48916"/>
                  </a:lnTo>
                  <a:lnTo>
                    <a:pt x="13038" y="48624"/>
                  </a:lnTo>
                  <a:lnTo>
                    <a:pt x="13234" y="48316"/>
                  </a:lnTo>
                  <a:lnTo>
                    <a:pt x="13425" y="48009"/>
                  </a:lnTo>
                  <a:lnTo>
                    <a:pt x="13611" y="47671"/>
                  </a:lnTo>
                  <a:lnTo>
                    <a:pt x="13797" y="47318"/>
                  </a:lnTo>
                  <a:lnTo>
                    <a:pt x="13982" y="46965"/>
                  </a:lnTo>
                  <a:lnTo>
                    <a:pt x="14163" y="46580"/>
                  </a:lnTo>
                  <a:lnTo>
                    <a:pt x="14343" y="46196"/>
                  </a:lnTo>
                  <a:lnTo>
                    <a:pt x="14518" y="45797"/>
                  </a:lnTo>
                  <a:lnTo>
                    <a:pt x="14693" y="45367"/>
                  </a:lnTo>
                  <a:lnTo>
                    <a:pt x="14863" y="44937"/>
                  </a:lnTo>
                  <a:lnTo>
                    <a:pt x="15033" y="44491"/>
                  </a:lnTo>
                  <a:lnTo>
                    <a:pt x="15197" y="44015"/>
                  </a:lnTo>
                  <a:lnTo>
                    <a:pt x="15356" y="43539"/>
                  </a:lnTo>
                  <a:lnTo>
                    <a:pt x="15510" y="43062"/>
                  </a:lnTo>
                  <a:lnTo>
                    <a:pt x="15664" y="42571"/>
                  </a:lnTo>
                  <a:lnTo>
                    <a:pt x="15807" y="42064"/>
                  </a:lnTo>
                  <a:lnTo>
                    <a:pt x="15945" y="41557"/>
                  </a:lnTo>
                  <a:lnTo>
                    <a:pt x="16083" y="41034"/>
                  </a:lnTo>
                  <a:lnTo>
                    <a:pt x="16210" y="40512"/>
                  </a:lnTo>
                  <a:lnTo>
                    <a:pt x="16337" y="39974"/>
                  </a:lnTo>
                  <a:lnTo>
                    <a:pt x="16454" y="39437"/>
                  </a:lnTo>
                  <a:lnTo>
                    <a:pt x="16571" y="38884"/>
                  </a:lnTo>
                  <a:lnTo>
                    <a:pt x="16682" y="38331"/>
                  </a:lnTo>
                  <a:lnTo>
                    <a:pt x="16783" y="37778"/>
                  </a:lnTo>
                  <a:lnTo>
                    <a:pt x="16884" y="37209"/>
                  </a:lnTo>
                  <a:lnTo>
                    <a:pt x="16979" y="36641"/>
                  </a:lnTo>
                  <a:lnTo>
                    <a:pt x="17069" y="36072"/>
                  </a:lnTo>
                  <a:lnTo>
                    <a:pt x="17149" y="35488"/>
                  </a:lnTo>
                  <a:lnTo>
                    <a:pt x="17229" y="34905"/>
                  </a:lnTo>
                  <a:lnTo>
                    <a:pt x="17303" y="34321"/>
                  </a:lnTo>
                  <a:lnTo>
                    <a:pt x="17372" y="33722"/>
                  </a:lnTo>
                  <a:lnTo>
                    <a:pt x="17435" y="33123"/>
                  </a:lnTo>
                  <a:lnTo>
                    <a:pt x="17494" y="32523"/>
                  </a:lnTo>
                  <a:lnTo>
                    <a:pt x="17547" y="31924"/>
                  </a:lnTo>
                  <a:lnTo>
                    <a:pt x="17595" y="31325"/>
                  </a:lnTo>
                  <a:lnTo>
                    <a:pt x="17642" y="30711"/>
                  </a:lnTo>
                  <a:lnTo>
                    <a:pt x="17679" y="30096"/>
                  </a:lnTo>
                  <a:lnTo>
                    <a:pt x="17711" y="29497"/>
                  </a:lnTo>
                  <a:lnTo>
                    <a:pt x="17738" y="28882"/>
                  </a:lnTo>
                  <a:lnTo>
                    <a:pt x="17764" y="28253"/>
                  </a:lnTo>
                  <a:lnTo>
                    <a:pt x="17780" y="27638"/>
                  </a:lnTo>
                  <a:lnTo>
                    <a:pt x="17791" y="27023"/>
                  </a:lnTo>
                  <a:lnTo>
                    <a:pt x="17801" y="26409"/>
                  </a:lnTo>
                  <a:lnTo>
                    <a:pt x="17801" y="25794"/>
                  </a:lnTo>
                  <a:lnTo>
                    <a:pt x="17801" y="25165"/>
                  </a:lnTo>
                  <a:lnTo>
                    <a:pt x="17791" y="24550"/>
                  </a:lnTo>
                  <a:lnTo>
                    <a:pt x="17780" y="23936"/>
                  </a:lnTo>
                  <a:lnTo>
                    <a:pt x="17764" y="23321"/>
                  </a:lnTo>
                  <a:lnTo>
                    <a:pt x="17738" y="22707"/>
                  </a:lnTo>
                  <a:lnTo>
                    <a:pt x="17711" y="22092"/>
                  </a:lnTo>
                  <a:lnTo>
                    <a:pt x="17679" y="21477"/>
                  </a:lnTo>
                  <a:lnTo>
                    <a:pt x="17642" y="20863"/>
                  </a:lnTo>
                  <a:lnTo>
                    <a:pt x="17595" y="20248"/>
                  </a:lnTo>
                  <a:lnTo>
                    <a:pt x="17547" y="19649"/>
                  </a:lnTo>
                  <a:lnTo>
                    <a:pt x="17494" y="19050"/>
                  </a:lnTo>
                  <a:lnTo>
                    <a:pt x="17435" y="18451"/>
                  </a:lnTo>
                  <a:lnTo>
                    <a:pt x="17372" y="17852"/>
                  </a:lnTo>
                  <a:lnTo>
                    <a:pt x="17303" y="17253"/>
                  </a:lnTo>
                  <a:lnTo>
                    <a:pt x="17229" y="16669"/>
                  </a:lnTo>
                  <a:lnTo>
                    <a:pt x="17149" y="16085"/>
                  </a:lnTo>
                  <a:lnTo>
                    <a:pt x="17069" y="15501"/>
                  </a:lnTo>
                  <a:lnTo>
                    <a:pt x="16979" y="14933"/>
                  </a:lnTo>
                  <a:lnTo>
                    <a:pt x="16884" y="14364"/>
                  </a:lnTo>
                  <a:lnTo>
                    <a:pt x="16783" y="13796"/>
                  </a:lnTo>
                  <a:lnTo>
                    <a:pt x="16682" y="13243"/>
                  </a:lnTo>
                  <a:lnTo>
                    <a:pt x="16571" y="12690"/>
                  </a:lnTo>
                  <a:lnTo>
                    <a:pt x="16454" y="12137"/>
                  </a:lnTo>
                  <a:lnTo>
                    <a:pt x="16337" y="11599"/>
                  </a:lnTo>
                  <a:lnTo>
                    <a:pt x="16210" y="11061"/>
                  </a:lnTo>
                  <a:lnTo>
                    <a:pt x="16083" y="10539"/>
                  </a:lnTo>
                  <a:lnTo>
                    <a:pt x="15945" y="10032"/>
                  </a:lnTo>
                  <a:lnTo>
                    <a:pt x="15807" y="9510"/>
                  </a:lnTo>
                  <a:lnTo>
                    <a:pt x="15664" y="9018"/>
                  </a:lnTo>
                  <a:lnTo>
                    <a:pt x="15510" y="8511"/>
                  </a:lnTo>
                  <a:lnTo>
                    <a:pt x="15356" y="8035"/>
                  </a:lnTo>
                  <a:lnTo>
                    <a:pt x="15197" y="7559"/>
                  </a:lnTo>
                  <a:lnTo>
                    <a:pt x="15033" y="7098"/>
                  </a:lnTo>
                  <a:lnTo>
                    <a:pt x="14863" y="6637"/>
                  </a:lnTo>
                  <a:lnTo>
                    <a:pt x="14693" y="6207"/>
                  </a:lnTo>
                  <a:lnTo>
                    <a:pt x="14518" y="5792"/>
                  </a:lnTo>
                  <a:lnTo>
                    <a:pt x="14343" y="5377"/>
                  </a:lnTo>
                  <a:lnTo>
                    <a:pt x="14163" y="4993"/>
                  </a:lnTo>
                  <a:lnTo>
                    <a:pt x="13982" y="4609"/>
                  </a:lnTo>
                  <a:lnTo>
                    <a:pt x="13797" y="4256"/>
                  </a:lnTo>
                  <a:lnTo>
                    <a:pt x="13611" y="3902"/>
                  </a:lnTo>
                  <a:lnTo>
                    <a:pt x="13425" y="3580"/>
                  </a:lnTo>
                  <a:lnTo>
                    <a:pt x="13234" y="3257"/>
                  </a:lnTo>
                  <a:lnTo>
                    <a:pt x="13038" y="2950"/>
                  </a:lnTo>
                  <a:lnTo>
                    <a:pt x="12847" y="2673"/>
                  </a:lnTo>
                  <a:lnTo>
                    <a:pt x="12651" y="2397"/>
                  </a:lnTo>
                  <a:lnTo>
                    <a:pt x="12449" y="2136"/>
                  </a:lnTo>
                  <a:lnTo>
                    <a:pt x="12253" y="1890"/>
                  </a:lnTo>
                  <a:lnTo>
                    <a:pt x="12046" y="1659"/>
                  </a:lnTo>
                  <a:lnTo>
                    <a:pt x="11845" y="1444"/>
                  </a:lnTo>
                  <a:lnTo>
                    <a:pt x="11643" y="1245"/>
                  </a:lnTo>
                  <a:lnTo>
                    <a:pt x="11436" y="1060"/>
                  </a:lnTo>
                  <a:lnTo>
                    <a:pt x="11229" y="891"/>
                  </a:lnTo>
                  <a:lnTo>
                    <a:pt x="11023" y="738"/>
                  </a:lnTo>
                  <a:lnTo>
                    <a:pt x="10810" y="599"/>
                  </a:lnTo>
                  <a:lnTo>
                    <a:pt x="10604" y="476"/>
                  </a:lnTo>
                  <a:lnTo>
                    <a:pt x="10391" y="369"/>
                  </a:lnTo>
                  <a:lnTo>
                    <a:pt x="10179" y="277"/>
                  </a:lnTo>
                  <a:lnTo>
                    <a:pt x="9967" y="184"/>
                  </a:lnTo>
                  <a:lnTo>
                    <a:pt x="9755" y="123"/>
                  </a:lnTo>
                  <a:lnTo>
                    <a:pt x="9543" y="77"/>
                  </a:lnTo>
                  <a:lnTo>
                    <a:pt x="9325" y="31"/>
                  </a:lnTo>
                  <a:lnTo>
                    <a:pt x="9113" y="16"/>
                  </a:lnTo>
                  <a:lnTo>
                    <a:pt x="890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4"/>
            <p:cNvSpPr/>
            <p:nvPr/>
          </p:nvSpPr>
          <p:spPr>
            <a:xfrm>
              <a:off x="-860050" y="-5565225"/>
              <a:ext cx="324525" cy="939850"/>
            </a:xfrm>
            <a:custGeom>
              <a:avLst/>
              <a:gdLst/>
              <a:ahLst/>
              <a:cxnLst/>
              <a:rect l="l" t="t" r="r" b="b"/>
              <a:pathLst>
                <a:path w="12981" h="37594" extrusionOk="0">
                  <a:moveTo>
                    <a:pt x="6488" y="1"/>
                  </a:moveTo>
                  <a:lnTo>
                    <a:pt x="6329" y="16"/>
                  </a:lnTo>
                  <a:lnTo>
                    <a:pt x="6170" y="31"/>
                  </a:lnTo>
                  <a:lnTo>
                    <a:pt x="6010" y="62"/>
                  </a:lnTo>
                  <a:lnTo>
                    <a:pt x="5851" y="93"/>
                  </a:lnTo>
                  <a:lnTo>
                    <a:pt x="5692" y="154"/>
                  </a:lnTo>
                  <a:lnTo>
                    <a:pt x="5533" y="216"/>
                  </a:lnTo>
                  <a:lnTo>
                    <a:pt x="5374" y="292"/>
                  </a:lnTo>
                  <a:lnTo>
                    <a:pt x="5215" y="369"/>
                  </a:lnTo>
                  <a:lnTo>
                    <a:pt x="5056" y="477"/>
                  </a:lnTo>
                  <a:lnTo>
                    <a:pt x="4897" y="584"/>
                  </a:lnTo>
                  <a:lnTo>
                    <a:pt x="4743" y="707"/>
                  </a:lnTo>
                  <a:lnTo>
                    <a:pt x="4584" y="845"/>
                  </a:lnTo>
                  <a:lnTo>
                    <a:pt x="4424" y="984"/>
                  </a:lnTo>
                  <a:lnTo>
                    <a:pt x="4265" y="1153"/>
                  </a:lnTo>
                  <a:lnTo>
                    <a:pt x="4112" y="1322"/>
                  </a:lnTo>
                  <a:lnTo>
                    <a:pt x="3958" y="1506"/>
                  </a:lnTo>
                  <a:lnTo>
                    <a:pt x="3804" y="1690"/>
                  </a:lnTo>
                  <a:lnTo>
                    <a:pt x="3655" y="1906"/>
                  </a:lnTo>
                  <a:lnTo>
                    <a:pt x="3507" y="2121"/>
                  </a:lnTo>
                  <a:lnTo>
                    <a:pt x="3364" y="2336"/>
                  </a:lnTo>
                  <a:lnTo>
                    <a:pt x="3220" y="2566"/>
                  </a:lnTo>
                  <a:lnTo>
                    <a:pt x="3077" y="2812"/>
                  </a:lnTo>
                  <a:lnTo>
                    <a:pt x="2945" y="3058"/>
                  </a:lnTo>
                  <a:lnTo>
                    <a:pt x="2807" y="3319"/>
                  </a:lnTo>
                  <a:lnTo>
                    <a:pt x="2679" y="3595"/>
                  </a:lnTo>
                  <a:lnTo>
                    <a:pt x="2547" y="3872"/>
                  </a:lnTo>
                  <a:lnTo>
                    <a:pt x="2425" y="4149"/>
                  </a:lnTo>
                  <a:lnTo>
                    <a:pt x="2303" y="4456"/>
                  </a:lnTo>
                  <a:lnTo>
                    <a:pt x="2181" y="4748"/>
                  </a:lnTo>
                  <a:lnTo>
                    <a:pt x="2064" y="5055"/>
                  </a:lnTo>
                  <a:lnTo>
                    <a:pt x="1947" y="5378"/>
                  </a:lnTo>
                  <a:lnTo>
                    <a:pt x="1836" y="5700"/>
                  </a:lnTo>
                  <a:lnTo>
                    <a:pt x="1730" y="6038"/>
                  </a:lnTo>
                  <a:lnTo>
                    <a:pt x="1624" y="6376"/>
                  </a:lnTo>
                  <a:lnTo>
                    <a:pt x="1523" y="6714"/>
                  </a:lnTo>
                  <a:lnTo>
                    <a:pt x="1422" y="7067"/>
                  </a:lnTo>
                  <a:lnTo>
                    <a:pt x="1327" y="7421"/>
                  </a:lnTo>
                  <a:lnTo>
                    <a:pt x="1231" y="7790"/>
                  </a:lnTo>
                  <a:lnTo>
                    <a:pt x="1141" y="8158"/>
                  </a:lnTo>
                  <a:lnTo>
                    <a:pt x="1056" y="8527"/>
                  </a:lnTo>
                  <a:lnTo>
                    <a:pt x="971" y="8911"/>
                  </a:lnTo>
                  <a:lnTo>
                    <a:pt x="892" y="9310"/>
                  </a:lnTo>
                  <a:lnTo>
                    <a:pt x="818" y="9695"/>
                  </a:lnTo>
                  <a:lnTo>
                    <a:pt x="743" y="10094"/>
                  </a:lnTo>
                  <a:lnTo>
                    <a:pt x="669" y="10493"/>
                  </a:lnTo>
                  <a:lnTo>
                    <a:pt x="605" y="10908"/>
                  </a:lnTo>
                  <a:lnTo>
                    <a:pt x="542" y="11308"/>
                  </a:lnTo>
                  <a:lnTo>
                    <a:pt x="478" y="11722"/>
                  </a:lnTo>
                  <a:lnTo>
                    <a:pt x="425" y="12153"/>
                  </a:lnTo>
                  <a:lnTo>
                    <a:pt x="372" y="12567"/>
                  </a:lnTo>
                  <a:lnTo>
                    <a:pt x="319" y="12998"/>
                  </a:lnTo>
                  <a:lnTo>
                    <a:pt x="271" y="13428"/>
                  </a:lnTo>
                  <a:lnTo>
                    <a:pt x="229" y="13858"/>
                  </a:lnTo>
                  <a:lnTo>
                    <a:pt x="192" y="14303"/>
                  </a:lnTo>
                  <a:lnTo>
                    <a:pt x="155" y="14734"/>
                  </a:lnTo>
                  <a:lnTo>
                    <a:pt x="123" y="15179"/>
                  </a:lnTo>
                  <a:lnTo>
                    <a:pt x="96" y="15625"/>
                  </a:lnTo>
                  <a:lnTo>
                    <a:pt x="70" y="16070"/>
                  </a:lnTo>
                  <a:lnTo>
                    <a:pt x="48" y="16531"/>
                  </a:lnTo>
                  <a:lnTo>
                    <a:pt x="33" y="16977"/>
                  </a:lnTo>
                  <a:lnTo>
                    <a:pt x="17" y="17437"/>
                  </a:lnTo>
                  <a:lnTo>
                    <a:pt x="11" y="17883"/>
                  </a:lnTo>
                  <a:lnTo>
                    <a:pt x="6" y="18344"/>
                  </a:lnTo>
                  <a:lnTo>
                    <a:pt x="1" y="18805"/>
                  </a:lnTo>
                  <a:lnTo>
                    <a:pt x="6" y="19266"/>
                  </a:lnTo>
                  <a:lnTo>
                    <a:pt x="11" y="19727"/>
                  </a:lnTo>
                  <a:lnTo>
                    <a:pt x="22" y="20187"/>
                  </a:lnTo>
                  <a:lnTo>
                    <a:pt x="33" y="20648"/>
                  </a:lnTo>
                  <a:lnTo>
                    <a:pt x="48" y="21109"/>
                  </a:lnTo>
                  <a:lnTo>
                    <a:pt x="75" y="21570"/>
                  </a:lnTo>
                  <a:lnTo>
                    <a:pt x="96" y="22031"/>
                  </a:lnTo>
                  <a:lnTo>
                    <a:pt x="128" y="22492"/>
                  </a:lnTo>
                  <a:lnTo>
                    <a:pt x="165" y="22953"/>
                  </a:lnTo>
                  <a:lnTo>
                    <a:pt x="202" y="23414"/>
                  </a:lnTo>
                  <a:lnTo>
                    <a:pt x="245" y="23874"/>
                  </a:lnTo>
                  <a:lnTo>
                    <a:pt x="292" y="24320"/>
                  </a:lnTo>
                  <a:lnTo>
                    <a:pt x="340" y="24781"/>
                  </a:lnTo>
                  <a:lnTo>
                    <a:pt x="399" y="25242"/>
                  </a:lnTo>
                  <a:lnTo>
                    <a:pt x="457" y="25687"/>
                  </a:lnTo>
                  <a:lnTo>
                    <a:pt x="521" y="26133"/>
                  </a:lnTo>
                  <a:lnTo>
                    <a:pt x="584" y="26578"/>
                  </a:lnTo>
                  <a:lnTo>
                    <a:pt x="658" y="27009"/>
                  </a:lnTo>
                  <a:lnTo>
                    <a:pt x="733" y="27439"/>
                  </a:lnTo>
                  <a:lnTo>
                    <a:pt x="807" y="27853"/>
                  </a:lnTo>
                  <a:lnTo>
                    <a:pt x="887" y="28268"/>
                  </a:lnTo>
                  <a:lnTo>
                    <a:pt x="971" y="28683"/>
                  </a:lnTo>
                  <a:lnTo>
                    <a:pt x="1056" y="29067"/>
                  </a:lnTo>
                  <a:lnTo>
                    <a:pt x="1146" y="29467"/>
                  </a:lnTo>
                  <a:lnTo>
                    <a:pt x="1242" y="29835"/>
                  </a:lnTo>
                  <a:lnTo>
                    <a:pt x="1337" y="30219"/>
                  </a:lnTo>
                  <a:lnTo>
                    <a:pt x="1433" y="30573"/>
                  </a:lnTo>
                  <a:lnTo>
                    <a:pt x="1534" y="30941"/>
                  </a:lnTo>
                  <a:lnTo>
                    <a:pt x="1640" y="31279"/>
                  </a:lnTo>
                  <a:lnTo>
                    <a:pt x="1746" y="31617"/>
                  </a:lnTo>
                  <a:lnTo>
                    <a:pt x="1857" y="31955"/>
                  </a:lnTo>
                  <a:lnTo>
                    <a:pt x="1969" y="32278"/>
                  </a:lnTo>
                  <a:lnTo>
                    <a:pt x="2080" y="32585"/>
                  </a:lnTo>
                  <a:lnTo>
                    <a:pt x="2197" y="32893"/>
                  </a:lnTo>
                  <a:lnTo>
                    <a:pt x="2319" y="33184"/>
                  </a:lnTo>
                  <a:lnTo>
                    <a:pt x="2441" y="33476"/>
                  </a:lnTo>
                  <a:lnTo>
                    <a:pt x="2563" y="33753"/>
                  </a:lnTo>
                  <a:lnTo>
                    <a:pt x="2690" y="34029"/>
                  </a:lnTo>
                  <a:lnTo>
                    <a:pt x="2817" y="34291"/>
                  </a:lnTo>
                  <a:lnTo>
                    <a:pt x="2945" y="34536"/>
                  </a:lnTo>
                  <a:lnTo>
                    <a:pt x="3077" y="34782"/>
                  </a:lnTo>
                  <a:lnTo>
                    <a:pt x="3210" y="35013"/>
                  </a:lnTo>
                  <a:lnTo>
                    <a:pt x="3348" y="35228"/>
                  </a:lnTo>
                  <a:lnTo>
                    <a:pt x="3486" y="35443"/>
                  </a:lnTo>
                  <a:lnTo>
                    <a:pt x="3624" y="35658"/>
                  </a:lnTo>
                  <a:lnTo>
                    <a:pt x="3761" y="35842"/>
                  </a:lnTo>
                  <a:lnTo>
                    <a:pt x="3905" y="36027"/>
                  </a:lnTo>
                  <a:lnTo>
                    <a:pt x="4048" y="36211"/>
                  </a:lnTo>
                  <a:lnTo>
                    <a:pt x="4196" y="36365"/>
                  </a:lnTo>
                  <a:lnTo>
                    <a:pt x="4340" y="36518"/>
                  </a:lnTo>
                  <a:lnTo>
                    <a:pt x="4488" y="36672"/>
                  </a:lnTo>
                  <a:lnTo>
                    <a:pt x="4637" y="36810"/>
                  </a:lnTo>
                  <a:lnTo>
                    <a:pt x="4785" y="36933"/>
                  </a:lnTo>
                  <a:lnTo>
                    <a:pt x="4939" y="37040"/>
                  </a:lnTo>
                  <a:lnTo>
                    <a:pt x="5088" y="37148"/>
                  </a:lnTo>
                  <a:lnTo>
                    <a:pt x="5241" y="37240"/>
                  </a:lnTo>
                  <a:lnTo>
                    <a:pt x="5395" y="37317"/>
                  </a:lnTo>
                  <a:lnTo>
                    <a:pt x="5549" y="37394"/>
                  </a:lnTo>
                  <a:lnTo>
                    <a:pt x="5708" y="37455"/>
                  </a:lnTo>
                  <a:lnTo>
                    <a:pt x="5862" y="37501"/>
                  </a:lnTo>
                  <a:lnTo>
                    <a:pt x="6021" y="37547"/>
                  </a:lnTo>
                  <a:lnTo>
                    <a:pt x="6175" y="37563"/>
                  </a:lnTo>
                  <a:lnTo>
                    <a:pt x="6334" y="37594"/>
                  </a:lnTo>
                  <a:lnTo>
                    <a:pt x="6652" y="37594"/>
                  </a:lnTo>
                  <a:lnTo>
                    <a:pt x="6811" y="37563"/>
                  </a:lnTo>
                  <a:lnTo>
                    <a:pt x="6971" y="37547"/>
                  </a:lnTo>
                  <a:lnTo>
                    <a:pt x="7130" y="37501"/>
                  </a:lnTo>
                  <a:lnTo>
                    <a:pt x="7289" y="37455"/>
                  </a:lnTo>
                  <a:lnTo>
                    <a:pt x="7448" y="37378"/>
                  </a:lnTo>
                  <a:lnTo>
                    <a:pt x="7607" y="37317"/>
                  </a:lnTo>
                  <a:lnTo>
                    <a:pt x="7766" y="37225"/>
                  </a:lnTo>
                  <a:lnTo>
                    <a:pt x="7925" y="37133"/>
                  </a:lnTo>
                  <a:lnTo>
                    <a:pt x="8084" y="37010"/>
                  </a:lnTo>
                  <a:lnTo>
                    <a:pt x="8238" y="36887"/>
                  </a:lnTo>
                  <a:lnTo>
                    <a:pt x="8397" y="36749"/>
                  </a:lnTo>
                  <a:lnTo>
                    <a:pt x="8557" y="36610"/>
                  </a:lnTo>
                  <a:lnTo>
                    <a:pt x="8716" y="36457"/>
                  </a:lnTo>
                  <a:lnTo>
                    <a:pt x="8869" y="36272"/>
                  </a:lnTo>
                  <a:lnTo>
                    <a:pt x="9023" y="36088"/>
                  </a:lnTo>
                  <a:lnTo>
                    <a:pt x="9177" y="35904"/>
                  </a:lnTo>
                  <a:lnTo>
                    <a:pt x="9326" y="35689"/>
                  </a:lnTo>
                  <a:lnTo>
                    <a:pt x="9474" y="35489"/>
                  </a:lnTo>
                  <a:lnTo>
                    <a:pt x="9617" y="35258"/>
                  </a:lnTo>
                  <a:lnTo>
                    <a:pt x="9761" y="35028"/>
                  </a:lnTo>
                  <a:lnTo>
                    <a:pt x="9899" y="34782"/>
                  </a:lnTo>
                  <a:lnTo>
                    <a:pt x="10036" y="34536"/>
                  </a:lnTo>
                  <a:lnTo>
                    <a:pt x="10174" y="34275"/>
                  </a:lnTo>
                  <a:lnTo>
                    <a:pt x="10302" y="33999"/>
                  </a:lnTo>
                  <a:lnTo>
                    <a:pt x="10434" y="33722"/>
                  </a:lnTo>
                  <a:lnTo>
                    <a:pt x="10556" y="33446"/>
                  </a:lnTo>
                  <a:lnTo>
                    <a:pt x="10678" y="33154"/>
                  </a:lnTo>
                  <a:lnTo>
                    <a:pt x="10800" y="32846"/>
                  </a:lnTo>
                  <a:lnTo>
                    <a:pt x="10917" y="32539"/>
                  </a:lnTo>
                  <a:lnTo>
                    <a:pt x="11034" y="32217"/>
                  </a:lnTo>
                  <a:lnTo>
                    <a:pt x="11145" y="31894"/>
                  </a:lnTo>
                  <a:lnTo>
                    <a:pt x="11251" y="31571"/>
                  </a:lnTo>
                  <a:lnTo>
                    <a:pt x="11357" y="31233"/>
                  </a:lnTo>
                  <a:lnTo>
                    <a:pt x="11458" y="30880"/>
                  </a:lnTo>
                  <a:lnTo>
                    <a:pt x="11559" y="30527"/>
                  </a:lnTo>
                  <a:lnTo>
                    <a:pt x="11654" y="30173"/>
                  </a:lnTo>
                  <a:lnTo>
                    <a:pt x="11750" y="29805"/>
                  </a:lnTo>
                  <a:lnTo>
                    <a:pt x="11840" y="29436"/>
                  </a:lnTo>
                  <a:lnTo>
                    <a:pt x="11925" y="29067"/>
                  </a:lnTo>
                  <a:lnTo>
                    <a:pt x="12010" y="28683"/>
                  </a:lnTo>
                  <a:lnTo>
                    <a:pt x="12089" y="28299"/>
                  </a:lnTo>
                  <a:lnTo>
                    <a:pt x="12163" y="27900"/>
                  </a:lnTo>
                  <a:lnTo>
                    <a:pt x="12238" y="27500"/>
                  </a:lnTo>
                  <a:lnTo>
                    <a:pt x="12312" y="27101"/>
                  </a:lnTo>
                  <a:lnTo>
                    <a:pt x="12376" y="26701"/>
                  </a:lnTo>
                  <a:lnTo>
                    <a:pt x="12439" y="26286"/>
                  </a:lnTo>
                  <a:lnTo>
                    <a:pt x="12503" y="25872"/>
                  </a:lnTo>
                  <a:lnTo>
                    <a:pt x="12556" y="25442"/>
                  </a:lnTo>
                  <a:lnTo>
                    <a:pt x="12609" y="25027"/>
                  </a:lnTo>
                  <a:lnTo>
                    <a:pt x="12662" y="24597"/>
                  </a:lnTo>
                  <a:lnTo>
                    <a:pt x="12710" y="24166"/>
                  </a:lnTo>
                  <a:lnTo>
                    <a:pt x="12752" y="23736"/>
                  </a:lnTo>
                  <a:lnTo>
                    <a:pt x="12789" y="23291"/>
                  </a:lnTo>
                  <a:lnTo>
                    <a:pt x="12826" y="22861"/>
                  </a:lnTo>
                  <a:lnTo>
                    <a:pt x="12858" y="22415"/>
                  </a:lnTo>
                  <a:lnTo>
                    <a:pt x="12885" y="21969"/>
                  </a:lnTo>
                  <a:lnTo>
                    <a:pt x="12911" y="21524"/>
                  </a:lnTo>
                  <a:lnTo>
                    <a:pt x="12933" y="21063"/>
                  </a:lnTo>
                  <a:lnTo>
                    <a:pt x="12948" y="20618"/>
                  </a:lnTo>
                  <a:lnTo>
                    <a:pt x="12959" y="20157"/>
                  </a:lnTo>
                  <a:lnTo>
                    <a:pt x="12970" y="19711"/>
                  </a:lnTo>
                  <a:lnTo>
                    <a:pt x="12975" y="19250"/>
                  </a:lnTo>
                  <a:lnTo>
                    <a:pt x="12980" y="18789"/>
                  </a:lnTo>
                  <a:lnTo>
                    <a:pt x="12975" y="18328"/>
                  </a:lnTo>
                  <a:lnTo>
                    <a:pt x="12970" y="17868"/>
                  </a:lnTo>
                  <a:lnTo>
                    <a:pt x="12959" y="17407"/>
                  </a:lnTo>
                  <a:lnTo>
                    <a:pt x="12948" y="16946"/>
                  </a:lnTo>
                  <a:lnTo>
                    <a:pt x="12927" y="16485"/>
                  </a:lnTo>
                  <a:lnTo>
                    <a:pt x="12906" y="16024"/>
                  </a:lnTo>
                  <a:lnTo>
                    <a:pt x="12880" y="15563"/>
                  </a:lnTo>
                  <a:lnTo>
                    <a:pt x="12853" y="15102"/>
                  </a:lnTo>
                  <a:lnTo>
                    <a:pt x="12816" y="14641"/>
                  </a:lnTo>
                  <a:lnTo>
                    <a:pt x="12779" y="14180"/>
                  </a:lnTo>
                  <a:lnTo>
                    <a:pt x="12736" y="13735"/>
                  </a:lnTo>
                  <a:lnTo>
                    <a:pt x="12689" y="13274"/>
                  </a:lnTo>
                  <a:lnTo>
                    <a:pt x="12641" y="12813"/>
                  </a:lnTo>
                  <a:lnTo>
                    <a:pt x="12582" y="12352"/>
                  </a:lnTo>
                  <a:lnTo>
                    <a:pt x="12524" y="11907"/>
                  </a:lnTo>
                  <a:lnTo>
                    <a:pt x="12460" y="11461"/>
                  </a:lnTo>
                  <a:lnTo>
                    <a:pt x="12397" y="11016"/>
                  </a:lnTo>
                  <a:lnTo>
                    <a:pt x="12323" y="10586"/>
                  </a:lnTo>
                  <a:lnTo>
                    <a:pt x="12248" y="10155"/>
                  </a:lnTo>
                  <a:lnTo>
                    <a:pt x="12174" y="9741"/>
                  </a:lnTo>
                  <a:lnTo>
                    <a:pt x="12094" y="9326"/>
                  </a:lnTo>
                  <a:lnTo>
                    <a:pt x="12010" y="8926"/>
                  </a:lnTo>
                  <a:lnTo>
                    <a:pt x="11925" y="8527"/>
                  </a:lnTo>
                  <a:lnTo>
                    <a:pt x="11835" y="8143"/>
                  </a:lnTo>
                  <a:lnTo>
                    <a:pt x="11739" y="7759"/>
                  </a:lnTo>
                  <a:lnTo>
                    <a:pt x="11644" y="7390"/>
                  </a:lnTo>
                  <a:lnTo>
                    <a:pt x="11548" y="7021"/>
                  </a:lnTo>
                  <a:lnTo>
                    <a:pt x="11447" y="6668"/>
                  </a:lnTo>
                  <a:lnTo>
                    <a:pt x="11341" y="6315"/>
                  </a:lnTo>
                  <a:lnTo>
                    <a:pt x="11235" y="5977"/>
                  </a:lnTo>
                  <a:lnTo>
                    <a:pt x="11124" y="5639"/>
                  </a:lnTo>
                  <a:lnTo>
                    <a:pt x="11012" y="5316"/>
                  </a:lnTo>
                  <a:lnTo>
                    <a:pt x="10901" y="5009"/>
                  </a:lnTo>
                  <a:lnTo>
                    <a:pt x="10779" y="4702"/>
                  </a:lnTo>
                  <a:lnTo>
                    <a:pt x="10662" y="4410"/>
                  </a:lnTo>
                  <a:lnTo>
                    <a:pt x="10540" y="4118"/>
                  </a:lnTo>
                  <a:lnTo>
                    <a:pt x="10418" y="3841"/>
                  </a:lnTo>
                  <a:lnTo>
                    <a:pt x="10291" y="3565"/>
                  </a:lnTo>
                  <a:lnTo>
                    <a:pt x="10164" y="3304"/>
                  </a:lnTo>
                  <a:lnTo>
                    <a:pt x="10036" y="3058"/>
                  </a:lnTo>
                  <a:lnTo>
                    <a:pt x="9904" y="2812"/>
                  </a:lnTo>
                  <a:lnTo>
                    <a:pt x="9771" y="2582"/>
                  </a:lnTo>
                  <a:lnTo>
                    <a:pt x="9633" y="2366"/>
                  </a:lnTo>
                  <a:lnTo>
                    <a:pt x="9495" y="2151"/>
                  </a:lnTo>
                  <a:lnTo>
                    <a:pt x="9357" y="1952"/>
                  </a:lnTo>
                  <a:lnTo>
                    <a:pt x="9220" y="1752"/>
                  </a:lnTo>
                  <a:lnTo>
                    <a:pt x="9076" y="1568"/>
                  </a:lnTo>
                  <a:lnTo>
                    <a:pt x="8933" y="1399"/>
                  </a:lnTo>
                  <a:lnTo>
                    <a:pt x="8785" y="1230"/>
                  </a:lnTo>
                  <a:lnTo>
                    <a:pt x="8641" y="1076"/>
                  </a:lnTo>
                  <a:lnTo>
                    <a:pt x="8493" y="922"/>
                  </a:lnTo>
                  <a:lnTo>
                    <a:pt x="8344" y="799"/>
                  </a:lnTo>
                  <a:lnTo>
                    <a:pt x="8196" y="661"/>
                  </a:lnTo>
                  <a:lnTo>
                    <a:pt x="8042" y="554"/>
                  </a:lnTo>
                  <a:lnTo>
                    <a:pt x="7893" y="446"/>
                  </a:lnTo>
                  <a:lnTo>
                    <a:pt x="7740" y="354"/>
                  </a:lnTo>
                  <a:lnTo>
                    <a:pt x="7586" y="277"/>
                  </a:lnTo>
                  <a:lnTo>
                    <a:pt x="7432" y="200"/>
                  </a:lnTo>
                  <a:lnTo>
                    <a:pt x="7273" y="139"/>
                  </a:lnTo>
                  <a:lnTo>
                    <a:pt x="7119" y="93"/>
                  </a:lnTo>
                  <a:lnTo>
                    <a:pt x="6960" y="62"/>
                  </a:lnTo>
                  <a:lnTo>
                    <a:pt x="6806" y="31"/>
                  </a:lnTo>
                  <a:lnTo>
                    <a:pt x="6647" y="16"/>
                  </a:lnTo>
                  <a:lnTo>
                    <a:pt x="648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4"/>
            <p:cNvSpPr/>
            <p:nvPr/>
          </p:nvSpPr>
          <p:spPr>
            <a:xfrm>
              <a:off x="-785250" y="-5361275"/>
              <a:ext cx="178500" cy="586500"/>
            </a:xfrm>
            <a:custGeom>
              <a:avLst/>
              <a:gdLst/>
              <a:ahLst/>
              <a:cxnLst/>
              <a:rect l="l" t="t" r="r" b="b"/>
              <a:pathLst>
                <a:path w="7140" h="23460" extrusionOk="0">
                  <a:moveTo>
                    <a:pt x="6853" y="16024"/>
                  </a:moveTo>
                  <a:lnTo>
                    <a:pt x="6838" y="16131"/>
                  </a:lnTo>
                  <a:lnTo>
                    <a:pt x="6835" y="16135"/>
                  </a:lnTo>
                  <a:lnTo>
                    <a:pt x="6835" y="16135"/>
                  </a:lnTo>
                  <a:lnTo>
                    <a:pt x="6853" y="16024"/>
                  </a:lnTo>
                  <a:close/>
                  <a:moveTo>
                    <a:pt x="7050" y="17161"/>
                  </a:moveTo>
                  <a:lnTo>
                    <a:pt x="7038" y="17182"/>
                  </a:lnTo>
                  <a:lnTo>
                    <a:pt x="7038" y="17182"/>
                  </a:lnTo>
                  <a:lnTo>
                    <a:pt x="7028" y="17253"/>
                  </a:lnTo>
                  <a:lnTo>
                    <a:pt x="7028" y="17253"/>
                  </a:lnTo>
                  <a:lnTo>
                    <a:pt x="7050" y="17161"/>
                  </a:lnTo>
                  <a:close/>
                  <a:moveTo>
                    <a:pt x="3321" y="0"/>
                  </a:moveTo>
                  <a:lnTo>
                    <a:pt x="3252" y="139"/>
                  </a:lnTo>
                  <a:lnTo>
                    <a:pt x="2536" y="1552"/>
                  </a:lnTo>
                  <a:lnTo>
                    <a:pt x="1899" y="2812"/>
                  </a:lnTo>
                  <a:lnTo>
                    <a:pt x="1358" y="3902"/>
                  </a:lnTo>
                  <a:lnTo>
                    <a:pt x="902" y="4840"/>
                  </a:lnTo>
                  <a:lnTo>
                    <a:pt x="796" y="5039"/>
                  </a:lnTo>
                  <a:lnTo>
                    <a:pt x="690" y="5239"/>
                  </a:lnTo>
                  <a:lnTo>
                    <a:pt x="589" y="5454"/>
                  </a:lnTo>
                  <a:lnTo>
                    <a:pt x="488" y="5669"/>
                  </a:lnTo>
                  <a:lnTo>
                    <a:pt x="388" y="5900"/>
                  </a:lnTo>
                  <a:lnTo>
                    <a:pt x="292" y="6145"/>
                  </a:lnTo>
                  <a:lnTo>
                    <a:pt x="197" y="6391"/>
                  </a:lnTo>
                  <a:lnTo>
                    <a:pt x="106" y="6637"/>
                  </a:lnTo>
                  <a:lnTo>
                    <a:pt x="106" y="6637"/>
                  </a:lnTo>
                  <a:lnTo>
                    <a:pt x="345" y="6299"/>
                  </a:lnTo>
                  <a:lnTo>
                    <a:pt x="578" y="5930"/>
                  </a:lnTo>
                  <a:lnTo>
                    <a:pt x="812" y="5531"/>
                  </a:lnTo>
                  <a:lnTo>
                    <a:pt x="1040" y="5131"/>
                  </a:lnTo>
                  <a:lnTo>
                    <a:pt x="2069" y="3288"/>
                  </a:lnTo>
                  <a:lnTo>
                    <a:pt x="2706" y="2136"/>
                  </a:lnTo>
                  <a:lnTo>
                    <a:pt x="3347" y="948"/>
                  </a:lnTo>
                  <a:lnTo>
                    <a:pt x="3347" y="948"/>
                  </a:lnTo>
                  <a:lnTo>
                    <a:pt x="6599" y="5811"/>
                  </a:lnTo>
                  <a:lnTo>
                    <a:pt x="6599" y="5811"/>
                  </a:lnTo>
                  <a:lnTo>
                    <a:pt x="6647" y="8173"/>
                  </a:lnTo>
                  <a:lnTo>
                    <a:pt x="6700" y="10939"/>
                  </a:lnTo>
                  <a:lnTo>
                    <a:pt x="6716" y="11630"/>
                  </a:lnTo>
                  <a:lnTo>
                    <a:pt x="6731" y="12337"/>
                  </a:lnTo>
                  <a:lnTo>
                    <a:pt x="6747" y="13043"/>
                  </a:lnTo>
                  <a:lnTo>
                    <a:pt x="6753" y="13765"/>
                  </a:lnTo>
                  <a:lnTo>
                    <a:pt x="6753" y="15225"/>
                  </a:lnTo>
                  <a:lnTo>
                    <a:pt x="6753" y="15947"/>
                  </a:lnTo>
                  <a:lnTo>
                    <a:pt x="6753" y="16294"/>
                  </a:lnTo>
                  <a:lnTo>
                    <a:pt x="6753" y="16294"/>
                  </a:lnTo>
                  <a:lnTo>
                    <a:pt x="3697" y="22156"/>
                  </a:lnTo>
                  <a:lnTo>
                    <a:pt x="3697" y="22156"/>
                  </a:lnTo>
                  <a:lnTo>
                    <a:pt x="412" y="17516"/>
                  </a:lnTo>
                  <a:lnTo>
                    <a:pt x="412" y="17516"/>
                  </a:lnTo>
                  <a:lnTo>
                    <a:pt x="287" y="13182"/>
                  </a:lnTo>
                  <a:lnTo>
                    <a:pt x="181" y="9679"/>
                  </a:lnTo>
                  <a:lnTo>
                    <a:pt x="159" y="8911"/>
                  </a:lnTo>
                  <a:lnTo>
                    <a:pt x="133" y="8143"/>
                  </a:lnTo>
                  <a:lnTo>
                    <a:pt x="91" y="7374"/>
                  </a:lnTo>
                  <a:lnTo>
                    <a:pt x="43" y="6622"/>
                  </a:lnTo>
                  <a:lnTo>
                    <a:pt x="32" y="6990"/>
                  </a:lnTo>
                  <a:lnTo>
                    <a:pt x="16" y="7344"/>
                  </a:lnTo>
                  <a:lnTo>
                    <a:pt x="11" y="7712"/>
                  </a:lnTo>
                  <a:lnTo>
                    <a:pt x="0" y="8081"/>
                  </a:lnTo>
                  <a:lnTo>
                    <a:pt x="0" y="8450"/>
                  </a:lnTo>
                  <a:lnTo>
                    <a:pt x="0" y="8819"/>
                  </a:lnTo>
                  <a:lnTo>
                    <a:pt x="6" y="9187"/>
                  </a:lnTo>
                  <a:lnTo>
                    <a:pt x="16" y="9541"/>
                  </a:lnTo>
                  <a:lnTo>
                    <a:pt x="27" y="11169"/>
                  </a:lnTo>
                  <a:lnTo>
                    <a:pt x="48" y="13105"/>
                  </a:lnTo>
                  <a:lnTo>
                    <a:pt x="80" y="15317"/>
                  </a:lnTo>
                  <a:lnTo>
                    <a:pt x="112" y="17821"/>
                  </a:lnTo>
                  <a:lnTo>
                    <a:pt x="112" y="18067"/>
                  </a:lnTo>
                  <a:lnTo>
                    <a:pt x="197" y="18175"/>
                  </a:lnTo>
                  <a:lnTo>
                    <a:pt x="3628" y="23290"/>
                  </a:lnTo>
                  <a:lnTo>
                    <a:pt x="3724" y="23459"/>
                  </a:lnTo>
                  <a:lnTo>
                    <a:pt x="3814" y="23275"/>
                  </a:lnTo>
                  <a:lnTo>
                    <a:pt x="7038" y="17182"/>
                  </a:lnTo>
                  <a:lnTo>
                    <a:pt x="7038" y="17182"/>
                  </a:lnTo>
                  <a:lnTo>
                    <a:pt x="7060" y="17022"/>
                  </a:lnTo>
                  <a:lnTo>
                    <a:pt x="7113" y="16730"/>
                  </a:lnTo>
                  <a:lnTo>
                    <a:pt x="7135" y="16638"/>
                  </a:lnTo>
                  <a:lnTo>
                    <a:pt x="7140" y="16623"/>
                  </a:lnTo>
                  <a:lnTo>
                    <a:pt x="7140" y="15793"/>
                  </a:lnTo>
                  <a:lnTo>
                    <a:pt x="7140" y="15071"/>
                  </a:lnTo>
                  <a:lnTo>
                    <a:pt x="7140" y="13612"/>
                  </a:lnTo>
                  <a:lnTo>
                    <a:pt x="7103" y="12183"/>
                  </a:lnTo>
                  <a:lnTo>
                    <a:pt x="7087" y="11476"/>
                  </a:lnTo>
                  <a:lnTo>
                    <a:pt x="7082" y="10785"/>
                  </a:lnTo>
                  <a:lnTo>
                    <a:pt x="7018" y="8020"/>
                  </a:lnTo>
                  <a:lnTo>
                    <a:pt x="6960" y="5362"/>
                  </a:lnTo>
                  <a:lnTo>
                    <a:pt x="6960" y="5039"/>
                  </a:lnTo>
                  <a:lnTo>
                    <a:pt x="6864" y="490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DA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4"/>
            <p:cNvSpPr/>
            <p:nvPr/>
          </p:nvSpPr>
          <p:spPr>
            <a:xfrm>
              <a:off x="-1188375" y="-3731275"/>
              <a:ext cx="1281925" cy="543475"/>
            </a:xfrm>
            <a:custGeom>
              <a:avLst/>
              <a:gdLst/>
              <a:ahLst/>
              <a:cxnLst/>
              <a:rect l="l" t="t" r="r" b="b"/>
              <a:pathLst>
                <a:path w="51277" h="21739" extrusionOk="0">
                  <a:moveTo>
                    <a:pt x="51277" y="0"/>
                  </a:moveTo>
                  <a:lnTo>
                    <a:pt x="50550" y="938"/>
                  </a:lnTo>
                  <a:lnTo>
                    <a:pt x="49733" y="1951"/>
                  </a:lnTo>
                  <a:lnTo>
                    <a:pt x="48837" y="3042"/>
                  </a:lnTo>
                  <a:lnTo>
                    <a:pt x="48354" y="3595"/>
                  </a:lnTo>
                  <a:lnTo>
                    <a:pt x="47850" y="4179"/>
                  </a:lnTo>
                  <a:lnTo>
                    <a:pt x="47330" y="4763"/>
                  </a:lnTo>
                  <a:lnTo>
                    <a:pt x="46789" y="5362"/>
                  </a:lnTo>
                  <a:lnTo>
                    <a:pt x="46227" y="5977"/>
                  </a:lnTo>
                  <a:lnTo>
                    <a:pt x="45644" y="6591"/>
                  </a:lnTo>
                  <a:lnTo>
                    <a:pt x="45050" y="7206"/>
                  </a:lnTo>
                  <a:lnTo>
                    <a:pt x="44429" y="7835"/>
                  </a:lnTo>
                  <a:lnTo>
                    <a:pt x="43798" y="8465"/>
                  </a:lnTo>
                  <a:lnTo>
                    <a:pt x="43145" y="9095"/>
                  </a:lnTo>
                  <a:lnTo>
                    <a:pt x="42376" y="9817"/>
                  </a:lnTo>
                  <a:lnTo>
                    <a:pt x="41586" y="10524"/>
                  </a:lnTo>
                  <a:lnTo>
                    <a:pt x="40780" y="11246"/>
                  </a:lnTo>
                  <a:lnTo>
                    <a:pt x="39947" y="11953"/>
                  </a:lnTo>
                  <a:lnTo>
                    <a:pt x="39093" y="12644"/>
                  </a:lnTo>
                  <a:lnTo>
                    <a:pt x="38223" y="13335"/>
                  </a:lnTo>
                  <a:lnTo>
                    <a:pt x="37332" y="14011"/>
                  </a:lnTo>
                  <a:lnTo>
                    <a:pt x="36420" y="14672"/>
                  </a:lnTo>
                  <a:lnTo>
                    <a:pt x="35491" y="15302"/>
                  </a:lnTo>
                  <a:lnTo>
                    <a:pt x="34547" y="15932"/>
                  </a:lnTo>
                  <a:lnTo>
                    <a:pt x="33582" y="16531"/>
                  </a:lnTo>
                  <a:lnTo>
                    <a:pt x="32600" y="17099"/>
                  </a:lnTo>
                  <a:lnTo>
                    <a:pt x="31603" y="17652"/>
                  </a:lnTo>
                  <a:lnTo>
                    <a:pt x="31094" y="17929"/>
                  </a:lnTo>
                  <a:lnTo>
                    <a:pt x="30590" y="18175"/>
                  </a:lnTo>
                  <a:lnTo>
                    <a:pt x="30076" y="18436"/>
                  </a:lnTo>
                  <a:lnTo>
                    <a:pt x="29561" y="18682"/>
                  </a:lnTo>
                  <a:lnTo>
                    <a:pt x="29041" y="18912"/>
                  </a:lnTo>
                  <a:lnTo>
                    <a:pt x="28516" y="19143"/>
                  </a:lnTo>
                  <a:lnTo>
                    <a:pt x="28521" y="19173"/>
                  </a:lnTo>
                  <a:lnTo>
                    <a:pt x="28506" y="19143"/>
                  </a:lnTo>
                  <a:lnTo>
                    <a:pt x="27858" y="19404"/>
                  </a:lnTo>
                  <a:lnTo>
                    <a:pt x="27201" y="19665"/>
                  </a:lnTo>
                  <a:lnTo>
                    <a:pt x="26538" y="19895"/>
                  </a:lnTo>
                  <a:lnTo>
                    <a:pt x="25875" y="20126"/>
                  </a:lnTo>
                  <a:lnTo>
                    <a:pt x="25201" y="20326"/>
                  </a:lnTo>
                  <a:lnTo>
                    <a:pt x="24527" y="20525"/>
                  </a:lnTo>
                  <a:lnTo>
                    <a:pt x="23848" y="20710"/>
                  </a:lnTo>
                  <a:lnTo>
                    <a:pt x="23159" y="20863"/>
                  </a:lnTo>
                  <a:lnTo>
                    <a:pt x="22469" y="21017"/>
                  </a:lnTo>
                  <a:lnTo>
                    <a:pt x="21774" y="21140"/>
                  </a:lnTo>
                  <a:lnTo>
                    <a:pt x="21080" y="21247"/>
                  </a:lnTo>
                  <a:lnTo>
                    <a:pt x="20374" y="21339"/>
                  </a:lnTo>
                  <a:lnTo>
                    <a:pt x="19669" y="21401"/>
                  </a:lnTo>
                  <a:lnTo>
                    <a:pt x="18958" y="21462"/>
                  </a:lnTo>
                  <a:lnTo>
                    <a:pt x="18242" y="21493"/>
                  </a:lnTo>
                  <a:lnTo>
                    <a:pt x="17001" y="21493"/>
                  </a:lnTo>
                  <a:lnTo>
                    <a:pt x="16470" y="21478"/>
                  </a:lnTo>
                  <a:lnTo>
                    <a:pt x="15940" y="21447"/>
                  </a:lnTo>
                  <a:lnTo>
                    <a:pt x="15409" y="21401"/>
                  </a:lnTo>
                  <a:lnTo>
                    <a:pt x="14879" y="21355"/>
                  </a:lnTo>
                  <a:lnTo>
                    <a:pt x="14343" y="21293"/>
                  </a:lnTo>
                  <a:lnTo>
                    <a:pt x="13807" y="21217"/>
                  </a:lnTo>
                  <a:lnTo>
                    <a:pt x="13266" y="21124"/>
                  </a:lnTo>
                  <a:lnTo>
                    <a:pt x="12725" y="21017"/>
                  </a:lnTo>
                  <a:lnTo>
                    <a:pt x="12184" y="20909"/>
                  </a:lnTo>
                  <a:lnTo>
                    <a:pt x="11643" y="20771"/>
                  </a:lnTo>
                  <a:lnTo>
                    <a:pt x="11097" y="20633"/>
                  </a:lnTo>
                  <a:lnTo>
                    <a:pt x="10556" y="20479"/>
                  </a:lnTo>
                  <a:lnTo>
                    <a:pt x="10009" y="20310"/>
                  </a:lnTo>
                  <a:lnTo>
                    <a:pt x="9458" y="20126"/>
                  </a:lnTo>
                  <a:lnTo>
                    <a:pt x="8912" y="19926"/>
                  </a:lnTo>
                  <a:lnTo>
                    <a:pt x="8360" y="19711"/>
                  </a:lnTo>
                  <a:lnTo>
                    <a:pt x="7808" y="19496"/>
                  </a:lnTo>
                  <a:lnTo>
                    <a:pt x="7257" y="19250"/>
                  </a:lnTo>
                  <a:lnTo>
                    <a:pt x="6705" y="18989"/>
                  </a:lnTo>
                  <a:lnTo>
                    <a:pt x="6148" y="18728"/>
                  </a:lnTo>
                  <a:lnTo>
                    <a:pt x="5591" y="18436"/>
                  </a:lnTo>
                  <a:lnTo>
                    <a:pt x="5039" y="18129"/>
                  </a:lnTo>
                  <a:lnTo>
                    <a:pt x="4482" y="17821"/>
                  </a:lnTo>
                  <a:lnTo>
                    <a:pt x="3920" y="17483"/>
                  </a:lnTo>
                  <a:lnTo>
                    <a:pt x="3363" y="17130"/>
                  </a:lnTo>
                  <a:lnTo>
                    <a:pt x="2806" y="16761"/>
                  </a:lnTo>
                  <a:lnTo>
                    <a:pt x="2244" y="16377"/>
                  </a:lnTo>
                  <a:lnTo>
                    <a:pt x="1682" y="15978"/>
                  </a:lnTo>
                  <a:lnTo>
                    <a:pt x="1125" y="15563"/>
                  </a:lnTo>
                  <a:lnTo>
                    <a:pt x="563" y="15133"/>
                  </a:lnTo>
                  <a:lnTo>
                    <a:pt x="0" y="14687"/>
                  </a:lnTo>
                  <a:lnTo>
                    <a:pt x="0" y="14687"/>
                  </a:lnTo>
                  <a:lnTo>
                    <a:pt x="568" y="15148"/>
                  </a:lnTo>
                  <a:lnTo>
                    <a:pt x="1130" y="15594"/>
                  </a:lnTo>
                  <a:lnTo>
                    <a:pt x="1698" y="16024"/>
                  </a:lnTo>
                  <a:lnTo>
                    <a:pt x="2265" y="16439"/>
                  </a:lnTo>
                  <a:lnTo>
                    <a:pt x="2828" y="16838"/>
                  </a:lnTo>
                  <a:lnTo>
                    <a:pt x="3395" y="17222"/>
                  </a:lnTo>
                  <a:lnTo>
                    <a:pt x="3957" y="17576"/>
                  </a:lnTo>
                  <a:lnTo>
                    <a:pt x="4520" y="17929"/>
                  </a:lnTo>
                  <a:lnTo>
                    <a:pt x="5082" y="18252"/>
                  </a:lnTo>
                  <a:lnTo>
                    <a:pt x="5644" y="18574"/>
                  </a:lnTo>
                  <a:lnTo>
                    <a:pt x="6201" y="18866"/>
                  </a:lnTo>
                  <a:lnTo>
                    <a:pt x="6763" y="19143"/>
                  </a:lnTo>
                  <a:lnTo>
                    <a:pt x="7320" y="19419"/>
                  </a:lnTo>
                  <a:lnTo>
                    <a:pt x="7877" y="19665"/>
                  </a:lnTo>
                  <a:lnTo>
                    <a:pt x="8434" y="19895"/>
                  </a:lnTo>
                  <a:lnTo>
                    <a:pt x="8991" y="20110"/>
                  </a:lnTo>
                  <a:lnTo>
                    <a:pt x="9543" y="20326"/>
                  </a:lnTo>
                  <a:lnTo>
                    <a:pt x="10094" y="20510"/>
                  </a:lnTo>
                  <a:lnTo>
                    <a:pt x="10646" y="20694"/>
                  </a:lnTo>
                  <a:lnTo>
                    <a:pt x="11198" y="20848"/>
                  </a:lnTo>
                  <a:lnTo>
                    <a:pt x="11744" y="21001"/>
                  </a:lnTo>
                  <a:lnTo>
                    <a:pt x="12290" y="21124"/>
                  </a:lnTo>
                  <a:lnTo>
                    <a:pt x="12837" y="21247"/>
                  </a:lnTo>
                  <a:lnTo>
                    <a:pt x="13383" y="21355"/>
                  </a:lnTo>
                  <a:lnTo>
                    <a:pt x="13924" y="21447"/>
                  </a:lnTo>
                  <a:lnTo>
                    <a:pt x="14465" y="21524"/>
                  </a:lnTo>
                  <a:lnTo>
                    <a:pt x="15006" y="21601"/>
                  </a:lnTo>
                  <a:lnTo>
                    <a:pt x="15542" y="21647"/>
                  </a:lnTo>
                  <a:lnTo>
                    <a:pt x="16078" y="21693"/>
                  </a:lnTo>
                  <a:lnTo>
                    <a:pt x="16613" y="21724"/>
                  </a:lnTo>
                  <a:lnTo>
                    <a:pt x="17144" y="21739"/>
                  </a:lnTo>
                  <a:lnTo>
                    <a:pt x="18396" y="21739"/>
                  </a:lnTo>
                  <a:lnTo>
                    <a:pt x="19117" y="21708"/>
                  </a:lnTo>
                  <a:lnTo>
                    <a:pt x="19833" y="21647"/>
                  </a:lnTo>
                  <a:lnTo>
                    <a:pt x="20544" y="21570"/>
                  </a:lnTo>
                  <a:lnTo>
                    <a:pt x="21249" y="21478"/>
                  </a:lnTo>
                  <a:lnTo>
                    <a:pt x="21955" y="21370"/>
                  </a:lnTo>
                  <a:lnTo>
                    <a:pt x="22655" y="21247"/>
                  </a:lnTo>
                  <a:lnTo>
                    <a:pt x="23344" y="21094"/>
                  </a:lnTo>
                  <a:lnTo>
                    <a:pt x="24034" y="20925"/>
                  </a:lnTo>
                  <a:lnTo>
                    <a:pt x="24724" y="20740"/>
                  </a:lnTo>
                  <a:lnTo>
                    <a:pt x="25403" y="20541"/>
                  </a:lnTo>
                  <a:lnTo>
                    <a:pt x="26076" y="20326"/>
                  </a:lnTo>
                  <a:lnTo>
                    <a:pt x="26744" y="20095"/>
                  </a:lnTo>
                  <a:lnTo>
                    <a:pt x="27408" y="19849"/>
                  </a:lnTo>
                  <a:lnTo>
                    <a:pt x="28071" y="19588"/>
                  </a:lnTo>
                  <a:lnTo>
                    <a:pt x="28723" y="19312"/>
                  </a:lnTo>
                  <a:lnTo>
                    <a:pt x="29370" y="19020"/>
                  </a:lnTo>
                  <a:lnTo>
                    <a:pt x="30012" y="18728"/>
                  </a:lnTo>
                  <a:lnTo>
                    <a:pt x="30648" y="18405"/>
                  </a:lnTo>
                  <a:lnTo>
                    <a:pt x="31280" y="18083"/>
                  </a:lnTo>
                  <a:lnTo>
                    <a:pt x="31906" y="17745"/>
                  </a:lnTo>
                  <a:lnTo>
                    <a:pt x="32521" y="17407"/>
                  </a:lnTo>
                  <a:lnTo>
                    <a:pt x="33136" y="17038"/>
                  </a:lnTo>
                  <a:lnTo>
                    <a:pt x="33741" y="16669"/>
                  </a:lnTo>
                  <a:lnTo>
                    <a:pt x="34340" y="16300"/>
                  </a:lnTo>
                  <a:lnTo>
                    <a:pt x="34934" y="15916"/>
                  </a:lnTo>
                  <a:lnTo>
                    <a:pt x="35518" y="15517"/>
                  </a:lnTo>
                  <a:lnTo>
                    <a:pt x="36096" y="15117"/>
                  </a:lnTo>
                  <a:lnTo>
                    <a:pt x="36669" y="14718"/>
                  </a:lnTo>
                  <a:lnTo>
                    <a:pt x="37231" y="14303"/>
                  </a:lnTo>
                  <a:lnTo>
                    <a:pt x="37788" y="13873"/>
                  </a:lnTo>
                  <a:lnTo>
                    <a:pt x="38340" y="13443"/>
                  </a:lnTo>
                  <a:lnTo>
                    <a:pt x="38881" y="13013"/>
                  </a:lnTo>
                  <a:lnTo>
                    <a:pt x="39416" y="12583"/>
                  </a:lnTo>
                  <a:lnTo>
                    <a:pt x="39942" y="12137"/>
                  </a:lnTo>
                  <a:lnTo>
                    <a:pt x="40461" y="11692"/>
                  </a:lnTo>
                  <a:lnTo>
                    <a:pt x="40971" y="11246"/>
                  </a:lnTo>
                  <a:lnTo>
                    <a:pt x="41474" y="10801"/>
                  </a:lnTo>
                  <a:lnTo>
                    <a:pt x="42456" y="9894"/>
                  </a:lnTo>
                  <a:lnTo>
                    <a:pt x="43400" y="8988"/>
                  </a:lnTo>
                  <a:lnTo>
                    <a:pt x="44312" y="8097"/>
                  </a:lnTo>
                  <a:lnTo>
                    <a:pt x="45187" y="7190"/>
                  </a:lnTo>
                  <a:lnTo>
                    <a:pt x="46026" y="6299"/>
                  </a:lnTo>
                  <a:lnTo>
                    <a:pt x="46821" y="5424"/>
                  </a:lnTo>
                  <a:lnTo>
                    <a:pt x="47585" y="4563"/>
                  </a:lnTo>
                  <a:lnTo>
                    <a:pt x="48306" y="3718"/>
                  </a:lnTo>
                  <a:lnTo>
                    <a:pt x="48985" y="2904"/>
                  </a:lnTo>
                  <a:lnTo>
                    <a:pt x="49622" y="2120"/>
                  </a:lnTo>
                  <a:lnTo>
                    <a:pt x="50221" y="1383"/>
                  </a:lnTo>
                  <a:lnTo>
                    <a:pt x="50773" y="676"/>
                  </a:lnTo>
                  <a:lnTo>
                    <a:pt x="512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4"/>
            <p:cNvSpPr/>
            <p:nvPr/>
          </p:nvSpPr>
          <p:spPr>
            <a:xfrm>
              <a:off x="153600" y="-3816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4"/>
            <p:cNvSpPr/>
            <p:nvPr/>
          </p:nvSpPr>
          <p:spPr>
            <a:xfrm>
              <a:off x="-1188375" y="-3907950"/>
              <a:ext cx="1342000" cy="714025"/>
            </a:xfrm>
            <a:custGeom>
              <a:avLst/>
              <a:gdLst/>
              <a:ahLst/>
              <a:cxnLst/>
              <a:rect l="l" t="t" r="r" b="b"/>
              <a:pathLst>
                <a:path w="53680" h="28561" extrusionOk="0">
                  <a:moveTo>
                    <a:pt x="32929" y="0"/>
                  </a:moveTo>
                  <a:lnTo>
                    <a:pt x="32107" y="31"/>
                  </a:lnTo>
                  <a:lnTo>
                    <a:pt x="31296" y="62"/>
                  </a:lnTo>
                  <a:lnTo>
                    <a:pt x="30495" y="123"/>
                  </a:lnTo>
                  <a:lnTo>
                    <a:pt x="29704" y="185"/>
                  </a:lnTo>
                  <a:lnTo>
                    <a:pt x="28930" y="262"/>
                  </a:lnTo>
                  <a:lnTo>
                    <a:pt x="28166" y="354"/>
                  </a:lnTo>
                  <a:lnTo>
                    <a:pt x="27418" y="461"/>
                  </a:lnTo>
                  <a:lnTo>
                    <a:pt x="26681" y="584"/>
                  </a:lnTo>
                  <a:lnTo>
                    <a:pt x="25954" y="707"/>
                  </a:lnTo>
                  <a:lnTo>
                    <a:pt x="25238" y="861"/>
                  </a:lnTo>
                  <a:lnTo>
                    <a:pt x="24538" y="1014"/>
                  </a:lnTo>
                  <a:lnTo>
                    <a:pt x="23848" y="1183"/>
                  </a:lnTo>
                  <a:lnTo>
                    <a:pt x="23169" y="1352"/>
                  </a:lnTo>
                  <a:lnTo>
                    <a:pt x="22501" y="1552"/>
                  </a:lnTo>
                  <a:lnTo>
                    <a:pt x="21843" y="1752"/>
                  </a:lnTo>
                  <a:lnTo>
                    <a:pt x="21859" y="1813"/>
                  </a:lnTo>
                  <a:lnTo>
                    <a:pt x="22490" y="4010"/>
                  </a:lnTo>
                  <a:lnTo>
                    <a:pt x="23732" y="8435"/>
                  </a:lnTo>
                  <a:lnTo>
                    <a:pt x="24877" y="12552"/>
                  </a:lnTo>
                  <a:lnTo>
                    <a:pt x="25912" y="16301"/>
                  </a:lnTo>
                  <a:lnTo>
                    <a:pt x="26803" y="19573"/>
                  </a:lnTo>
                  <a:lnTo>
                    <a:pt x="27535" y="22307"/>
                  </a:lnTo>
                  <a:lnTo>
                    <a:pt x="27832" y="23429"/>
                  </a:lnTo>
                  <a:lnTo>
                    <a:pt x="28081" y="24397"/>
                  </a:lnTo>
                  <a:lnTo>
                    <a:pt x="28203" y="24812"/>
                  </a:lnTo>
                  <a:lnTo>
                    <a:pt x="28315" y="25257"/>
                  </a:lnTo>
                  <a:lnTo>
                    <a:pt x="28421" y="25718"/>
                  </a:lnTo>
                  <a:lnTo>
                    <a:pt x="28516" y="26210"/>
                  </a:lnTo>
                  <a:lnTo>
                    <a:pt x="29041" y="25979"/>
                  </a:lnTo>
                  <a:lnTo>
                    <a:pt x="29561" y="25749"/>
                  </a:lnTo>
                  <a:lnTo>
                    <a:pt x="30076" y="25503"/>
                  </a:lnTo>
                  <a:lnTo>
                    <a:pt x="30590" y="25242"/>
                  </a:lnTo>
                  <a:lnTo>
                    <a:pt x="31094" y="24996"/>
                  </a:lnTo>
                  <a:lnTo>
                    <a:pt x="31603" y="24719"/>
                  </a:lnTo>
                  <a:lnTo>
                    <a:pt x="32600" y="24166"/>
                  </a:lnTo>
                  <a:lnTo>
                    <a:pt x="33582" y="23598"/>
                  </a:lnTo>
                  <a:lnTo>
                    <a:pt x="34547" y="22999"/>
                  </a:lnTo>
                  <a:lnTo>
                    <a:pt x="35491" y="22369"/>
                  </a:lnTo>
                  <a:lnTo>
                    <a:pt x="36420" y="21739"/>
                  </a:lnTo>
                  <a:lnTo>
                    <a:pt x="37332" y="21078"/>
                  </a:lnTo>
                  <a:lnTo>
                    <a:pt x="38223" y="20402"/>
                  </a:lnTo>
                  <a:lnTo>
                    <a:pt x="39093" y="19711"/>
                  </a:lnTo>
                  <a:lnTo>
                    <a:pt x="39947" y="19020"/>
                  </a:lnTo>
                  <a:lnTo>
                    <a:pt x="40780" y="18313"/>
                  </a:lnTo>
                  <a:lnTo>
                    <a:pt x="41586" y="17591"/>
                  </a:lnTo>
                  <a:lnTo>
                    <a:pt x="42376" y="16884"/>
                  </a:lnTo>
                  <a:lnTo>
                    <a:pt x="43145" y="16162"/>
                  </a:lnTo>
                  <a:lnTo>
                    <a:pt x="43798" y="15532"/>
                  </a:lnTo>
                  <a:lnTo>
                    <a:pt x="44429" y="14902"/>
                  </a:lnTo>
                  <a:lnTo>
                    <a:pt x="45050" y="14273"/>
                  </a:lnTo>
                  <a:lnTo>
                    <a:pt x="45644" y="13658"/>
                  </a:lnTo>
                  <a:lnTo>
                    <a:pt x="46227" y="13044"/>
                  </a:lnTo>
                  <a:lnTo>
                    <a:pt x="46789" y="12429"/>
                  </a:lnTo>
                  <a:lnTo>
                    <a:pt x="47330" y="11830"/>
                  </a:lnTo>
                  <a:lnTo>
                    <a:pt x="47850" y="11246"/>
                  </a:lnTo>
                  <a:lnTo>
                    <a:pt x="48354" y="10662"/>
                  </a:lnTo>
                  <a:lnTo>
                    <a:pt x="48837" y="10109"/>
                  </a:lnTo>
                  <a:lnTo>
                    <a:pt x="49733" y="9018"/>
                  </a:lnTo>
                  <a:lnTo>
                    <a:pt x="50550" y="8005"/>
                  </a:lnTo>
                  <a:lnTo>
                    <a:pt x="51277" y="7067"/>
                  </a:lnTo>
                  <a:lnTo>
                    <a:pt x="51818" y="6345"/>
                  </a:lnTo>
                  <a:lnTo>
                    <a:pt x="52290" y="5700"/>
                  </a:lnTo>
                  <a:lnTo>
                    <a:pt x="52693" y="5116"/>
                  </a:lnTo>
                  <a:lnTo>
                    <a:pt x="53033" y="4640"/>
                  </a:lnTo>
                  <a:lnTo>
                    <a:pt x="53499" y="3933"/>
                  </a:lnTo>
                  <a:lnTo>
                    <a:pt x="53680" y="3672"/>
                  </a:lnTo>
                  <a:lnTo>
                    <a:pt x="52269" y="3196"/>
                  </a:lnTo>
                  <a:lnTo>
                    <a:pt x="50879" y="2766"/>
                  </a:lnTo>
                  <a:lnTo>
                    <a:pt x="49510" y="2366"/>
                  </a:lnTo>
                  <a:lnTo>
                    <a:pt x="48168" y="1998"/>
                  </a:lnTo>
                  <a:lnTo>
                    <a:pt x="46848" y="1660"/>
                  </a:lnTo>
                  <a:lnTo>
                    <a:pt x="45553" y="1352"/>
                  </a:lnTo>
                  <a:lnTo>
                    <a:pt x="44275" y="1091"/>
                  </a:lnTo>
                  <a:lnTo>
                    <a:pt x="43023" y="861"/>
                  </a:lnTo>
                  <a:lnTo>
                    <a:pt x="41793" y="646"/>
                  </a:lnTo>
                  <a:lnTo>
                    <a:pt x="40583" y="477"/>
                  </a:lnTo>
                  <a:lnTo>
                    <a:pt x="39395" y="323"/>
                  </a:lnTo>
                  <a:lnTo>
                    <a:pt x="38228" y="200"/>
                  </a:lnTo>
                  <a:lnTo>
                    <a:pt x="37077" y="108"/>
                  </a:lnTo>
                  <a:lnTo>
                    <a:pt x="35953" y="47"/>
                  </a:lnTo>
                  <a:lnTo>
                    <a:pt x="34849" y="16"/>
                  </a:lnTo>
                  <a:lnTo>
                    <a:pt x="33767" y="0"/>
                  </a:lnTo>
                  <a:close/>
                  <a:moveTo>
                    <a:pt x="21403" y="1890"/>
                  </a:moveTo>
                  <a:lnTo>
                    <a:pt x="20655" y="2136"/>
                  </a:lnTo>
                  <a:lnTo>
                    <a:pt x="19928" y="2412"/>
                  </a:lnTo>
                  <a:lnTo>
                    <a:pt x="19212" y="2689"/>
                  </a:lnTo>
                  <a:lnTo>
                    <a:pt x="18512" y="2981"/>
                  </a:lnTo>
                  <a:lnTo>
                    <a:pt x="17828" y="3288"/>
                  </a:lnTo>
                  <a:lnTo>
                    <a:pt x="17154" y="3595"/>
                  </a:lnTo>
                  <a:lnTo>
                    <a:pt x="16502" y="3918"/>
                  </a:lnTo>
                  <a:lnTo>
                    <a:pt x="15860" y="4256"/>
                  </a:lnTo>
                  <a:lnTo>
                    <a:pt x="15240" y="4609"/>
                  </a:lnTo>
                  <a:lnTo>
                    <a:pt x="14630" y="4947"/>
                  </a:lnTo>
                  <a:lnTo>
                    <a:pt x="14030" y="5316"/>
                  </a:lnTo>
                  <a:lnTo>
                    <a:pt x="13452" y="5685"/>
                  </a:lnTo>
                  <a:lnTo>
                    <a:pt x="12884" y="6053"/>
                  </a:lnTo>
                  <a:lnTo>
                    <a:pt x="12333" y="6438"/>
                  </a:lnTo>
                  <a:lnTo>
                    <a:pt x="11792" y="6822"/>
                  </a:lnTo>
                  <a:lnTo>
                    <a:pt x="11267" y="7221"/>
                  </a:lnTo>
                  <a:lnTo>
                    <a:pt x="10757" y="7620"/>
                  </a:lnTo>
                  <a:lnTo>
                    <a:pt x="10259" y="8020"/>
                  </a:lnTo>
                  <a:lnTo>
                    <a:pt x="9776" y="8435"/>
                  </a:lnTo>
                  <a:lnTo>
                    <a:pt x="9304" y="8834"/>
                  </a:lnTo>
                  <a:lnTo>
                    <a:pt x="8848" y="9249"/>
                  </a:lnTo>
                  <a:lnTo>
                    <a:pt x="8408" y="9664"/>
                  </a:lnTo>
                  <a:lnTo>
                    <a:pt x="7973" y="10079"/>
                  </a:lnTo>
                  <a:lnTo>
                    <a:pt x="7559" y="10493"/>
                  </a:lnTo>
                  <a:lnTo>
                    <a:pt x="7150" y="10908"/>
                  </a:lnTo>
                  <a:lnTo>
                    <a:pt x="6758" y="11323"/>
                  </a:lnTo>
                  <a:lnTo>
                    <a:pt x="6381" y="11753"/>
                  </a:lnTo>
                  <a:lnTo>
                    <a:pt x="6010" y="12168"/>
                  </a:lnTo>
                  <a:lnTo>
                    <a:pt x="5660" y="12583"/>
                  </a:lnTo>
                  <a:lnTo>
                    <a:pt x="5315" y="12982"/>
                  </a:lnTo>
                  <a:lnTo>
                    <a:pt x="4981" y="13397"/>
                  </a:lnTo>
                  <a:lnTo>
                    <a:pt x="4663" y="13796"/>
                  </a:lnTo>
                  <a:lnTo>
                    <a:pt x="4355" y="14196"/>
                  </a:lnTo>
                  <a:lnTo>
                    <a:pt x="4063" y="14595"/>
                  </a:lnTo>
                  <a:lnTo>
                    <a:pt x="3777" y="14995"/>
                  </a:lnTo>
                  <a:lnTo>
                    <a:pt x="3506" y="15379"/>
                  </a:lnTo>
                  <a:lnTo>
                    <a:pt x="2992" y="16132"/>
                  </a:lnTo>
                  <a:lnTo>
                    <a:pt x="2525" y="16854"/>
                  </a:lnTo>
                  <a:lnTo>
                    <a:pt x="2101" y="17560"/>
                  </a:lnTo>
                  <a:lnTo>
                    <a:pt x="1719" y="18206"/>
                  </a:lnTo>
                  <a:lnTo>
                    <a:pt x="1379" y="18820"/>
                  </a:lnTo>
                  <a:lnTo>
                    <a:pt x="1077" y="19388"/>
                  </a:lnTo>
                  <a:lnTo>
                    <a:pt x="817" y="19911"/>
                  </a:lnTo>
                  <a:lnTo>
                    <a:pt x="594" y="20372"/>
                  </a:lnTo>
                  <a:lnTo>
                    <a:pt x="409" y="20771"/>
                  </a:lnTo>
                  <a:lnTo>
                    <a:pt x="260" y="21109"/>
                  </a:lnTo>
                  <a:lnTo>
                    <a:pt x="144" y="21386"/>
                  </a:lnTo>
                  <a:lnTo>
                    <a:pt x="64" y="21585"/>
                  </a:lnTo>
                  <a:lnTo>
                    <a:pt x="0" y="21754"/>
                  </a:lnTo>
                  <a:lnTo>
                    <a:pt x="563" y="22200"/>
                  </a:lnTo>
                  <a:lnTo>
                    <a:pt x="1125" y="22630"/>
                  </a:lnTo>
                  <a:lnTo>
                    <a:pt x="1682" y="23045"/>
                  </a:lnTo>
                  <a:lnTo>
                    <a:pt x="2244" y="23444"/>
                  </a:lnTo>
                  <a:lnTo>
                    <a:pt x="2806" y="23828"/>
                  </a:lnTo>
                  <a:lnTo>
                    <a:pt x="3363" y="24197"/>
                  </a:lnTo>
                  <a:lnTo>
                    <a:pt x="3920" y="24550"/>
                  </a:lnTo>
                  <a:lnTo>
                    <a:pt x="4482" y="24888"/>
                  </a:lnTo>
                  <a:lnTo>
                    <a:pt x="5039" y="25196"/>
                  </a:lnTo>
                  <a:lnTo>
                    <a:pt x="5591" y="25503"/>
                  </a:lnTo>
                  <a:lnTo>
                    <a:pt x="6148" y="25795"/>
                  </a:lnTo>
                  <a:lnTo>
                    <a:pt x="6705" y="26056"/>
                  </a:lnTo>
                  <a:lnTo>
                    <a:pt x="7257" y="26317"/>
                  </a:lnTo>
                  <a:lnTo>
                    <a:pt x="7808" y="26563"/>
                  </a:lnTo>
                  <a:lnTo>
                    <a:pt x="8360" y="26778"/>
                  </a:lnTo>
                  <a:lnTo>
                    <a:pt x="8912" y="26993"/>
                  </a:lnTo>
                  <a:lnTo>
                    <a:pt x="9458" y="27193"/>
                  </a:lnTo>
                  <a:lnTo>
                    <a:pt x="10009" y="27377"/>
                  </a:lnTo>
                  <a:lnTo>
                    <a:pt x="10556" y="27546"/>
                  </a:lnTo>
                  <a:lnTo>
                    <a:pt x="11097" y="27700"/>
                  </a:lnTo>
                  <a:lnTo>
                    <a:pt x="11643" y="27838"/>
                  </a:lnTo>
                  <a:lnTo>
                    <a:pt x="12184" y="27976"/>
                  </a:lnTo>
                  <a:lnTo>
                    <a:pt x="12725" y="28084"/>
                  </a:lnTo>
                  <a:lnTo>
                    <a:pt x="13266" y="28191"/>
                  </a:lnTo>
                  <a:lnTo>
                    <a:pt x="13807" y="28284"/>
                  </a:lnTo>
                  <a:lnTo>
                    <a:pt x="14343" y="28360"/>
                  </a:lnTo>
                  <a:lnTo>
                    <a:pt x="14879" y="28422"/>
                  </a:lnTo>
                  <a:lnTo>
                    <a:pt x="15409" y="28468"/>
                  </a:lnTo>
                  <a:lnTo>
                    <a:pt x="15940" y="28514"/>
                  </a:lnTo>
                  <a:lnTo>
                    <a:pt x="16470" y="28545"/>
                  </a:lnTo>
                  <a:lnTo>
                    <a:pt x="17001" y="28560"/>
                  </a:lnTo>
                  <a:lnTo>
                    <a:pt x="18242" y="28560"/>
                  </a:lnTo>
                  <a:lnTo>
                    <a:pt x="18958" y="28529"/>
                  </a:lnTo>
                  <a:lnTo>
                    <a:pt x="19669" y="28468"/>
                  </a:lnTo>
                  <a:lnTo>
                    <a:pt x="20374" y="28406"/>
                  </a:lnTo>
                  <a:lnTo>
                    <a:pt x="21080" y="28314"/>
                  </a:lnTo>
                  <a:lnTo>
                    <a:pt x="21774" y="28207"/>
                  </a:lnTo>
                  <a:lnTo>
                    <a:pt x="22469" y="28084"/>
                  </a:lnTo>
                  <a:lnTo>
                    <a:pt x="23159" y="27930"/>
                  </a:lnTo>
                  <a:lnTo>
                    <a:pt x="23848" y="27777"/>
                  </a:lnTo>
                  <a:lnTo>
                    <a:pt x="24527" y="27592"/>
                  </a:lnTo>
                  <a:lnTo>
                    <a:pt x="25201" y="27393"/>
                  </a:lnTo>
                  <a:lnTo>
                    <a:pt x="25875" y="27193"/>
                  </a:lnTo>
                  <a:lnTo>
                    <a:pt x="26538" y="26962"/>
                  </a:lnTo>
                  <a:lnTo>
                    <a:pt x="27201" y="26732"/>
                  </a:lnTo>
                  <a:lnTo>
                    <a:pt x="27858" y="26471"/>
                  </a:lnTo>
                  <a:lnTo>
                    <a:pt x="28506" y="26210"/>
                  </a:lnTo>
                  <a:lnTo>
                    <a:pt x="28362" y="25856"/>
                  </a:lnTo>
                  <a:lnTo>
                    <a:pt x="28224" y="25488"/>
                  </a:lnTo>
                  <a:lnTo>
                    <a:pt x="28092" y="25073"/>
                  </a:lnTo>
                  <a:lnTo>
                    <a:pt x="27975" y="24658"/>
                  </a:lnTo>
                  <a:lnTo>
                    <a:pt x="27710" y="23767"/>
                  </a:lnTo>
                  <a:lnTo>
                    <a:pt x="27397" y="22707"/>
                  </a:lnTo>
                  <a:lnTo>
                    <a:pt x="27031" y="21478"/>
                  </a:lnTo>
                  <a:lnTo>
                    <a:pt x="26829" y="20802"/>
                  </a:lnTo>
                  <a:lnTo>
                    <a:pt x="26607" y="20095"/>
                  </a:lnTo>
                  <a:lnTo>
                    <a:pt x="25673" y="16900"/>
                  </a:lnTo>
                  <a:lnTo>
                    <a:pt x="24612" y="13213"/>
                  </a:lnTo>
                  <a:lnTo>
                    <a:pt x="23445" y="9126"/>
                  </a:lnTo>
                  <a:lnTo>
                    <a:pt x="22199" y="4702"/>
                  </a:lnTo>
                  <a:lnTo>
                    <a:pt x="21573" y="2505"/>
                  </a:lnTo>
                  <a:lnTo>
                    <a:pt x="21493" y="2228"/>
                  </a:lnTo>
                  <a:lnTo>
                    <a:pt x="21467" y="2167"/>
                  </a:lnTo>
                  <a:lnTo>
                    <a:pt x="21440" y="2074"/>
                  </a:lnTo>
                  <a:lnTo>
                    <a:pt x="21419" y="1982"/>
                  </a:lnTo>
                  <a:lnTo>
                    <a:pt x="21403" y="189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4"/>
            <p:cNvSpPr/>
            <p:nvPr/>
          </p:nvSpPr>
          <p:spPr>
            <a:xfrm>
              <a:off x="-642300" y="-3907950"/>
              <a:ext cx="795925" cy="655250"/>
            </a:xfrm>
            <a:custGeom>
              <a:avLst/>
              <a:gdLst/>
              <a:ahLst/>
              <a:cxnLst/>
              <a:rect l="l" t="t" r="r" b="b"/>
              <a:pathLst>
                <a:path w="31837" h="26210" fill="none" extrusionOk="0">
                  <a:moveTo>
                    <a:pt x="6673" y="26210"/>
                  </a:moveTo>
                  <a:lnTo>
                    <a:pt x="6673" y="26210"/>
                  </a:lnTo>
                  <a:lnTo>
                    <a:pt x="7198" y="25979"/>
                  </a:lnTo>
                  <a:lnTo>
                    <a:pt x="7718" y="25749"/>
                  </a:lnTo>
                  <a:lnTo>
                    <a:pt x="8233" y="25503"/>
                  </a:lnTo>
                  <a:lnTo>
                    <a:pt x="8747" y="25242"/>
                  </a:lnTo>
                  <a:lnTo>
                    <a:pt x="9251" y="24996"/>
                  </a:lnTo>
                  <a:lnTo>
                    <a:pt x="9760" y="24719"/>
                  </a:lnTo>
                  <a:lnTo>
                    <a:pt x="10757" y="24166"/>
                  </a:lnTo>
                  <a:lnTo>
                    <a:pt x="11739" y="23598"/>
                  </a:lnTo>
                  <a:lnTo>
                    <a:pt x="12704" y="22999"/>
                  </a:lnTo>
                  <a:lnTo>
                    <a:pt x="13648" y="22369"/>
                  </a:lnTo>
                  <a:lnTo>
                    <a:pt x="14576" y="21739"/>
                  </a:lnTo>
                  <a:lnTo>
                    <a:pt x="15489" y="21078"/>
                  </a:lnTo>
                  <a:lnTo>
                    <a:pt x="16380" y="20402"/>
                  </a:lnTo>
                  <a:lnTo>
                    <a:pt x="17250" y="19711"/>
                  </a:lnTo>
                  <a:lnTo>
                    <a:pt x="18104" y="19020"/>
                  </a:lnTo>
                  <a:lnTo>
                    <a:pt x="18937" y="18313"/>
                  </a:lnTo>
                  <a:lnTo>
                    <a:pt x="19743" y="17591"/>
                  </a:lnTo>
                  <a:lnTo>
                    <a:pt x="20533" y="16884"/>
                  </a:lnTo>
                  <a:lnTo>
                    <a:pt x="21302" y="16162"/>
                  </a:lnTo>
                  <a:lnTo>
                    <a:pt x="21302" y="16162"/>
                  </a:lnTo>
                  <a:lnTo>
                    <a:pt x="21955" y="15532"/>
                  </a:lnTo>
                  <a:lnTo>
                    <a:pt x="22586" y="14902"/>
                  </a:lnTo>
                  <a:lnTo>
                    <a:pt x="23207" y="14273"/>
                  </a:lnTo>
                  <a:lnTo>
                    <a:pt x="23801" y="13658"/>
                  </a:lnTo>
                  <a:lnTo>
                    <a:pt x="24384" y="13044"/>
                  </a:lnTo>
                  <a:lnTo>
                    <a:pt x="24946" y="12429"/>
                  </a:lnTo>
                  <a:lnTo>
                    <a:pt x="25487" y="11830"/>
                  </a:lnTo>
                  <a:lnTo>
                    <a:pt x="26007" y="11246"/>
                  </a:lnTo>
                  <a:lnTo>
                    <a:pt x="26511" y="10662"/>
                  </a:lnTo>
                  <a:lnTo>
                    <a:pt x="26994" y="10109"/>
                  </a:lnTo>
                  <a:lnTo>
                    <a:pt x="27890" y="9018"/>
                  </a:lnTo>
                  <a:lnTo>
                    <a:pt x="28707" y="8005"/>
                  </a:lnTo>
                  <a:lnTo>
                    <a:pt x="29434" y="7067"/>
                  </a:lnTo>
                  <a:lnTo>
                    <a:pt x="29434" y="7067"/>
                  </a:lnTo>
                  <a:lnTo>
                    <a:pt x="29975" y="6345"/>
                  </a:lnTo>
                  <a:lnTo>
                    <a:pt x="30447" y="5700"/>
                  </a:lnTo>
                  <a:lnTo>
                    <a:pt x="30850" y="5116"/>
                  </a:lnTo>
                  <a:lnTo>
                    <a:pt x="31190" y="4640"/>
                  </a:lnTo>
                  <a:lnTo>
                    <a:pt x="31656" y="3933"/>
                  </a:lnTo>
                  <a:lnTo>
                    <a:pt x="31837" y="3672"/>
                  </a:lnTo>
                  <a:lnTo>
                    <a:pt x="31837" y="3672"/>
                  </a:lnTo>
                  <a:lnTo>
                    <a:pt x="31837" y="3672"/>
                  </a:lnTo>
                  <a:lnTo>
                    <a:pt x="31837" y="3672"/>
                  </a:lnTo>
                  <a:lnTo>
                    <a:pt x="30426" y="3196"/>
                  </a:lnTo>
                  <a:lnTo>
                    <a:pt x="29036" y="2766"/>
                  </a:lnTo>
                  <a:lnTo>
                    <a:pt x="27667" y="2366"/>
                  </a:lnTo>
                  <a:lnTo>
                    <a:pt x="26325" y="1998"/>
                  </a:lnTo>
                  <a:lnTo>
                    <a:pt x="25005" y="1660"/>
                  </a:lnTo>
                  <a:lnTo>
                    <a:pt x="23710" y="1352"/>
                  </a:lnTo>
                  <a:lnTo>
                    <a:pt x="22432" y="1091"/>
                  </a:lnTo>
                  <a:lnTo>
                    <a:pt x="21180" y="861"/>
                  </a:lnTo>
                  <a:lnTo>
                    <a:pt x="19950" y="646"/>
                  </a:lnTo>
                  <a:lnTo>
                    <a:pt x="18740" y="477"/>
                  </a:lnTo>
                  <a:lnTo>
                    <a:pt x="17552" y="323"/>
                  </a:lnTo>
                  <a:lnTo>
                    <a:pt x="16385" y="200"/>
                  </a:lnTo>
                  <a:lnTo>
                    <a:pt x="15234" y="108"/>
                  </a:lnTo>
                  <a:lnTo>
                    <a:pt x="14110" y="47"/>
                  </a:lnTo>
                  <a:lnTo>
                    <a:pt x="13006" y="16"/>
                  </a:lnTo>
                  <a:lnTo>
                    <a:pt x="11924" y="0"/>
                  </a:lnTo>
                  <a:lnTo>
                    <a:pt x="11924" y="0"/>
                  </a:lnTo>
                  <a:lnTo>
                    <a:pt x="11086" y="0"/>
                  </a:lnTo>
                  <a:lnTo>
                    <a:pt x="10264" y="31"/>
                  </a:lnTo>
                  <a:lnTo>
                    <a:pt x="9453" y="62"/>
                  </a:lnTo>
                  <a:lnTo>
                    <a:pt x="8652" y="123"/>
                  </a:lnTo>
                  <a:lnTo>
                    <a:pt x="7861" y="185"/>
                  </a:lnTo>
                  <a:lnTo>
                    <a:pt x="7087" y="262"/>
                  </a:lnTo>
                  <a:lnTo>
                    <a:pt x="6323" y="354"/>
                  </a:lnTo>
                  <a:lnTo>
                    <a:pt x="5575" y="461"/>
                  </a:lnTo>
                  <a:lnTo>
                    <a:pt x="4838" y="584"/>
                  </a:lnTo>
                  <a:lnTo>
                    <a:pt x="4111" y="707"/>
                  </a:lnTo>
                  <a:lnTo>
                    <a:pt x="3395" y="861"/>
                  </a:lnTo>
                  <a:lnTo>
                    <a:pt x="2695" y="1014"/>
                  </a:lnTo>
                  <a:lnTo>
                    <a:pt x="2005" y="1183"/>
                  </a:lnTo>
                  <a:lnTo>
                    <a:pt x="1326" y="1352"/>
                  </a:lnTo>
                  <a:lnTo>
                    <a:pt x="658" y="1552"/>
                  </a:lnTo>
                  <a:lnTo>
                    <a:pt x="0" y="1752"/>
                  </a:lnTo>
                  <a:lnTo>
                    <a:pt x="0" y="1752"/>
                  </a:lnTo>
                  <a:lnTo>
                    <a:pt x="16" y="1813"/>
                  </a:lnTo>
                  <a:lnTo>
                    <a:pt x="647" y="4010"/>
                  </a:lnTo>
                  <a:lnTo>
                    <a:pt x="647" y="4010"/>
                  </a:lnTo>
                  <a:lnTo>
                    <a:pt x="1889" y="8435"/>
                  </a:lnTo>
                  <a:lnTo>
                    <a:pt x="3034" y="12552"/>
                  </a:lnTo>
                  <a:lnTo>
                    <a:pt x="4069" y="16301"/>
                  </a:lnTo>
                  <a:lnTo>
                    <a:pt x="4960" y="19573"/>
                  </a:lnTo>
                  <a:lnTo>
                    <a:pt x="4960" y="19573"/>
                  </a:lnTo>
                  <a:lnTo>
                    <a:pt x="5692" y="22307"/>
                  </a:lnTo>
                  <a:lnTo>
                    <a:pt x="5989" y="23429"/>
                  </a:lnTo>
                  <a:lnTo>
                    <a:pt x="6238" y="24397"/>
                  </a:lnTo>
                  <a:lnTo>
                    <a:pt x="6238" y="24397"/>
                  </a:lnTo>
                  <a:lnTo>
                    <a:pt x="6360" y="24812"/>
                  </a:lnTo>
                  <a:lnTo>
                    <a:pt x="6472" y="25257"/>
                  </a:lnTo>
                  <a:lnTo>
                    <a:pt x="6578" y="25718"/>
                  </a:lnTo>
                  <a:lnTo>
                    <a:pt x="6673" y="2621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4"/>
            <p:cNvSpPr/>
            <p:nvPr/>
          </p:nvSpPr>
          <p:spPr>
            <a:xfrm>
              <a:off x="-1188375" y="-3860700"/>
              <a:ext cx="712650" cy="666775"/>
            </a:xfrm>
            <a:custGeom>
              <a:avLst/>
              <a:gdLst/>
              <a:ahLst/>
              <a:cxnLst/>
              <a:rect l="l" t="t" r="r" b="b"/>
              <a:pathLst>
                <a:path w="28506" h="26671" fill="none" extrusionOk="0">
                  <a:moveTo>
                    <a:pt x="17526" y="26670"/>
                  </a:moveTo>
                  <a:lnTo>
                    <a:pt x="17526" y="26670"/>
                  </a:lnTo>
                  <a:lnTo>
                    <a:pt x="18242" y="26670"/>
                  </a:lnTo>
                  <a:lnTo>
                    <a:pt x="18958" y="26639"/>
                  </a:lnTo>
                  <a:lnTo>
                    <a:pt x="19669" y="26578"/>
                  </a:lnTo>
                  <a:lnTo>
                    <a:pt x="20374" y="26516"/>
                  </a:lnTo>
                  <a:lnTo>
                    <a:pt x="21080" y="26424"/>
                  </a:lnTo>
                  <a:lnTo>
                    <a:pt x="21774" y="26317"/>
                  </a:lnTo>
                  <a:lnTo>
                    <a:pt x="22469" y="26194"/>
                  </a:lnTo>
                  <a:lnTo>
                    <a:pt x="23159" y="26040"/>
                  </a:lnTo>
                  <a:lnTo>
                    <a:pt x="23848" y="25887"/>
                  </a:lnTo>
                  <a:lnTo>
                    <a:pt x="24527" y="25702"/>
                  </a:lnTo>
                  <a:lnTo>
                    <a:pt x="25201" y="25503"/>
                  </a:lnTo>
                  <a:lnTo>
                    <a:pt x="25875" y="25303"/>
                  </a:lnTo>
                  <a:lnTo>
                    <a:pt x="26538" y="25072"/>
                  </a:lnTo>
                  <a:lnTo>
                    <a:pt x="27201" y="24842"/>
                  </a:lnTo>
                  <a:lnTo>
                    <a:pt x="27858" y="24581"/>
                  </a:lnTo>
                  <a:lnTo>
                    <a:pt x="28506" y="24320"/>
                  </a:lnTo>
                  <a:lnTo>
                    <a:pt x="28506" y="24320"/>
                  </a:lnTo>
                  <a:lnTo>
                    <a:pt x="28362" y="23966"/>
                  </a:lnTo>
                  <a:lnTo>
                    <a:pt x="28224" y="23598"/>
                  </a:lnTo>
                  <a:lnTo>
                    <a:pt x="28092" y="23183"/>
                  </a:lnTo>
                  <a:lnTo>
                    <a:pt x="27975" y="22768"/>
                  </a:lnTo>
                  <a:lnTo>
                    <a:pt x="27975" y="22768"/>
                  </a:lnTo>
                  <a:lnTo>
                    <a:pt x="27710" y="21877"/>
                  </a:lnTo>
                  <a:lnTo>
                    <a:pt x="27397" y="20817"/>
                  </a:lnTo>
                  <a:lnTo>
                    <a:pt x="27031" y="19588"/>
                  </a:lnTo>
                  <a:lnTo>
                    <a:pt x="26829" y="18912"/>
                  </a:lnTo>
                  <a:lnTo>
                    <a:pt x="26607" y="18205"/>
                  </a:lnTo>
                  <a:lnTo>
                    <a:pt x="26607" y="18205"/>
                  </a:lnTo>
                  <a:lnTo>
                    <a:pt x="25673" y="15010"/>
                  </a:lnTo>
                  <a:lnTo>
                    <a:pt x="24612" y="11323"/>
                  </a:lnTo>
                  <a:lnTo>
                    <a:pt x="23445" y="7236"/>
                  </a:lnTo>
                  <a:lnTo>
                    <a:pt x="22199" y="2812"/>
                  </a:lnTo>
                  <a:lnTo>
                    <a:pt x="21573" y="615"/>
                  </a:lnTo>
                  <a:lnTo>
                    <a:pt x="21493" y="338"/>
                  </a:lnTo>
                  <a:lnTo>
                    <a:pt x="21493" y="338"/>
                  </a:lnTo>
                  <a:lnTo>
                    <a:pt x="21467" y="277"/>
                  </a:lnTo>
                  <a:lnTo>
                    <a:pt x="21440" y="184"/>
                  </a:lnTo>
                  <a:lnTo>
                    <a:pt x="21419" y="92"/>
                  </a:lnTo>
                  <a:lnTo>
                    <a:pt x="21403" y="0"/>
                  </a:lnTo>
                  <a:lnTo>
                    <a:pt x="21403" y="0"/>
                  </a:lnTo>
                  <a:lnTo>
                    <a:pt x="20655" y="246"/>
                  </a:lnTo>
                  <a:lnTo>
                    <a:pt x="19928" y="522"/>
                  </a:lnTo>
                  <a:lnTo>
                    <a:pt x="19212" y="799"/>
                  </a:lnTo>
                  <a:lnTo>
                    <a:pt x="18512" y="1091"/>
                  </a:lnTo>
                  <a:lnTo>
                    <a:pt x="17828" y="1398"/>
                  </a:lnTo>
                  <a:lnTo>
                    <a:pt x="17154" y="1705"/>
                  </a:lnTo>
                  <a:lnTo>
                    <a:pt x="16502" y="2028"/>
                  </a:lnTo>
                  <a:lnTo>
                    <a:pt x="15860" y="2366"/>
                  </a:lnTo>
                  <a:lnTo>
                    <a:pt x="15240" y="2719"/>
                  </a:lnTo>
                  <a:lnTo>
                    <a:pt x="14630" y="3057"/>
                  </a:lnTo>
                  <a:lnTo>
                    <a:pt x="14030" y="3426"/>
                  </a:lnTo>
                  <a:lnTo>
                    <a:pt x="13452" y="3795"/>
                  </a:lnTo>
                  <a:lnTo>
                    <a:pt x="12884" y="4163"/>
                  </a:lnTo>
                  <a:lnTo>
                    <a:pt x="12333" y="4548"/>
                  </a:lnTo>
                  <a:lnTo>
                    <a:pt x="11792" y="4932"/>
                  </a:lnTo>
                  <a:lnTo>
                    <a:pt x="11267" y="5331"/>
                  </a:lnTo>
                  <a:lnTo>
                    <a:pt x="10757" y="5730"/>
                  </a:lnTo>
                  <a:lnTo>
                    <a:pt x="10259" y="6130"/>
                  </a:lnTo>
                  <a:lnTo>
                    <a:pt x="9776" y="6545"/>
                  </a:lnTo>
                  <a:lnTo>
                    <a:pt x="9304" y="6944"/>
                  </a:lnTo>
                  <a:lnTo>
                    <a:pt x="8848" y="7359"/>
                  </a:lnTo>
                  <a:lnTo>
                    <a:pt x="8408" y="7774"/>
                  </a:lnTo>
                  <a:lnTo>
                    <a:pt x="7973" y="8189"/>
                  </a:lnTo>
                  <a:lnTo>
                    <a:pt x="7559" y="8603"/>
                  </a:lnTo>
                  <a:lnTo>
                    <a:pt x="7150" y="9018"/>
                  </a:lnTo>
                  <a:lnTo>
                    <a:pt x="6758" y="9433"/>
                  </a:lnTo>
                  <a:lnTo>
                    <a:pt x="6381" y="9863"/>
                  </a:lnTo>
                  <a:lnTo>
                    <a:pt x="6010" y="10278"/>
                  </a:lnTo>
                  <a:lnTo>
                    <a:pt x="5660" y="10693"/>
                  </a:lnTo>
                  <a:lnTo>
                    <a:pt x="5315" y="11092"/>
                  </a:lnTo>
                  <a:lnTo>
                    <a:pt x="4981" y="11507"/>
                  </a:lnTo>
                  <a:lnTo>
                    <a:pt x="4663" y="11906"/>
                  </a:lnTo>
                  <a:lnTo>
                    <a:pt x="4355" y="12306"/>
                  </a:lnTo>
                  <a:lnTo>
                    <a:pt x="4063" y="12705"/>
                  </a:lnTo>
                  <a:lnTo>
                    <a:pt x="3777" y="13105"/>
                  </a:lnTo>
                  <a:lnTo>
                    <a:pt x="3506" y="13489"/>
                  </a:lnTo>
                  <a:lnTo>
                    <a:pt x="2992" y="14242"/>
                  </a:lnTo>
                  <a:lnTo>
                    <a:pt x="2525" y="14964"/>
                  </a:lnTo>
                  <a:lnTo>
                    <a:pt x="2101" y="15670"/>
                  </a:lnTo>
                  <a:lnTo>
                    <a:pt x="1719" y="16316"/>
                  </a:lnTo>
                  <a:lnTo>
                    <a:pt x="1379" y="16930"/>
                  </a:lnTo>
                  <a:lnTo>
                    <a:pt x="1077" y="17498"/>
                  </a:lnTo>
                  <a:lnTo>
                    <a:pt x="817" y="18021"/>
                  </a:lnTo>
                  <a:lnTo>
                    <a:pt x="594" y="18482"/>
                  </a:lnTo>
                  <a:lnTo>
                    <a:pt x="409" y="18881"/>
                  </a:lnTo>
                  <a:lnTo>
                    <a:pt x="260" y="19219"/>
                  </a:lnTo>
                  <a:lnTo>
                    <a:pt x="144" y="19496"/>
                  </a:lnTo>
                  <a:lnTo>
                    <a:pt x="64" y="19695"/>
                  </a:lnTo>
                  <a:lnTo>
                    <a:pt x="0" y="19864"/>
                  </a:lnTo>
                  <a:lnTo>
                    <a:pt x="0" y="19864"/>
                  </a:lnTo>
                  <a:lnTo>
                    <a:pt x="0" y="19864"/>
                  </a:lnTo>
                  <a:lnTo>
                    <a:pt x="563" y="20310"/>
                  </a:lnTo>
                  <a:lnTo>
                    <a:pt x="1125" y="20740"/>
                  </a:lnTo>
                  <a:lnTo>
                    <a:pt x="1682" y="21155"/>
                  </a:lnTo>
                  <a:lnTo>
                    <a:pt x="2244" y="21554"/>
                  </a:lnTo>
                  <a:lnTo>
                    <a:pt x="2806" y="21938"/>
                  </a:lnTo>
                  <a:lnTo>
                    <a:pt x="3363" y="22307"/>
                  </a:lnTo>
                  <a:lnTo>
                    <a:pt x="3920" y="22660"/>
                  </a:lnTo>
                  <a:lnTo>
                    <a:pt x="4482" y="22998"/>
                  </a:lnTo>
                  <a:lnTo>
                    <a:pt x="5039" y="23306"/>
                  </a:lnTo>
                  <a:lnTo>
                    <a:pt x="5591" y="23613"/>
                  </a:lnTo>
                  <a:lnTo>
                    <a:pt x="6148" y="23905"/>
                  </a:lnTo>
                  <a:lnTo>
                    <a:pt x="6705" y="24166"/>
                  </a:lnTo>
                  <a:lnTo>
                    <a:pt x="7257" y="24427"/>
                  </a:lnTo>
                  <a:lnTo>
                    <a:pt x="7808" y="24673"/>
                  </a:lnTo>
                  <a:lnTo>
                    <a:pt x="8360" y="24888"/>
                  </a:lnTo>
                  <a:lnTo>
                    <a:pt x="8912" y="25103"/>
                  </a:lnTo>
                  <a:lnTo>
                    <a:pt x="9458" y="25303"/>
                  </a:lnTo>
                  <a:lnTo>
                    <a:pt x="10009" y="25487"/>
                  </a:lnTo>
                  <a:lnTo>
                    <a:pt x="10556" y="25656"/>
                  </a:lnTo>
                  <a:lnTo>
                    <a:pt x="11097" y="25810"/>
                  </a:lnTo>
                  <a:lnTo>
                    <a:pt x="11643" y="25948"/>
                  </a:lnTo>
                  <a:lnTo>
                    <a:pt x="12184" y="26086"/>
                  </a:lnTo>
                  <a:lnTo>
                    <a:pt x="12725" y="26194"/>
                  </a:lnTo>
                  <a:lnTo>
                    <a:pt x="13266" y="26301"/>
                  </a:lnTo>
                  <a:lnTo>
                    <a:pt x="13807" y="26394"/>
                  </a:lnTo>
                  <a:lnTo>
                    <a:pt x="14343" y="26470"/>
                  </a:lnTo>
                  <a:lnTo>
                    <a:pt x="14879" y="26532"/>
                  </a:lnTo>
                  <a:lnTo>
                    <a:pt x="15409" y="26578"/>
                  </a:lnTo>
                  <a:lnTo>
                    <a:pt x="15940" y="26624"/>
                  </a:lnTo>
                  <a:lnTo>
                    <a:pt x="16470" y="26655"/>
                  </a:lnTo>
                  <a:lnTo>
                    <a:pt x="17001" y="26670"/>
                  </a:lnTo>
                  <a:lnTo>
                    <a:pt x="17526" y="2667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4"/>
            <p:cNvSpPr/>
            <p:nvPr/>
          </p:nvSpPr>
          <p:spPr>
            <a:xfrm>
              <a:off x="-653300" y="-3864175"/>
              <a:ext cx="177975" cy="612250"/>
            </a:xfrm>
            <a:custGeom>
              <a:avLst/>
              <a:gdLst/>
              <a:ahLst/>
              <a:cxnLst/>
              <a:rect l="l" t="t" r="r" b="b"/>
              <a:pathLst>
                <a:path w="7119" h="24490" extrusionOk="0">
                  <a:moveTo>
                    <a:pt x="440" y="1"/>
                  </a:moveTo>
                  <a:lnTo>
                    <a:pt x="0" y="139"/>
                  </a:lnTo>
                  <a:lnTo>
                    <a:pt x="16" y="231"/>
                  </a:lnTo>
                  <a:lnTo>
                    <a:pt x="37" y="323"/>
                  </a:lnTo>
                  <a:lnTo>
                    <a:pt x="64" y="416"/>
                  </a:lnTo>
                  <a:lnTo>
                    <a:pt x="90" y="477"/>
                  </a:lnTo>
                  <a:lnTo>
                    <a:pt x="170" y="754"/>
                  </a:lnTo>
                  <a:lnTo>
                    <a:pt x="796" y="2951"/>
                  </a:lnTo>
                  <a:lnTo>
                    <a:pt x="2042" y="7375"/>
                  </a:lnTo>
                  <a:lnTo>
                    <a:pt x="3209" y="11462"/>
                  </a:lnTo>
                  <a:lnTo>
                    <a:pt x="4270" y="15149"/>
                  </a:lnTo>
                  <a:lnTo>
                    <a:pt x="5204" y="18344"/>
                  </a:lnTo>
                  <a:lnTo>
                    <a:pt x="5426" y="19051"/>
                  </a:lnTo>
                  <a:lnTo>
                    <a:pt x="5628" y="19727"/>
                  </a:lnTo>
                  <a:lnTo>
                    <a:pt x="5994" y="20956"/>
                  </a:lnTo>
                  <a:lnTo>
                    <a:pt x="6307" y="22016"/>
                  </a:lnTo>
                  <a:lnTo>
                    <a:pt x="6572" y="22907"/>
                  </a:lnTo>
                  <a:lnTo>
                    <a:pt x="6689" y="23322"/>
                  </a:lnTo>
                  <a:lnTo>
                    <a:pt x="6821" y="23737"/>
                  </a:lnTo>
                  <a:lnTo>
                    <a:pt x="6959" y="24105"/>
                  </a:lnTo>
                  <a:lnTo>
                    <a:pt x="7103" y="24459"/>
                  </a:lnTo>
                  <a:lnTo>
                    <a:pt x="7118" y="24489"/>
                  </a:lnTo>
                  <a:lnTo>
                    <a:pt x="7113" y="24459"/>
                  </a:lnTo>
                  <a:lnTo>
                    <a:pt x="7018" y="23967"/>
                  </a:lnTo>
                  <a:lnTo>
                    <a:pt x="6912" y="23506"/>
                  </a:lnTo>
                  <a:lnTo>
                    <a:pt x="6800" y="23061"/>
                  </a:lnTo>
                  <a:lnTo>
                    <a:pt x="6678" y="22646"/>
                  </a:lnTo>
                  <a:lnTo>
                    <a:pt x="6429" y="21678"/>
                  </a:lnTo>
                  <a:lnTo>
                    <a:pt x="6132" y="20556"/>
                  </a:lnTo>
                  <a:lnTo>
                    <a:pt x="5400" y="17822"/>
                  </a:lnTo>
                  <a:lnTo>
                    <a:pt x="4509" y="14550"/>
                  </a:lnTo>
                  <a:lnTo>
                    <a:pt x="3474" y="10801"/>
                  </a:lnTo>
                  <a:lnTo>
                    <a:pt x="2329" y="6684"/>
                  </a:lnTo>
                  <a:lnTo>
                    <a:pt x="1087" y="2259"/>
                  </a:lnTo>
                  <a:lnTo>
                    <a:pt x="456" y="62"/>
                  </a:lnTo>
                  <a:lnTo>
                    <a:pt x="4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4"/>
            <p:cNvSpPr/>
            <p:nvPr/>
          </p:nvSpPr>
          <p:spPr>
            <a:xfrm>
              <a:off x="-909500" y="-16547400"/>
              <a:ext cx="15800" cy="46125"/>
            </a:xfrm>
            <a:custGeom>
              <a:avLst/>
              <a:gdLst/>
              <a:ahLst/>
              <a:cxnLst/>
              <a:rect l="l" t="t" r="r" b="b"/>
              <a:pathLst>
                <a:path w="632" h="1845" extrusionOk="0">
                  <a:moveTo>
                    <a:pt x="292" y="1"/>
                  </a:moveTo>
                  <a:lnTo>
                    <a:pt x="250" y="16"/>
                  </a:lnTo>
                  <a:lnTo>
                    <a:pt x="212" y="47"/>
                  </a:lnTo>
                  <a:lnTo>
                    <a:pt x="175" y="93"/>
                  </a:lnTo>
                  <a:lnTo>
                    <a:pt x="138" y="154"/>
                  </a:lnTo>
                  <a:lnTo>
                    <a:pt x="117" y="216"/>
                  </a:lnTo>
                  <a:lnTo>
                    <a:pt x="90" y="277"/>
                  </a:lnTo>
                  <a:lnTo>
                    <a:pt x="53" y="416"/>
                  </a:lnTo>
                  <a:lnTo>
                    <a:pt x="27" y="584"/>
                  </a:lnTo>
                  <a:lnTo>
                    <a:pt x="6" y="753"/>
                  </a:lnTo>
                  <a:lnTo>
                    <a:pt x="0" y="922"/>
                  </a:lnTo>
                  <a:lnTo>
                    <a:pt x="11" y="1107"/>
                  </a:lnTo>
                  <a:lnTo>
                    <a:pt x="27" y="1276"/>
                  </a:lnTo>
                  <a:lnTo>
                    <a:pt x="43" y="1368"/>
                  </a:lnTo>
                  <a:lnTo>
                    <a:pt x="59" y="1445"/>
                  </a:lnTo>
                  <a:lnTo>
                    <a:pt x="80" y="1522"/>
                  </a:lnTo>
                  <a:lnTo>
                    <a:pt x="101" y="1583"/>
                  </a:lnTo>
                  <a:lnTo>
                    <a:pt x="149" y="1691"/>
                  </a:lnTo>
                  <a:lnTo>
                    <a:pt x="207" y="1783"/>
                  </a:lnTo>
                  <a:lnTo>
                    <a:pt x="265" y="1829"/>
                  </a:lnTo>
                  <a:lnTo>
                    <a:pt x="324" y="1844"/>
                  </a:lnTo>
                  <a:lnTo>
                    <a:pt x="387" y="1829"/>
                  </a:lnTo>
                  <a:lnTo>
                    <a:pt x="446" y="1767"/>
                  </a:lnTo>
                  <a:lnTo>
                    <a:pt x="478" y="1721"/>
                  </a:lnTo>
                  <a:lnTo>
                    <a:pt x="504" y="1675"/>
                  </a:lnTo>
                  <a:lnTo>
                    <a:pt x="525" y="1629"/>
                  </a:lnTo>
                  <a:lnTo>
                    <a:pt x="562" y="1506"/>
                  </a:lnTo>
                  <a:lnTo>
                    <a:pt x="594" y="1383"/>
                  </a:lnTo>
                  <a:lnTo>
                    <a:pt x="605" y="1291"/>
                  </a:lnTo>
                  <a:lnTo>
                    <a:pt x="616" y="1199"/>
                  </a:lnTo>
                  <a:lnTo>
                    <a:pt x="626" y="1107"/>
                  </a:lnTo>
                  <a:lnTo>
                    <a:pt x="631" y="999"/>
                  </a:lnTo>
                  <a:lnTo>
                    <a:pt x="626" y="815"/>
                  </a:lnTo>
                  <a:lnTo>
                    <a:pt x="616" y="646"/>
                  </a:lnTo>
                  <a:lnTo>
                    <a:pt x="589" y="462"/>
                  </a:lnTo>
                  <a:lnTo>
                    <a:pt x="552" y="308"/>
                  </a:lnTo>
                  <a:lnTo>
                    <a:pt x="531" y="247"/>
                  </a:lnTo>
                  <a:lnTo>
                    <a:pt x="504" y="185"/>
                  </a:lnTo>
                  <a:lnTo>
                    <a:pt x="478" y="124"/>
                  </a:lnTo>
                  <a:lnTo>
                    <a:pt x="451" y="78"/>
                  </a:lnTo>
                  <a:lnTo>
                    <a:pt x="414" y="31"/>
                  </a:lnTo>
                  <a:lnTo>
                    <a:pt x="3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4"/>
            <p:cNvSpPr/>
            <p:nvPr/>
          </p:nvSpPr>
          <p:spPr>
            <a:xfrm>
              <a:off x="-909500" y="-16547400"/>
              <a:ext cx="15800" cy="46125"/>
            </a:xfrm>
            <a:custGeom>
              <a:avLst/>
              <a:gdLst/>
              <a:ahLst/>
              <a:cxnLst/>
              <a:rect l="l" t="t" r="r" b="b"/>
              <a:pathLst>
                <a:path w="632" h="1845" fill="none" extrusionOk="0">
                  <a:moveTo>
                    <a:pt x="504" y="1675"/>
                  </a:moveTo>
                  <a:lnTo>
                    <a:pt x="504" y="1675"/>
                  </a:lnTo>
                  <a:lnTo>
                    <a:pt x="478" y="1721"/>
                  </a:lnTo>
                  <a:lnTo>
                    <a:pt x="446" y="1767"/>
                  </a:lnTo>
                  <a:lnTo>
                    <a:pt x="387" y="1829"/>
                  </a:lnTo>
                  <a:lnTo>
                    <a:pt x="324" y="1844"/>
                  </a:lnTo>
                  <a:lnTo>
                    <a:pt x="265" y="1829"/>
                  </a:lnTo>
                  <a:lnTo>
                    <a:pt x="207" y="1783"/>
                  </a:lnTo>
                  <a:lnTo>
                    <a:pt x="149" y="1691"/>
                  </a:lnTo>
                  <a:lnTo>
                    <a:pt x="101" y="1583"/>
                  </a:lnTo>
                  <a:lnTo>
                    <a:pt x="80" y="1522"/>
                  </a:lnTo>
                  <a:lnTo>
                    <a:pt x="59" y="1445"/>
                  </a:lnTo>
                  <a:lnTo>
                    <a:pt x="59" y="1445"/>
                  </a:lnTo>
                  <a:lnTo>
                    <a:pt x="43" y="1368"/>
                  </a:lnTo>
                  <a:lnTo>
                    <a:pt x="27" y="1276"/>
                  </a:lnTo>
                  <a:lnTo>
                    <a:pt x="11" y="1107"/>
                  </a:lnTo>
                  <a:lnTo>
                    <a:pt x="0" y="922"/>
                  </a:lnTo>
                  <a:lnTo>
                    <a:pt x="6" y="753"/>
                  </a:lnTo>
                  <a:lnTo>
                    <a:pt x="27" y="584"/>
                  </a:lnTo>
                  <a:lnTo>
                    <a:pt x="53" y="416"/>
                  </a:lnTo>
                  <a:lnTo>
                    <a:pt x="90" y="277"/>
                  </a:lnTo>
                  <a:lnTo>
                    <a:pt x="117" y="216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75" y="93"/>
                  </a:lnTo>
                  <a:lnTo>
                    <a:pt x="212" y="47"/>
                  </a:lnTo>
                  <a:lnTo>
                    <a:pt x="250" y="16"/>
                  </a:lnTo>
                  <a:lnTo>
                    <a:pt x="292" y="1"/>
                  </a:lnTo>
                  <a:lnTo>
                    <a:pt x="329" y="1"/>
                  </a:lnTo>
                  <a:lnTo>
                    <a:pt x="372" y="1"/>
                  </a:lnTo>
                  <a:lnTo>
                    <a:pt x="414" y="31"/>
                  </a:lnTo>
                  <a:lnTo>
                    <a:pt x="451" y="78"/>
                  </a:lnTo>
                  <a:lnTo>
                    <a:pt x="451" y="78"/>
                  </a:lnTo>
                  <a:lnTo>
                    <a:pt x="478" y="124"/>
                  </a:lnTo>
                  <a:lnTo>
                    <a:pt x="504" y="185"/>
                  </a:lnTo>
                  <a:lnTo>
                    <a:pt x="531" y="247"/>
                  </a:lnTo>
                  <a:lnTo>
                    <a:pt x="552" y="308"/>
                  </a:lnTo>
                  <a:lnTo>
                    <a:pt x="589" y="462"/>
                  </a:lnTo>
                  <a:lnTo>
                    <a:pt x="616" y="646"/>
                  </a:lnTo>
                  <a:lnTo>
                    <a:pt x="626" y="815"/>
                  </a:lnTo>
                  <a:lnTo>
                    <a:pt x="631" y="999"/>
                  </a:lnTo>
                  <a:lnTo>
                    <a:pt x="626" y="1107"/>
                  </a:lnTo>
                  <a:lnTo>
                    <a:pt x="616" y="1199"/>
                  </a:lnTo>
                  <a:lnTo>
                    <a:pt x="605" y="1291"/>
                  </a:lnTo>
                  <a:lnTo>
                    <a:pt x="594" y="1383"/>
                  </a:lnTo>
                  <a:lnTo>
                    <a:pt x="594" y="1383"/>
                  </a:lnTo>
                  <a:lnTo>
                    <a:pt x="562" y="1506"/>
                  </a:lnTo>
                  <a:lnTo>
                    <a:pt x="525" y="1629"/>
                  </a:lnTo>
                  <a:lnTo>
                    <a:pt x="504" y="167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4"/>
            <p:cNvSpPr/>
            <p:nvPr/>
          </p:nvSpPr>
          <p:spPr>
            <a:xfrm>
              <a:off x="-1279350" y="-14222600"/>
              <a:ext cx="665850" cy="6044950"/>
            </a:xfrm>
            <a:custGeom>
              <a:avLst/>
              <a:gdLst/>
              <a:ahLst/>
              <a:cxnLst/>
              <a:rect l="l" t="t" r="r" b="b"/>
              <a:pathLst>
                <a:path w="26634" h="241798" extrusionOk="0">
                  <a:moveTo>
                    <a:pt x="9904" y="0"/>
                  </a:moveTo>
                  <a:lnTo>
                    <a:pt x="9760" y="16"/>
                  </a:lnTo>
                  <a:lnTo>
                    <a:pt x="9612" y="46"/>
                  </a:lnTo>
                  <a:lnTo>
                    <a:pt x="9469" y="77"/>
                  </a:lnTo>
                  <a:lnTo>
                    <a:pt x="9326" y="123"/>
                  </a:lnTo>
                  <a:lnTo>
                    <a:pt x="9182" y="185"/>
                  </a:lnTo>
                  <a:lnTo>
                    <a:pt x="9039" y="262"/>
                  </a:lnTo>
                  <a:lnTo>
                    <a:pt x="8901" y="338"/>
                  </a:lnTo>
                  <a:lnTo>
                    <a:pt x="8758" y="431"/>
                  </a:lnTo>
                  <a:lnTo>
                    <a:pt x="8620" y="523"/>
                  </a:lnTo>
                  <a:lnTo>
                    <a:pt x="8482" y="630"/>
                  </a:lnTo>
                  <a:lnTo>
                    <a:pt x="8344" y="753"/>
                  </a:lnTo>
                  <a:lnTo>
                    <a:pt x="8206" y="891"/>
                  </a:lnTo>
                  <a:lnTo>
                    <a:pt x="8074" y="1030"/>
                  </a:lnTo>
                  <a:lnTo>
                    <a:pt x="7941" y="1199"/>
                  </a:lnTo>
                  <a:lnTo>
                    <a:pt x="7808" y="1368"/>
                  </a:lnTo>
                  <a:lnTo>
                    <a:pt x="7676" y="1537"/>
                  </a:lnTo>
                  <a:lnTo>
                    <a:pt x="7549" y="1736"/>
                  </a:lnTo>
                  <a:lnTo>
                    <a:pt x="7421" y="1936"/>
                  </a:lnTo>
                  <a:lnTo>
                    <a:pt x="7294" y="2151"/>
                  </a:lnTo>
                  <a:lnTo>
                    <a:pt x="7172" y="2382"/>
                  </a:lnTo>
                  <a:lnTo>
                    <a:pt x="7045" y="2612"/>
                  </a:lnTo>
                  <a:lnTo>
                    <a:pt x="6928" y="2873"/>
                  </a:lnTo>
                  <a:lnTo>
                    <a:pt x="6726" y="3319"/>
                  </a:lnTo>
                  <a:lnTo>
                    <a:pt x="6535" y="3795"/>
                  </a:lnTo>
                  <a:lnTo>
                    <a:pt x="6355" y="4287"/>
                  </a:lnTo>
                  <a:lnTo>
                    <a:pt x="6180" y="4809"/>
                  </a:lnTo>
                  <a:lnTo>
                    <a:pt x="6016" y="5347"/>
                  </a:lnTo>
                  <a:lnTo>
                    <a:pt x="5862" y="5900"/>
                  </a:lnTo>
                  <a:lnTo>
                    <a:pt x="5713" y="6468"/>
                  </a:lnTo>
                  <a:lnTo>
                    <a:pt x="5575" y="7067"/>
                  </a:lnTo>
                  <a:lnTo>
                    <a:pt x="5443" y="7682"/>
                  </a:lnTo>
                  <a:lnTo>
                    <a:pt x="5321" y="8296"/>
                  </a:lnTo>
                  <a:lnTo>
                    <a:pt x="5204" y="8942"/>
                  </a:lnTo>
                  <a:lnTo>
                    <a:pt x="5093" y="9602"/>
                  </a:lnTo>
                  <a:lnTo>
                    <a:pt x="4992" y="10263"/>
                  </a:lnTo>
                  <a:lnTo>
                    <a:pt x="4896" y="10939"/>
                  </a:lnTo>
                  <a:lnTo>
                    <a:pt x="4806" y="11630"/>
                  </a:lnTo>
                  <a:lnTo>
                    <a:pt x="4721" y="12321"/>
                  </a:lnTo>
                  <a:lnTo>
                    <a:pt x="4642" y="13043"/>
                  </a:lnTo>
                  <a:lnTo>
                    <a:pt x="4568" y="13750"/>
                  </a:lnTo>
                  <a:lnTo>
                    <a:pt x="4499" y="14472"/>
                  </a:lnTo>
                  <a:lnTo>
                    <a:pt x="4435" y="15210"/>
                  </a:lnTo>
                  <a:lnTo>
                    <a:pt x="4377" y="15947"/>
                  </a:lnTo>
                  <a:lnTo>
                    <a:pt x="4318" y="16684"/>
                  </a:lnTo>
                  <a:lnTo>
                    <a:pt x="4271" y="17437"/>
                  </a:lnTo>
                  <a:lnTo>
                    <a:pt x="4223" y="18175"/>
                  </a:lnTo>
                  <a:lnTo>
                    <a:pt x="4133" y="19680"/>
                  </a:lnTo>
                  <a:lnTo>
                    <a:pt x="4058" y="21186"/>
                  </a:lnTo>
                  <a:lnTo>
                    <a:pt x="3995" y="22676"/>
                  </a:lnTo>
                  <a:lnTo>
                    <a:pt x="3936" y="24166"/>
                  </a:lnTo>
                  <a:lnTo>
                    <a:pt x="3714" y="29559"/>
                  </a:lnTo>
                  <a:lnTo>
                    <a:pt x="3501" y="34951"/>
                  </a:lnTo>
                  <a:lnTo>
                    <a:pt x="3300" y="40359"/>
                  </a:lnTo>
                  <a:lnTo>
                    <a:pt x="3098" y="45766"/>
                  </a:lnTo>
                  <a:lnTo>
                    <a:pt x="2902" y="51159"/>
                  </a:lnTo>
                  <a:lnTo>
                    <a:pt x="2716" y="56567"/>
                  </a:lnTo>
                  <a:lnTo>
                    <a:pt x="2536" y="61974"/>
                  </a:lnTo>
                  <a:lnTo>
                    <a:pt x="2361" y="67382"/>
                  </a:lnTo>
                  <a:lnTo>
                    <a:pt x="2191" y="72790"/>
                  </a:lnTo>
                  <a:lnTo>
                    <a:pt x="2027" y="78198"/>
                  </a:lnTo>
                  <a:lnTo>
                    <a:pt x="1873" y="83621"/>
                  </a:lnTo>
                  <a:lnTo>
                    <a:pt x="1719" y="89028"/>
                  </a:lnTo>
                  <a:lnTo>
                    <a:pt x="1576" y="94436"/>
                  </a:lnTo>
                  <a:lnTo>
                    <a:pt x="1438" y="99859"/>
                  </a:lnTo>
                  <a:lnTo>
                    <a:pt x="1305" y="105282"/>
                  </a:lnTo>
                  <a:lnTo>
                    <a:pt x="1183" y="110690"/>
                  </a:lnTo>
                  <a:lnTo>
                    <a:pt x="1061" y="116113"/>
                  </a:lnTo>
                  <a:lnTo>
                    <a:pt x="950" y="121536"/>
                  </a:lnTo>
                  <a:lnTo>
                    <a:pt x="839" y="126959"/>
                  </a:lnTo>
                  <a:lnTo>
                    <a:pt x="738" y="132382"/>
                  </a:lnTo>
                  <a:lnTo>
                    <a:pt x="642" y="137806"/>
                  </a:lnTo>
                  <a:lnTo>
                    <a:pt x="558" y="143229"/>
                  </a:lnTo>
                  <a:lnTo>
                    <a:pt x="473" y="148652"/>
                  </a:lnTo>
                  <a:lnTo>
                    <a:pt x="398" y="154090"/>
                  </a:lnTo>
                  <a:lnTo>
                    <a:pt x="324" y="159513"/>
                  </a:lnTo>
                  <a:lnTo>
                    <a:pt x="260" y="164936"/>
                  </a:lnTo>
                  <a:lnTo>
                    <a:pt x="202" y="170375"/>
                  </a:lnTo>
                  <a:lnTo>
                    <a:pt x="154" y="175798"/>
                  </a:lnTo>
                  <a:lnTo>
                    <a:pt x="107" y="181237"/>
                  </a:lnTo>
                  <a:lnTo>
                    <a:pt x="70" y="186660"/>
                  </a:lnTo>
                  <a:lnTo>
                    <a:pt x="32" y="192098"/>
                  </a:lnTo>
                  <a:lnTo>
                    <a:pt x="6" y="197521"/>
                  </a:lnTo>
                  <a:lnTo>
                    <a:pt x="1" y="198028"/>
                  </a:lnTo>
                  <a:lnTo>
                    <a:pt x="1" y="198627"/>
                  </a:lnTo>
                  <a:lnTo>
                    <a:pt x="1" y="199426"/>
                  </a:lnTo>
                  <a:lnTo>
                    <a:pt x="11" y="200425"/>
                  </a:lnTo>
                  <a:lnTo>
                    <a:pt x="22" y="201608"/>
                  </a:lnTo>
                  <a:lnTo>
                    <a:pt x="48" y="202960"/>
                  </a:lnTo>
                  <a:lnTo>
                    <a:pt x="85" y="204450"/>
                  </a:lnTo>
                  <a:lnTo>
                    <a:pt x="133" y="206063"/>
                  </a:lnTo>
                  <a:lnTo>
                    <a:pt x="165" y="206923"/>
                  </a:lnTo>
                  <a:lnTo>
                    <a:pt x="202" y="207799"/>
                  </a:lnTo>
                  <a:lnTo>
                    <a:pt x="239" y="208705"/>
                  </a:lnTo>
                  <a:lnTo>
                    <a:pt x="287" y="209627"/>
                  </a:lnTo>
                  <a:lnTo>
                    <a:pt x="335" y="210580"/>
                  </a:lnTo>
                  <a:lnTo>
                    <a:pt x="393" y="211532"/>
                  </a:lnTo>
                  <a:lnTo>
                    <a:pt x="451" y="212515"/>
                  </a:lnTo>
                  <a:lnTo>
                    <a:pt x="520" y="213514"/>
                  </a:lnTo>
                  <a:lnTo>
                    <a:pt x="595" y="214513"/>
                  </a:lnTo>
                  <a:lnTo>
                    <a:pt x="674" y="215542"/>
                  </a:lnTo>
                  <a:lnTo>
                    <a:pt x="759" y="216556"/>
                  </a:lnTo>
                  <a:lnTo>
                    <a:pt x="855" y="217601"/>
                  </a:lnTo>
                  <a:lnTo>
                    <a:pt x="955" y="218630"/>
                  </a:lnTo>
                  <a:lnTo>
                    <a:pt x="1061" y="219659"/>
                  </a:lnTo>
                  <a:lnTo>
                    <a:pt x="1178" y="220704"/>
                  </a:lnTo>
                  <a:lnTo>
                    <a:pt x="1305" y="221733"/>
                  </a:lnTo>
                  <a:lnTo>
                    <a:pt x="1438" y="222762"/>
                  </a:lnTo>
                  <a:lnTo>
                    <a:pt x="1581" y="223792"/>
                  </a:lnTo>
                  <a:lnTo>
                    <a:pt x="1730" y="224806"/>
                  </a:lnTo>
                  <a:lnTo>
                    <a:pt x="1889" y="225820"/>
                  </a:lnTo>
                  <a:lnTo>
                    <a:pt x="2059" y="226818"/>
                  </a:lnTo>
                  <a:lnTo>
                    <a:pt x="2239" y="227801"/>
                  </a:lnTo>
                  <a:lnTo>
                    <a:pt x="2430" y="228754"/>
                  </a:lnTo>
                  <a:lnTo>
                    <a:pt x="2632" y="229706"/>
                  </a:lnTo>
                  <a:lnTo>
                    <a:pt x="2732" y="230167"/>
                  </a:lnTo>
                  <a:lnTo>
                    <a:pt x="2838" y="230628"/>
                  </a:lnTo>
                  <a:lnTo>
                    <a:pt x="2950" y="231089"/>
                  </a:lnTo>
                  <a:lnTo>
                    <a:pt x="3061" y="231535"/>
                  </a:lnTo>
                  <a:lnTo>
                    <a:pt x="3178" y="231980"/>
                  </a:lnTo>
                  <a:lnTo>
                    <a:pt x="3295" y="232410"/>
                  </a:lnTo>
                  <a:lnTo>
                    <a:pt x="3417" y="232841"/>
                  </a:lnTo>
                  <a:lnTo>
                    <a:pt x="3539" y="233271"/>
                  </a:lnTo>
                  <a:lnTo>
                    <a:pt x="3666" y="233685"/>
                  </a:lnTo>
                  <a:lnTo>
                    <a:pt x="3793" y="234085"/>
                  </a:lnTo>
                  <a:lnTo>
                    <a:pt x="3926" y="234484"/>
                  </a:lnTo>
                  <a:lnTo>
                    <a:pt x="4064" y="234884"/>
                  </a:lnTo>
                  <a:lnTo>
                    <a:pt x="4202" y="235268"/>
                  </a:lnTo>
                  <a:lnTo>
                    <a:pt x="4345" y="235652"/>
                  </a:lnTo>
                  <a:lnTo>
                    <a:pt x="4488" y="236005"/>
                  </a:lnTo>
                  <a:lnTo>
                    <a:pt x="4637" y="236374"/>
                  </a:lnTo>
                  <a:lnTo>
                    <a:pt x="4790" y="236727"/>
                  </a:lnTo>
                  <a:lnTo>
                    <a:pt x="4944" y="237065"/>
                  </a:lnTo>
                  <a:lnTo>
                    <a:pt x="5098" y="237388"/>
                  </a:lnTo>
                  <a:lnTo>
                    <a:pt x="5262" y="237711"/>
                  </a:lnTo>
                  <a:lnTo>
                    <a:pt x="5427" y="238018"/>
                  </a:lnTo>
                  <a:lnTo>
                    <a:pt x="5591" y="238325"/>
                  </a:lnTo>
                  <a:lnTo>
                    <a:pt x="5766" y="238617"/>
                  </a:lnTo>
                  <a:lnTo>
                    <a:pt x="5941" y="238893"/>
                  </a:lnTo>
                  <a:lnTo>
                    <a:pt x="6116" y="239155"/>
                  </a:lnTo>
                  <a:lnTo>
                    <a:pt x="6297" y="239416"/>
                  </a:lnTo>
                  <a:lnTo>
                    <a:pt x="6482" y="239662"/>
                  </a:lnTo>
                  <a:lnTo>
                    <a:pt x="6673" y="239892"/>
                  </a:lnTo>
                  <a:lnTo>
                    <a:pt x="6864" y="240123"/>
                  </a:lnTo>
                  <a:lnTo>
                    <a:pt x="7061" y="240322"/>
                  </a:lnTo>
                  <a:lnTo>
                    <a:pt x="7262" y="240522"/>
                  </a:lnTo>
                  <a:lnTo>
                    <a:pt x="7464" y="240706"/>
                  </a:lnTo>
                  <a:lnTo>
                    <a:pt x="7671" y="240875"/>
                  </a:lnTo>
                  <a:lnTo>
                    <a:pt x="7883" y="241029"/>
                  </a:lnTo>
                  <a:lnTo>
                    <a:pt x="8095" y="241167"/>
                  </a:lnTo>
                  <a:lnTo>
                    <a:pt x="8318" y="241290"/>
                  </a:lnTo>
                  <a:lnTo>
                    <a:pt x="8540" y="241413"/>
                  </a:lnTo>
                  <a:lnTo>
                    <a:pt x="8763" y="241505"/>
                  </a:lnTo>
                  <a:lnTo>
                    <a:pt x="8997" y="241597"/>
                  </a:lnTo>
                  <a:lnTo>
                    <a:pt x="9230" y="241659"/>
                  </a:lnTo>
                  <a:lnTo>
                    <a:pt x="9469" y="241720"/>
                  </a:lnTo>
                  <a:lnTo>
                    <a:pt x="9713" y="241766"/>
                  </a:lnTo>
                  <a:lnTo>
                    <a:pt x="9957" y="241782"/>
                  </a:lnTo>
                  <a:lnTo>
                    <a:pt x="10206" y="241797"/>
                  </a:lnTo>
                  <a:lnTo>
                    <a:pt x="10710" y="241782"/>
                  </a:lnTo>
                  <a:lnTo>
                    <a:pt x="11203" y="241736"/>
                  </a:lnTo>
                  <a:lnTo>
                    <a:pt x="11691" y="241674"/>
                  </a:lnTo>
                  <a:lnTo>
                    <a:pt x="12174" y="241582"/>
                  </a:lnTo>
                  <a:lnTo>
                    <a:pt x="12646" y="241459"/>
                  </a:lnTo>
                  <a:lnTo>
                    <a:pt x="13113" y="241321"/>
                  </a:lnTo>
                  <a:lnTo>
                    <a:pt x="13569" y="241152"/>
                  </a:lnTo>
                  <a:lnTo>
                    <a:pt x="14020" y="240967"/>
                  </a:lnTo>
                  <a:lnTo>
                    <a:pt x="14465" y="240737"/>
                  </a:lnTo>
                  <a:lnTo>
                    <a:pt x="14900" y="240507"/>
                  </a:lnTo>
                  <a:lnTo>
                    <a:pt x="15330" y="240230"/>
                  </a:lnTo>
                  <a:lnTo>
                    <a:pt x="15754" y="239938"/>
                  </a:lnTo>
                  <a:lnTo>
                    <a:pt x="16168" y="239616"/>
                  </a:lnTo>
                  <a:lnTo>
                    <a:pt x="16571" y="239278"/>
                  </a:lnTo>
                  <a:lnTo>
                    <a:pt x="16974" y="238909"/>
                  </a:lnTo>
                  <a:lnTo>
                    <a:pt x="17361" y="238509"/>
                  </a:lnTo>
                  <a:lnTo>
                    <a:pt x="17749" y="238095"/>
                  </a:lnTo>
                  <a:lnTo>
                    <a:pt x="18125" y="237649"/>
                  </a:lnTo>
                  <a:lnTo>
                    <a:pt x="18491" y="237188"/>
                  </a:lnTo>
                  <a:lnTo>
                    <a:pt x="18852" y="236681"/>
                  </a:lnTo>
                  <a:lnTo>
                    <a:pt x="19207" y="236174"/>
                  </a:lnTo>
                  <a:lnTo>
                    <a:pt x="19552" y="235621"/>
                  </a:lnTo>
                  <a:lnTo>
                    <a:pt x="19886" y="235068"/>
                  </a:lnTo>
                  <a:lnTo>
                    <a:pt x="20215" y="234469"/>
                  </a:lnTo>
                  <a:lnTo>
                    <a:pt x="20539" y="233854"/>
                  </a:lnTo>
                  <a:lnTo>
                    <a:pt x="20852" y="233209"/>
                  </a:lnTo>
                  <a:lnTo>
                    <a:pt x="21159" y="232549"/>
                  </a:lnTo>
                  <a:lnTo>
                    <a:pt x="21456" y="231857"/>
                  </a:lnTo>
                  <a:lnTo>
                    <a:pt x="21748" y="231151"/>
                  </a:lnTo>
                  <a:lnTo>
                    <a:pt x="22029" y="230398"/>
                  </a:lnTo>
                  <a:lnTo>
                    <a:pt x="22305" y="229645"/>
                  </a:lnTo>
                  <a:lnTo>
                    <a:pt x="22570" y="228862"/>
                  </a:lnTo>
                  <a:lnTo>
                    <a:pt x="22825" y="228047"/>
                  </a:lnTo>
                  <a:lnTo>
                    <a:pt x="23074" y="227218"/>
                  </a:lnTo>
                  <a:lnTo>
                    <a:pt x="23318" y="226357"/>
                  </a:lnTo>
                  <a:lnTo>
                    <a:pt x="23552" y="225466"/>
                  </a:lnTo>
                  <a:lnTo>
                    <a:pt x="23774" y="224560"/>
                  </a:lnTo>
                  <a:lnTo>
                    <a:pt x="23992" y="223638"/>
                  </a:lnTo>
                  <a:lnTo>
                    <a:pt x="24199" y="222686"/>
                  </a:lnTo>
                  <a:lnTo>
                    <a:pt x="24400" y="221702"/>
                  </a:lnTo>
                  <a:lnTo>
                    <a:pt x="24591" y="220704"/>
                  </a:lnTo>
                  <a:lnTo>
                    <a:pt x="24777" y="219674"/>
                  </a:lnTo>
                  <a:lnTo>
                    <a:pt x="24952" y="218630"/>
                  </a:lnTo>
                  <a:lnTo>
                    <a:pt x="25116" y="217554"/>
                  </a:lnTo>
                  <a:lnTo>
                    <a:pt x="25275" y="216464"/>
                  </a:lnTo>
                  <a:lnTo>
                    <a:pt x="25424" y="215342"/>
                  </a:lnTo>
                  <a:lnTo>
                    <a:pt x="25562" y="214205"/>
                  </a:lnTo>
                  <a:lnTo>
                    <a:pt x="25695" y="213038"/>
                  </a:lnTo>
                  <a:lnTo>
                    <a:pt x="25822" y="211839"/>
                  </a:lnTo>
                  <a:lnTo>
                    <a:pt x="25933" y="210626"/>
                  </a:lnTo>
                  <a:lnTo>
                    <a:pt x="26039" y="209397"/>
                  </a:lnTo>
                  <a:lnTo>
                    <a:pt x="26140" y="208137"/>
                  </a:lnTo>
                  <a:lnTo>
                    <a:pt x="26230" y="206862"/>
                  </a:lnTo>
                  <a:lnTo>
                    <a:pt x="26310" y="205556"/>
                  </a:lnTo>
                  <a:lnTo>
                    <a:pt x="26379" y="204219"/>
                  </a:lnTo>
                  <a:lnTo>
                    <a:pt x="26442" y="202883"/>
                  </a:lnTo>
                  <a:lnTo>
                    <a:pt x="26495" y="201500"/>
                  </a:lnTo>
                  <a:lnTo>
                    <a:pt x="26543" y="200102"/>
                  </a:lnTo>
                  <a:lnTo>
                    <a:pt x="26575" y="198689"/>
                  </a:lnTo>
                  <a:lnTo>
                    <a:pt x="26607" y="197245"/>
                  </a:lnTo>
                  <a:lnTo>
                    <a:pt x="26623" y="195785"/>
                  </a:lnTo>
                  <a:lnTo>
                    <a:pt x="26633" y="194295"/>
                  </a:lnTo>
                  <a:lnTo>
                    <a:pt x="26633" y="192789"/>
                  </a:lnTo>
                  <a:lnTo>
                    <a:pt x="26623" y="191253"/>
                  </a:lnTo>
                  <a:lnTo>
                    <a:pt x="26575" y="186214"/>
                  </a:lnTo>
                  <a:lnTo>
                    <a:pt x="26517" y="181175"/>
                  </a:lnTo>
                  <a:lnTo>
                    <a:pt x="26448" y="176151"/>
                  </a:lnTo>
                  <a:lnTo>
                    <a:pt x="26373" y="171112"/>
                  </a:lnTo>
                  <a:lnTo>
                    <a:pt x="26289" y="166073"/>
                  </a:lnTo>
                  <a:lnTo>
                    <a:pt x="26193" y="161050"/>
                  </a:lnTo>
                  <a:lnTo>
                    <a:pt x="26092" y="156011"/>
                  </a:lnTo>
                  <a:lnTo>
                    <a:pt x="25976" y="150987"/>
                  </a:lnTo>
                  <a:lnTo>
                    <a:pt x="25854" y="145963"/>
                  </a:lnTo>
                  <a:lnTo>
                    <a:pt x="25716" y="140940"/>
                  </a:lnTo>
                  <a:lnTo>
                    <a:pt x="25573" y="135916"/>
                  </a:lnTo>
                  <a:lnTo>
                    <a:pt x="25413" y="130908"/>
                  </a:lnTo>
                  <a:lnTo>
                    <a:pt x="25244" y="125884"/>
                  </a:lnTo>
                  <a:lnTo>
                    <a:pt x="25063" y="120876"/>
                  </a:lnTo>
                  <a:lnTo>
                    <a:pt x="24872" y="115883"/>
                  </a:lnTo>
                  <a:lnTo>
                    <a:pt x="24665" y="110874"/>
                  </a:lnTo>
                  <a:lnTo>
                    <a:pt x="24559" y="108386"/>
                  </a:lnTo>
                  <a:lnTo>
                    <a:pt x="24453" y="105881"/>
                  </a:lnTo>
                  <a:lnTo>
                    <a:pt x="24337" y="103393"/>
                  </a:lnTo>
                  <a:lnTo>
                    <a:pt x="24220" y="100889"/>
                  </a:lnTo>
                  <a:lnTo>
                    <a:pt x="24103" y="98400"/>
                  </a:lnTo>
                  <a:lnTo>
                    <a:pt x="23981" y="95911"/>
                  </a:lnTo>
                  <a:lnTo>
                    <a:pt x="23854" y="93422"/>
                  </a:lnTo>
                  <a:lnTo>
                    <a:pt x="23721" y="90933"/>
                  </a:lnTo>
                  <a:lnTo>
                    <a:pt x="23589" y="88445"/>
                  </a:lnTo>
                  <a:lnTo>
                    <a:pt x="23456" y="85971"/>
                  </a:lnTo>
                  <a:lnTo>
                    <a:pt x="23313" y="83482"/>
                  </a:lnTo>
                  <a:lnTo>
                    <a:pt x="23170" y="81009"/>
                  </a:lnTo>
                  <a:lnTo>
                    <a:pt x="23026" y="78520"/>
                  </a:lnTo>
                  <a:lnTo>
                    <a:pt x="22873" y="76047"/>
                  </a:lnTo>
                  <a:lnTo>
                    <a:pt x="22719" y="73573"/>
                  </a:lnTo>
                  <a:lnTo>
                    <a:pt x="22565" y="71100"/>
                  </a:lnTo>
                  <a:lnTo>
                    <a:pt x="22401" y="68626"/>
                  </a:lnTo>
                  <a:lnTo>
                    <a:pt x="22236" y="66153"/>
                  </a:lnTo>
                  <a:lnTo>
                    <a:pt x="22066" y="63695"/>
                  </a:lnTo>
                  <a:lnTo>
                    <a:pt x="21897" y="61222"/>
                  </a:lnTo>
                  <a:lnTo>
                    <a:pt x="21722" y="58763"/>
                  </a:lnTo>
                  <a:lnTo>
                    <a:pt x="21541" y="56305"/>
                  </a:lnTo>
                  <a:lnTo>
                    <a:pt x="21356" y="53847"/>
                  </a:lnTo>
                  <a:lnTo>
                    <a:pt x="21170" y="51389"/>
                  </a:lnTo>
                  <a:lnTo>
                    <a:pt x="20979" y="48931"/>
                  </a:lnTo>
                  <a:lnTo>
                    <a:pt x="20783" y="46488"/>
                  </a:lnTo>
                  <a:lnTo>
                    <a:pt x="20586" y="44030"/>
                  </a:lnTo>
                  <a:lnTo>
                    <a:pt x="20380" y="41588"/>
                  </a:lnTo>
                  <a:lnTo>
                    <a:pt x="20173" y="39145"/>
                  </a:lnTo>
                  <a:lnTo>
                    <a:pt x="19961" y="36702"/>
                  </a:lnTo>
                  <a:lnTo>
                    <a:pt x="19748" y="34260"/>
                  </a:lnTo>
                  <a:lnTo>
                    <a:pt x="19526" y="31817"/>
                  </a:lnTo>
                  <a:lnTo>
                    <a:pt x="19377" y="30142"/>
                  </a:lnTo>
                  <a:lnTo>
                    <a:pt x="19218" y="28468"/>
                  </a:lnTo>
                  <a:lnTo>
                    <a:pt x="19054" y="26778"/>
                  </a:lnTo>
                  <a:lnTo>
                    <a:pt x="18879" y="25103"/>
                  </a:lnTo>
                  <a:lnTo>
                    <a:pt x="18693" y="23444"/>
                  </a:lnTo>
                  <a:lnTo>
                    <a:pt x="18597" y="22615"/>
                  </a:lnTo>
                  <a:lnTo>
                    <a:pt x="18502" y="21785"/>
                  </a:lnTo>
                  <a:lnTo>
                    <a:pt x="18396" y="20971"/>
                  </a:lnTo>
                  <a:lnTo>
                    <a:pt x="18290" y="20156"/>
                  </a:lnTo>
                  <a:lnTo>
                    <a:pt x="18184" y="19342"/>
                  </a:lnTo>
                  <a:lnTo>
                    <a:pt x="18067" y="18543"/>
                  </a:lnTo>
                  <a:lnTo>
                    <a:pt x="17950" y="17745"/>
                  </a:lnTo>
                  <a:lnTo>
                    <a:pt x="17828" y="16961"/>
                  </a:lnTo>
                  <a:lnTo>
                    <a:pt x="17701" y="16177"/>
                  </a:lnTo>
                  <a:lnTo>
                    <a:pt x="17574" y="15409"/>
                  </a:lnTo>
                  <a:lnTo>
                    <a:pt x="17436" y="14641"/>
                  </a:lnTo>
                  <a:lnTo>
                    <a:pt x="17293" y="13888"/>
                  </a:lnTo>
                  <a:lnTo>
                    <a:pt x="17149" y="13151"/>
                  </a:lnTo>
                  <a:lnTo>
                    <a:pt x="16995" y="12414"/>
                  </a:lnTo>
                  <a:lnTo>
                    <a:pt x="16836" y="11692"/>
                  </a:lnTo>
                  <a:lnTo>
                    <a:pt x="16672" y="10969"/>
                  </a:lnTo>
                  <a:lnTo>
                    <a:pt x="16502" y="10278"/>
                  </a:lnTo>
                  <a:lnTo>
                    <a:pt x="16327" y="9587"/>
                  </a:lnTo>
                  <a:lnTo>
                    <a:pt x="16147" y="8911"/>
                  </a:lnTo>
                  <a:lnTo>
                    <a:pt x="15956" y="8266"/>
                  </a:lnTo>
                  <a:lnTo>
                    <a:pt x="15760" y="7605"/>
                  </a:lnTo>
                  <a:lnTo>
                    <a:pt x="15558" y="6975"/>
                  </a:lnTo>
                  <a:lnTo>
                    <a:pt x="15346" y="6376"/>
                  </a:lnTo>
                  <a:lnTo>
                    <a:pt x="15123" y="5777"/>
                  </a:lnTo>
                  <a:lnTo>
                    <a:pt x="14895" y="5208"/>
                  </a:lnTo>
                  <a:lnTo>
                    <a:pt x="14656" y="4671"/>
                  </a:lnTo>
                  <a:lnTo>
                    <a:pt x="14407" y="4148"/>
                  </a:lnTo>
                  <a:lnTo>
                    <a:pt x="14158" y="3657"/>
                  </a:lnTo>
                  <a:lnTo>
                    <a:pt x="13898" y="3196"/>
                  </a:lnTo>
                  <a:lnTo>
                    <a:pt x="13633" y="2766"/>
                  </a:lnTo>
                  <a:lnTo>
                    <a:pt x="13362" y="2351"/>
                  </a:lnTo>
                  <a:lnTo>
                    <a:pt x="13086" y="1982"/>
                  </a:lnTo>
                  <a:lnTo>
                    <a:pt x="12810" y="1629"/>
                  </a:lnTo>
                  <a:lnTo>
                    <a:pt x="12529" y="1306"/>
                  </a:lnTo>
                  <a:lnTo>
                    <a:pt x="12243" y="1030"/>
                  </a:lnTo>
                  <a:lnTo>
                    <a:pt x="11951" y="769"/>
                  </a:lnTo>
                  <a:lnTo>
                    <a:pt x="11659" y="553"/>
                  </a:lnTo>
                  <a:lnTo>
                    <a:pt x="11368" y="369"/>
                  </a:lnTo>
                  <a:lnTo>
                    <a:pt x="11076" y="215"/>
                  </a:lnTo>
                  <a:lnTo>
                    <a:pt x="10784" y="108"/>
                  </a:lnTo>
                  <a:lnTo>
                    <a:pt x="10636" y="77"/>
                  </a:lnTo>
                  <a:lnTo>
                    <a:pt x="10487" y="31"/>
                  </a:lnTo>
                  <a:lnTo>
                    <a:pt x="10344" y="16"/>
                  </a:lnTo>
                  <a:lnTo>
                    <a:pt x="10195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4"/>
            <p:cNvSpPr/>
            <p:nvPr/>
          </p:nvSpPr>
          <p:spPr>
            <a:xfrm>
              <a:off x="-1279350" y="-14222600"/>
              <a:ext cx="665850" cy="6044950"/>
            </a:xfrm>
            <a:custGeom>
              <a:avLst/>
              <a:gdLst/>
              <a:ahLst/>
              <a:cxnLst/>
              <a:rect l="l" t="t" r="r" b="b"/>
              <a:pathLst>
                <a:path w="26634" h="241798" fill="none" extrusionOk="0">
                  <a:moveTo>
                    <a:pt x="26623" y="191253"/>
                  </a:moveTo>
                  <a:lnTo>
                    <a:pt x="26623" y="191253"/>
                  </a:lnTo>
                  <a:lnTo>
                    <a:pt x="26575" y="186214"/>
                  </a:lnTo>
                  <a:lnTo>
                    <a:pt x="26517" y="181175"/>
                  </a:lnTo>
                  <a:lnTo>
                    <a:pt x="26448" y="176151"/>
                  </a:lnTo>
                  <a:lnTo>
                    <a:pt x="26373" y="171112"/>
                  </a:lnTo>
                  <a:lnTo>
                    <a:pt x="26289" y="166073"/>
                  </a:lnTo>
                  <a:lnTo>
                    <a:pt x="26193" y="161050"/>
                  </a:lnTo>
                  <a:lnTo>
                    <a:pt x="26092" y="156011"/>
                  </a:lnTo>
                  <a:lnTo>
                    <a:pt x="25976" y="150987"/>
                  </a:lnTo>
                  <a:lnTo>
                    <a:pt x="25854" y="145963"/>
                  </a:lnTo>
                  <a:lnTo>
                    <a:pt x="25716" y="140940"/>
                  </a:lnTo>
                  <a:lnTo>
                    <a:pt x="25573" y="135916"/>
                  </a:lnTo>
                  <a:lnTo>
                    <a:pt x="25413" y="130908"/>
                  </a:lnTo>
                  <a:lnTo>
                    <a:pt x="25244" y="125884"/>
                  </a:lnTo>
                  <a:lnTo>
                    <a:pt x="25063" y="120876"/>
                  </a:lnTo>
                  <a:lnTo>
                    <a:pt x="24872" y="115883"/>
                  </a:lnTo>
                  <a:lnTo>
                    <a:pt x="24665" y="110874"/>
                  </a:lnTo>
                  <a:lnTo>
                    <a:pt x="24559" y="108386"/>
                  </a:lnTo>
                  <a:lnTo>
                    <a:pt x="24453" y="105881"/>
                  </a:lnTo>
                  <a:lnTo>
                    <a:pt x="24337" y="103393"/>
                  </a:lnTo>
                  <a:lnTo>
                    <a:pt x="24220" y="100889"/>
                  </a:lnTo>
                  <a:lnTo>
                    <a:pt x="24103" y="98400"/>
                  </a:lnTo>
                  <a:lnTo>
                    <a:pt x="23981" y="95911"/>
                  </a:lnTo>
                  <a:lnTo>
                    <a:pt x="23854" y="93422"/>
                  </a:lnTo>
                  <a:lnTo>
                    <a:pt x="23721" y="90933"/>
                  </a:lnTo>
                  <a:lnTo>
                    <a:pt x="23589" y="88445"/>
                  </a:lnTo>
                  <a:lnTo>
                    <a:pt x="23456" y="85971"/>
                  </a:lnTo>
                  <a:lnTo>
                    <a:pt x="23313" y="83482"/>
                  </a:lnTo>
                  <a:lnTo>
                    <a:pt x="23170" y="81009"/>
                  </a:lnTo>
                  <a:lnTo>
                    <a:pt x="23026" y="78520"/>
                  </a:lnTo>
                  <a:lnTo>
                    <a:pt x="22873" y="76047"/>
                  </a:lnTo>
                  <a:lnTo>
                    <a:pt x="22719" y="73573"/>
                  </a:lnTo>
                  <a:lnTo>
                    <a:pt x="22565" y="71100"/>
                  </a:lnTo>
                  <a:lnTo>
                    <a:pt x="22401" y="68626"/>
                  </a:lnTo>
                  <a:lnTo>
                    <a:pt x="22236" y="66153"/>
                  </a:lnTo>
                  <a:lnTo>
                    <a:pt x="22066" y="63695"/>
                  </a:lnTo>
                  <a:lnTo>
                    <a:pt x="21897" y="61222"/>
                  </a:lnTo>
                  <a:lnTo>
                    <a:pt x="21722" y="58763"/>
                  </a:lnTo>
                  <a:lnTo>
                    <a:pt x="21541" y="56305"/>
                  </a:lnTo>
                  <a:lnTo>
                    <a:pt x="21356" y="53847"/>
                  </a:lnTo>
                  <a:lnTo>
                    <a:pt x="21170" y="51389"/>
                  </a:lnTo>
                  <a:lnTo>
                    <a:pt x="20979" y="48931"/>
                  </a:lnTo>
                  <a:lnTo>
                    <a:pt x="20783" y="46488"/>
                  </a:lnTo>
                  <a:lnTo>
                    <a:pt x="20586" y="44030"/>
                  </a:lnTo>
                  <a:lnTo>
                    <a:pt x="20380" y="41588"/>
                  </a:lnTo>
                  <a:lnTo>
                    <a:pt x="20173" y="39145"/>
                  </a:lnTo>
                  <a:lnTo>
                    <a:pt x="19961" y="36702"/>
                  </a:lnTo>
                  <a:lnTo>
                    <a:pt x="19748" y="34260"/>
                  </a:lnTo>
                  <a:lnTo>
                    <a:pt x="19526" y="31817"/>
                  </a:lnTo>
                  <a:lnTo>
                    <a:pt x="19526" y="31817"/>
                  </a:lnTo>
                  <a:lnTo>
                    <a:pt x="19377" y="30142"/>
                  </a:lnTo>
                  <a:lnTo>
                    <a:pt x="19218" y="28468"/>
                  </a:lnTo>
                  <a:lnTo>
                    <a:pt x="19054" y="26778"/>
                  </a:lnTo>
                  <a:lnTo>
                    <a:pt x="18879" y="25103"/>
                  </a:lnTo>
                  <a:lnTo>
                    <a:pt x="18693" y="23444"/>
                  </a:lnTo>
                  <a:lnTo>
                    <a:pt x="18597" y="22615"/>
                  </a:lnTo>
                  <a:lnTo>
                    <a:pt x="18502" y="21785"/>
                  </a:lnTo>
                  <a:lnTo>
                    <a:pt x="18396" y="20971"/>
                  </a:lnTo>
                  <a:lnTo>
                    <a:pt x="18290" y="20156"/>
                  </a:lnTo>
                  <a:lnTo>
                    <a:pt x="18184" y="19342"/>
                  </a:lnTo>
                  <a:lnTo>
                    <a:pt x="18067" y="18543"/>
                  </a:lnTo>
                  <a:lnTo>
                    <a:pt x="17950" y="17745"/>
                  </a:lnTo>
                  <a:lnTo>
                    <a:pt x="17828" y="16961"/>
                  </a:lnTo>
                  <a:lnTo>
                    <a:pt x="17701" y="16177"/>
                  </a:lnTo>
                  <a:lnTo>
                    <a:pt x="17574" y="15409"/>
                  </a:lnTo>
                  <a:lnTo>
                    <a:pt x="17436" y="14641"/>
                  </a:lnTo>
                  <a:lnTo>
                    <a:pt x="17293" y="13888"/>
                  </a:lnTo>
                  <a:lnTo>
                    <a:pt x="17149" y="13151"/>
                  </a:lnTo>
                  <a:lnTo>
                    <a:pt x="16995" y="12414"/>
                  </a:lnTo>
                  <a:lnTo>
                    <a:pt x="16836" y="11692"/>
                  </a:lnTo>
                  <a:lnTo>
                    <a:pt x="16672" y="10969"/>
                  </a:lnTo>
                  <a:lnTo>
                    <a:pt x="16502" y="10278"/>
                  </a:lnTo>
                  <a:lnTo>
                    <a:pt x="16327" y="9587"/>
                  </a:lnTo>
                  <a:lnTo>
                    <a:pt x="16147" y="8911"/>
                  </a:lnTo>
                  <a:lnTo>
                    <a:pt x="15956" y="8266"/>
                  </a:lnTo>
                  <a:lnTo>
                    <a:pt x="15760" y="7605"/>
                  </a:lnTo>
                  <a:lnTo>
                    <a:pt x="15558" y="6975"/>
                  </a:lnTo>
                  <a:lnTo>
                    <a:pt x="15558" y="6975"/>
                  </a:lnTo>
                  <a:lnTo>
                    <a:pt x="15346" y="6376"/>
                  </a:lnTo>
                  <a:lnTo>
                    <a:pt x="15123" y="5777"/>
                  </a:lnTo>
                  <a:lnTo>
                    <a:pt x="14895" y="5208"/>
                  </a:lnTo>
                  <a:lnTo>
                    <a:pt x="14656" y="4671"/>
                  </a:lnTo>
                  <a:lnTo>
                    <a:pt x="14407" y="4148"/>
                  </a:lnTo>
                  <a:lnTo>
                    <a:pt x="14158" y="3657"/>
                  </a:lnTo>
                  <a:lnTo>
                    <a:pt x="13898" y="3196"/>
                  </a:lnTo>
                  <a:lnTo>
                    <a:pt x="13633" y="2766"/>
                  </a:lnTo>
                  <a:lnTo>
                    <a:pt x="13362" y="2351"/>
                  </a:lnTo>
                  <a:lnTo>
                    <a:pt x="13086" y="1982"/>
                  </a:lnTo>
                  <a:lnTo>
                    <a:pt x="12810" y="1629"/>
                  </a:lnTo>
                  <a:lnTo>
                    <a:pt x="12529" y="1306"/>
                  </a:lnTo>
                  <a:lnTo>
                    <a:pt x="12243" y="1030"/>
                  </a:lnTo>
                  <a:lnTo>
                    <a:pt x="11951" y="769"/>
                  </a:lnTo>
                  <a:lnTo>
                    <a:pt x="11659" y="553"/>
                  </a:lnTo>
                  <a:lnTo>
                    <a:pt x="11368" y="369"/>
                  </a:lnTo>
                  <a:lnTo>
                    <a:pt x="11076" y="215"/>
                  </a:lnTo>
                  <a:lnTo>
                    <a:pt x="10784" y="108"/>
                  </a:lnTo>
                  <a:lnTo>
                    <a:pt x="10636" y="77"/>
                  </a:lnTo>
                  <a:lnTo>
                    <a:pt x="10487" y="31"/>
                  </a:lnTo>
                  <a:lnTo>
                    <a:pt x="10344" y="16"/>
                  </a:lnTo>
                  <a:lnTo>
                    <a:pt x="10195" y="0"/>
                  </a:lnTo>
                  <a:lnTo>
                    <a:pt x="10047" y="0"/>
                  </a:lnTo>
                  <a:lnTo>
                    <a:pt x="9904" y="0"/>
                  </a:lnTo>
                  <a:lnTo>
                    <a:pt x="9760" y="16"/>
                  </a:lnTo>
                  <a:lnTo>
                    <a:pt x="9612" y="46"/>
                  </a:lnTo>
                  <a:lnTo>
                    <a:pt x="9469" y="77"/>
                  </a:lnTo>
                  <a:lnTo>
                    <a:pt x="9326" y="123"/>
                  </a:lnTo>
                  <a:lnTo>
                    <a:pt x="9182" y="185"/>
                  </a:lnTo>
                  <a:lnTo>
                    <a:pt x="9039" y="262"/>
                  </a:lnTo>
                  <a:lnTo>
                    <a:pt x="8901" y="338"/>
                  </a:lnTo>
                  <a:lnTo>
                    <a:pt x="8758" y="431"/>
                  </a:lnTo>
                  <a:lnTo>
                    <a:pt x="8620" y="523"/>
                  </a:lnTo>
                  <a:lnTo>
                    <a:pt x="8482" y="630"/>
                  </a:lnTo>
                  <a:lnTo>
                    <a:pt x="8344" y="753"/>
                  </a:lnTo>
                  <a:lnTo>
                    <a:pt x="8206" y="891"/>
                  </a:lnTo>
                  <a:lnTo>
                    <a:pt x="8074" y="1030"/>
                  </a:lnTo>
                  <a:lnTo>
                    <a:pt x="7941" y="1199"/>
                  </a:lnTo>
                  <a:lnTo>
                    <a:pt x="7808" y="1368"/>
                  </a:lnTo>
                  <a:lnTo>
                    <a:pt x="7676" y="1537"/>
                  </a:lnTo>
                  <a:lnTo>
                    <a:pt x="7549" y="1736"/>
                  </a:lnTo>
                  <a:lnTo>
                    <a:pt x="7421" y="1936"/>
                  </a:lnTo>
                  <a:lnTo>
                    <a:pt x="7294" y="2151"/>
                  </a:lnTo>
                  <a:lnTo>
                    <a:pt x="7172" y="2382"/>
                  </a:lnTo>
                  <a:lnTo>
                    <a:pt x="7045" y="2612"/>
                  </a:lnTo>
                  <a:lnTo>
                    <a:pt x="6928" y="2873"/>
                  </a:lnTo>
                  <a:lnTo>
                    <a:pt x="6928" y="2873"/>
                  </a:lnTo>
                  <a:lnTo>
                    <a:pt x="6726" y="3319"/>
                  </a:lnTo>
                  <a:lnTo>
                    <a:pt x="6535" y="3795"/>
                  </a:lnTo>
                  <a:lnTo>
                    <a:pt x="6355" y="4287"/>
                  </a:lnTo>
                  <a:lnTo>
                    <a:pt x="6180" y="4809"/>
                  </a:lnTo>
                  <a:lnTo>
                    <a:pt x="6016" y="5347"/>
                  </a:lnTo>
                  <a:lnTo>
                    <a:pt x="5862" y="5900"/>
                  </a:lnTo>
                  <a:lnTo>
                    <a:pt x="5713" y="6468"/>
                  </a:lnTo>
                  <a:lnTo>
                    <a:pt x="5575" y="7067"/>
                  </a:lnTo>
                  <a:lnTo>
                    <a:pt x="5443" y="7682"/>
                  </a:lnTo>
                  <a:lnTo>
                    <a:pt x="5321" y="8296"/>
                  </a:lnTo>
                  <a:lnTo>
                    <a:pt x="5204" y="8942"/>
                  </a:lnTo>
                  <a:lnTo>
                    <a:pt x="5093" y="9602"/>
                  </a:lnTo>
                  <a:lnTo>
                    <a:pt x="4992" y="10263"/>
                  </a:lnTo>
                  <a:lnTo>
                    <a:pt x="4896" y="10939"/>
                  </a:lnTo>
                  <a:lnTo>
                    <a:pt x="4806" y="11630"/>
                  </a:lnTo>
                  <a:lnTo>
                    <a:pt x="4721" y="12321"/>
                  </a:lnTo>
                  <a:lnTo>
                    <a:pt x="4642" y="13043"/>
                  </a:lnTo>
                  <a:lnTo>
                    <a:pt x="4568" y="13750"/>
                  </a:lnTo>
                  <a:lnTo>
                    <a:pt x="4499" y="14472"/>
                  </a:lnTo>
                  <a:lnTo>
                    <a:pt x="4435" y="15210"/>
                  </a:lnTo>
                  <a:lnTo>
                    <a:pt x="4377" y="15947"/>
                  </a:lnTo>
                  <a:lnTo>
                    <a:pt x="4318" y="16684"/>
                  </a:lnTo>
                  <a:lnTo>
                    <a:pt x="4271" y="17437"/>
                  </a:lnTo>
                  <a:lnTo>
                    <a:pt x="4223" y="18175"/>
                  </a:lnTo>
                  <a:lnTo>
                    <a:pt x="4133" y="19680"/>
                  </a:lnTo>
                  <a:lnTo>
                    <a:pt x="4058" y="21186"/>
                  </a:lnTo>
                  <a:lnTo>
                    <a:pt x="3995" y="22676"/>
                  </a:lnTo>
                  <a:lnTo>
                    <a:pt x="3936" y="24166"/>
                  </a:lnTo>
                  <a:lnTo>
                    <a:pt x="3936" y="24166"/>
                  </a:lnTo>
                  <a:lnTo>
                    <a:pt x="3714" y="29559"/>
                  </a:lnTo>
                  <a:lnTo>
                    <a:pt x="3501" y="34951"/>
                  </a:lnTo>
                  <a:lnTo>
                    <a:pt x="3300" y="40359"/>
                  </a:lnTo>
                  <a:lnTo>
                    <a:pt x="3098" y="45766"/>
                  </a:lnTo>
                  <a:lnTo>
                    <a:pt x="2902" y="51159"/>
                  </a:lnTo>
                  <a:lnTo>
                    <a:pt x="2716" y="56567"/>
                  </a:lnTo>
                  <a:lnTo>
                    <a:pt x="2536" y="61974"/>
                  </a:lnTo>
                  <a:lnTo>
                    <a:pt x="2361" y="67382"/>
                  </a:lnTo>
                  <a:lnTo>
                    <a:pt x="2191" y="72790"/>
                  </a:lnTo>
                  <a:lnTo>
                    <a:pt x="2027" y="78198"/>
                  </a:lnTo>
                  <a:lnTo>
                    <a:pt x="1873" y="83621"/>
                  </a:lnTo>
                  <a:lnTo>
                    <a:pt x="1719" y="89028"/>
                  </a:lnTo>
                  <a:lnTo>
                    <a:pt x="1576" y="94436"/>
                  </a:lnTo>
                  <a:lnTo>
                    <a:pt x="1438" y="99859"/>
                  </a:lnTo>
                  <a:lnTo>
                    <a:pt x="1305" y="105282"/>
                  </a:lnTo>
                  <a:lnTo>
                    <a:pt x="1183" y="110690"/>
                  </a:lnTo>
                  <a:lnTo>
                    <a:pt x="1061" y="116113"/>
                  </a:lnTo>
                  <a:lnTo>
                    <a:pt x="950" y="121536"/>
                  </a:lnTo>
                  <a:lnTo>
                    <a:pt x="839" y="126959"/>
                  </a:lnTo>
                  <a:lnTo>
                    <a:pt x="738" y="132382"/>
                  </a:lnTo>
                  <a:lnTo>
                    <a:pt x="642" y="137806"/>
                  </a:lnTo>
                  <a:lnTo>
                    <a:pt x="558" y="143229"/>
                  </a:lnTo>
                  <a:lnTo>
                    <a:pt x="473" y="148652"/>
                  </a:lnTo>
                  <a:lnTo>
                    <a:pt x="398" y="154090"/>
                  </a:lnTo>
                  <a:lnTo>
                    <a:pt x="324" y="159513"/>
                  </a:lnTo>
                  <a:lnTo>
                    <a:pt x="260" y="164936"/>
                  </a:lnTo>
                  <a:lnTo>
                    <a:pt x="202" y="170375"/>
                  </a:lnTo>
                  <a:lnTo>
                    <a:pt x="154" y="175798"/>
                  </a:lnTo>
                  <a:lnTo>
                    <a:pt x="107" y="181237"/>
                  </a:lnTo>
                  <a:lnTo>
                    <a:pt x="70" y="186660"/>
                  </a:lnTo>
                  <a:lnTo>
                    <a:pt x="32" y="192098"/>
                  </a:lnTo>
                  <a:lnTo>
                    <a:pt x="6" y="197521"/>
                  </a:lnTo>
                  <a:lnTo>
                    <a:pt x="6" y="197521"/>
                  </a:lnTo>
                  <a:lnTo>
                    <a:pt x="1" y="198028"/>
                  </a:lnTo>
                  <a:lnTo>
                    <a:pt x="1" y="198627"/>
                  </a:lnTo>
                  <a:lnTo>
                    <a:pt x="1" y="199426"/>
                  </a:lnTo>
                  <a:lnTo>
                    <a:pt x="11" y="200425"/>
                  </a:lnTo>
                  <a:lnTo>
                    <a:pt x="22" y="201608"/>
                  </a:lnTo>
                  <a:lnTo>
                    <a:pt x="48" y="202960"/>
                  </a:lnTo>
                  <a:lnTo>
                    <a:pt x="85" y="204450"/>
                  </a:lnTo>
                  <a:lnTo>
                    <a:pt x="133" y="206063"/>
                  </a:lnTo>
                  <a:lnTo>
                    <a:pt x="165" y="206923"/>
                  </a:lnTo>
                  <a:lnTo>
                    <a:pt x="202" y="207799"/>
                  </a:lnTo>
                  <a:lnTo>
                    <a:pt x="239" y="208705"/>
                  </a:lnTo>
                  <a:lnTo>
                    <a:pt x="287" y="209627"/>
                  </a:lnTo>
                  <a:lnTo>
                    <a:pt x="335" y="210580"/>
                  </a:lnTo>
                  <a:lnTo>
                    <a:pt x="393" y="211532"/>
                  </a:lnTo>
                  <a:lnTo>
                    <a:pt x="451" y="212515"/>
                  </a:lnTo>
                  <a:lnTo>
                    <a:pt x="520" y="213514"/>
                  </a:lnTo>
                  <a:lnTo>
                    <a:pt x="595" y="214513"/>
                  </a:lnTo>
                  <a:lnTo>
                    <a:pt x="674" y="215542"/>
                  </a:lnTo>
                  <a:lnTo>
                    <a:pt x="759" y="216556"/>
                  </a:lnTo>
                  <a:lnTo>
                    <a:pt x="855" y="217601"/>
                  </a:lnTo>
                  <a:lnTo>
                    <a:pt x="955" y="218630"/>
                  </a:lnTo>
                  <a:lnTo>
                    <a:pt x="1061" y="219659"/>
                  </a:lnTo>
                  <a:lnTo>
                    <a:pt x="1178" y="220704"/>
                  </a:lnTo>
                  <a:lnTo>
                    <a:pt x="1305" y="221733"/>
                  </a:lnTo>
                  <a:lnTo>
                    <a:pt x="1438" y="222762"/>
                  </a:lnTo>
                  <a:lnTo>
                    <a:pt x="1581" y="223792"/>
                  </a:lnTo>
                  <a:lnTo>
                    <a:pt x="1730" y="224806"/>
                  </a:lnTo>
                  <a:lnTo>
                    <a:pt x="1889" y="225820"/>
                  </a:lnTo>
                  <a:lnTo>
                    <a:pt x="2059" y="226818"/>
                  </a:lnTo>
                  <a:lnTo>
                    <a:pt x="2239" y="227801"/>
                  </a:lnTo>
                  <a:lnTo>
                    <a:pt x="2430" y="228754"/>
                  </a:lnTo>
                  <a:lnTo>
                    <a:pt x="2632" y="229706"/>
                  </a:lnTo>
                  <a:lnTo>
                    <a:pt x="2732" y="230167"/>
                  </a:lnTo>
                  <a:lnTo>
                    <a:pt x="2838" y="230628"/>
                  </a:lnTo>
                  <a:lnTo>
                    <a:pt x="2950" y="231089"/>
                  </a:lnTo>
                  <a:lnTo>
                    <a:pt x="3061" y="231535"/>
                  </a:lnTo>
                  <a:lnTo>
                    <a:pt x="3178" y="231980"/>
                  </a:lnTo>
                  <a:lnTo>
                    <a:pt x="3295" y="232410"/>
                  </a:lnTo>
                  <a:lnTo>
                    <a:pt x="3417" y="232841"/>
                  </a:lnTo>
                  <a:lnTo>
                    <a:pt x="3539" y="233271"/>
                  </a:lnTo>
                  <a:lnTo>
                    <a:pt x="3666" y="233685"/>
                  </a:lnTo>
                  <a:lnTo>
                    <a:pt x="3793" y="234085"/>
                  </a:lnTo>
                  <a:lnTo>
                    <a:pt x="3926" y="234484"/>
                  </a:lnTo>
                  <a:lnTo>
                    <a:pt x="4064" y="234884"/>
                  </a:lnTo>
                  <a:lnTo>
                    <a:pt x="4202" y="235268"/>
                  </a:lnTo>
                  <a:lnTo>
                    <a:pt x="4345" y="235652"/>
                  </a:lnTo>
                  <a:lnTo>
                    <a:pt x="4488" y="236005"/>
                  </a:lnTo>
                  <a:lnTo>
                    <a:pt x="4637" y="236374"/>
                  </a:lnTo>
                  <a:lnTo>
                    <a:pt x="4790" y="236727"/>
                  </a:lnTo>
                  <a:lnTo>
                    <a:pt x="4944" y="237065"/>
                  </a:lnTo>
                  <a:lnTo>
                    <a:pt x="5098" y="237388"/>
                  </a:lnTo>
                  <a:lnTo>
                    <a:pt x="5262" y="237711"/>
                  </a:lnTo>
                  <a:lnTo>
                    <a:pt x="5427" y="238018"/>
                  </a:lnTo>
                  <a:lnTo>
                    <a:pt x="5591" y="238325"/>
                  </a:lnTo>
                  <a:lnTo>
                    <a:pt x="5766" y="238617"/>
                  </a:lnTo>
                  <a:lnTo>
                    <a:pt x="5941" y="238893"/>
                  </a:lnTo>
                  <a:lnTo>
                    <a:pt x="6116" y="239155"/>
                  </a:lnTo>
                  <a:lnTo>
                    <a:pt x="6297" y="239416"/>
                  </a:lnTo>
                  <a:lnTo>
                    <a:pt x="6482" y="239662"/>
                  </a:lnTo>
                  <a:lnTo>
                    <a:pt x="6673" y="239892"/>
                  </a:lnTo>
                  <a:lnTo>
                    <a:pt x="6864" y="240123"/>
                  </a:lnTo>
                  <a:lnTo>
                    <a:pt x="7061" y="240322"/>
                  </a:lnTo>
                  <a:lnTo>
                    <a:pt x="7262" y="240522"/>
                  </a:lnTo>
                  <a:lnTo>
                    <a:pt x="7464" y="240706"/>
                  </a:lnTo>
                  <a:lnTo>
                    <a:pt x="7671" y="240875"/>
                  </a:lnTo>
                  <a:lnTo>
                    <a:pt x="7883" y="241029"/>
                  </a:lnTo>
                  <a:lnTo>
                    <a:pt x="8095" y="241167"/>
                  </a:lnTo>
                  <a:lnTo>
                    <a:pt x="8318" y="241290"/>
                  </a:lnTo>
                  <a:lnTo>
                    <a:pt x="8540" y="241413"/>
                  </a:lnTo>
                  <a:lnTo>
                    <a:pt x="8763" y="241505"/>
                  </a:lnTo>
                  <a:lnTo>
                    <a:pt x="8997" y="241597"/>
                  </a:lnTo>
                  <a:lnTo>
                    <a:pt x="9230" y="241659"/>
                  </a:lnTo>
                  <a:lnTo>
                    <a:pt x="9469" y="241720"/>
                  </a:lnTo>
                  <a:lnTo>
                    <a:pt x="9713" y="241766"/>
                  </a:lnTo>
                  <a:lnTo>
                    <a:pt x="9957" y="241782"/>
                  </a:lnTo>
                  <a:lnTo>
                    <a:pt x="10206" y="241797"/>
                  </a:lnTo>
                  <a:lnTo>
                    <a:pt x="10206" y="241797"/>
                  </a:lnTo>
                  <a:lnTo>
                    <a:pt x="10710" y="241782"/>
                  </a:lnTo>
                  <a:lnTo>
                    <a:pt x="11203" y="241736"/>
                  </a:lnTo>
                  <a:lnTo>
                    <a:pt x="11691" y="241674"/>
                  </a:lnTo>
                  <a:lnTo>
                    <a:pt x="12174" y="241582"/>
                  </a:lnTo>
                  <a:lnTo>
                    <a:pt x="12646" y="241459"/>
                  </a:lnTo>
                  <a:lnTo>
                    <a:pt x="13113" y="241321"/>
                  </a:lnTo>
                  <a:lnTo>
                    <a:pt x="13569" y="241152"/>
                  </a:lnTo>
                  <a:lnTo>
                    <a:pt x="14020" y="240967"/>
                  </a:lnTo>
                  <a:lnTo>
                    <a:pt x="14465" y="240737"/>
                  </a:lnTo>
                  <a:lnTo>
                    <a:pt x="14900" y="240507"/>
                  </a:lnTo>
                  <a:lnTo>
                    <a:pt x="15330" y="240230"/>
                  </a:lnTo>
                  <a:lnTo>
                    <a:pt x="15754" y="239938"/>
                  </a:lnTo>
                  <a:lnTo>
                    <a:pt x="16168" y="239616"/>
                  </a:lnTo>
                  <a:lnTo>
                    <a:pt x="16571" y="239278"/>
                  </a:lnTo>
                  <a:lnTo>
                    <a:pt x="16974" y="238909"/>
                  </a:lnTo>
                  <a:lnTo>
                    <a:pt x="17361" y="238509"/>
                  </a:lnTo>
                  <a:lnTo>
                    <a:pt x="17749" y="238095"/>
                  </a:lnTo>
                  <a:lnTo>
                    <a:pt x="18125" y="237649"/>
                  </a:lnTo>
                  <a:lnTo>
                    <a:pt x="18491" y="237188"/>
                  </a:lnTo>
                  <a:lnTo>
                    <a:pt x="18852" y="236681"/>
                  </a:lnTo>
                  <a:lnTo>
                    <a:pt x="19207" y="236174"/>
                  </a:lnTo>
                  <a:lnTo>
                    <a:pt x="19552" y="235621"/>
                  </a:lnTo>
                  <a:lnTo>
                    <a:pt x="19886" y="235068"/>
                  </a:lnTo>
                  <a:lnTo>
                    <a:pt x="20215" y="234469"/>
                  </a:lnTo>
                  <a:lnTo>
                    <a:pt x="20539" y="233854"/>
                  </a:lnTo>
                  <a:lnTo>
                    <a:pt x="20852" y="233209"/>
                  </a:lnTo>
                  <a:lnTo>
                    <a:pt x="21159" y="232549"/>
                  </a:lnTo>
                  <a:lnTo>
                    <a:pt x="21456" y="231857"/>
                  </a:lnTo>
                  <a:lnTo>
                    <a:pt x="21748" y="231151"/>
                  </a:lnTo>
                  <a:lnTo>
                    <a:pt x="22029" y="230398"/>
                  </a:lnTo>
                  <a:lnTo>
                    <a:pt x="22305" y="229645"/>
                  </a:lnTo>
                  <a:lnTo>
                    <a:pt x="22570" y="228862"/>
                  </a:lnTo>
                  <a:lnTo>
                    <a:pt x="22825" y="228047"/>
                  </a:lnTo>
                  <a:lnTo>
                    <a:pt x="23074" y="227218"/>
                  </a:lnTo>
                  <a:lnTo>
                    <a:pt x="23318" y="226357"/>
                  </a:lnTo>
                  <a:lnTo>
                    <a:pt x="23552" y="225466"/>
                  </a:lnTo>
                  <a:lnTo>
                    <a:pt x="23774" y="224560"/>
                  </a:lnTo>
                  <a:lnTo>
                    <a:pt x="23992" y="223638"/>
                  </a:lnTo>
                  <a:lnTo>
                    <a:pt x="24199" y="222686"/>
                  </a:lnTo>
                  <a:lnTo>
                    <a:pt x="24400" y="221702"/>
                  </a:lnTo>
                  <a:lnTo>
                    <a:pt x="24591" y="220704"/>
                  </a:lnTo>
                  <a:lnTo>
                    <a:pt x="24777" y="219674"/>
                  </a:lnTo>
                  <a:lnTo>
                    <a:pt x="24952" y="218630"/>
                  </a:lnTo>
                  <a:lnTo>
                    <a:pt x="25116" y="217554"/>
                  </a:lnTo>
                  <a:lnTo>
                    <a:pt x="25275" y="216464"/>
                  </a:lnTo>
                  <a:lnTo>
                    <a:pt x="25424" y="215342"/>
                  </a:lnTo>
                  <a:lnTo>
                    <a:pt x="25562" y="214205"/>
                  </a:lnTo>
                  <a:lnTo>
                    <a:pt x="25695" y="213038"/>
                  </a:lnTo>
                  <a:lnTo>
                    <a:pt x="25822" y="211839"/>
                  </a:lnTo>
                  <a:lnTo>
                    <a:pt x="25933" y="210626"/>
                  </a:lnTo>
                  <a:lnTo>
                    <a:pt x="26039" y="209397"/>
                  </a:lnTo>
                  <a:lnTo>
                    <a:pt x="26140" y="208137"/>
                  </a:lnTo>
                  <a:lnTo>
                    <a:pt x="26230" y="206862"/>
                  </a:lnTo>
                  <a:lnTo>
                    <a:pt x="26310" y="205556"/>
                  </a:lnTo>
                  <a:lnTo>
                    <a:pt x="26379" y="204219"/>
                  </a:lnTo>
                  <a:lnTo>
                    <a:pt x="26442" y="202883"/>
                  </a:lnTo>
                  <a:lnTo>
                    <a:pt x="26495" y="201500"/>
                  </a:lnTo>
                  <a:lnTo>
                    <a:pt x="26543" y="200102"/>
                  </a:lnTo>
                  <a:lnTo>
                    <a:pt x="26575" y="198689"/>
                  </a:lnTo>
                  <a:lnTo>
                    <a:pt x="26607" y="197245"/>
                  </a:lnTo>
                  <a:lnTo>
                    <a:pt x="26623" y="195785"/>
                  </a:lnTo>
                  <a:lnTo>
                    <a:pt x="26633" y="194295"/>
                  </a:lnTo>
                  <a:lnTo>
                    <a:pt x="26633" y="192789"/>
                  </a:lnTo>
                  <a:lnTo>
                    <a:pt x="26623" y="19125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-893075" y="-12743925"/>
              <a:ext cx="264050" cy="4530925"/>
            </a:xfrm>
            <a:custGeom>
              <a:avLst/>
              <a:gdLst/>
              <a:ahLst/>
              <a:cxnLst/>
              <a:rect l="l" t="t" r="r" b="b"/>
              <a:pathLst>
                <a:path w="10562" h="181237" extrusionOk="0">
                  <a:moveTo>
                    <a:pt x="6308" y="1"/>
                  </a:moveTo>
                  <a:lnTo>
                    <a:pt x="6297" y="31"/>
                  </a:lnTo>
                  <a:lnTo>
                    <a:pt x="6504" y="2873"/>
                  </a:lnTo>
                  <a:lnTo>
                    <a:pt x="6504" y="2873"/>
                  </a:lnTo>
                  <a:lnTo>
                    <a:pt x="6308" y="1"/>
                  </a:lnTo>
                  <a:close/>
                  <a:moveTo>
                    <a:pt x="8557" y="37363"/>
                  </a:moveTo>
                  <a:lnTo>
                    <a:pt x="8721" y="40712"/>
                  </a:lnTo>
                  <a:lnTo>
                    <a:pt x="8880" y="44061"/>
                  </a:lnTo>
                  <a:lnTo>
                    <a:pt x="9029" y="47410"/>
                  </a:lnTo>
                  <a:lnTo>
                    <a:pt x="9177" y="50760"/>
                  </a:lnTo>
                  <a:lnTo>
                    <a:pt x="9315" y="54109"/>
                  </a:lnTo>
                  <a:lnTo>
                    <a:pt x="9448" y="57458"/>
                  </a:lnTo>
                  <a:lnTo>
                    <a:pt x="9580" y="60822"/>
                  </a:lnTo>
                  <a:lnTo>
                    <a:pt x="9702" y="64187"/>
                  </a:lnTo>
                  <a:lnTo>
                    <a:pt x="9819" y="67536"/>
                  </a:lnTo>
                  <a:lnTo>
                    <a:pt x="9936" y="70900"/>
                  </a:lnTo>
                  <a:lnTo>
                    <a:pt x="10042" y="74265"/>
                  </a:lnTo>
                  <a:lnTo>
                    <a:pt x="10148" y="77629"/>
                  </a:lnTo>
                  <a:lnTo>
                    <a:pt x="10244" y="81009"/>
                  </a:lnTo>
                  <a:lnTo>
                    <a:pt x="10339" y="84374"/>
                  </a:lnTo>
                  <a:lnTo>
                    <a:pt x="10424" y="87738"/>
                  </a:lnTo>
                  <a:lnTo>
                    <a:pt x="10509" y="91118"/>
                  </a:lnTo>
                  <a:lnTo>
                    <a:pt x="10562" y="91087"/>
                  </a:lnTo>
                  <a:lnTo>
                    <a:pt x="10551" y="89689"/>
                  </a:lnTo>
                  <a:lnTo>
                    <a:pt x="10535" y="88260"/>
                  </a:lnTo>
                  <a:lnTo>
                    <a:pt x="10514" y="86801"/>
                  </a:lnTo>
                  <a:lnTo>
                    <a:pt x="10488" y="85295"/>
                  </a:lnTo>
                  <a:lnTo>
                    <a:pt x="10461" y="83774"/>
                  </a:lnTo>
                  <a:lnTo>
                    <a:pt x="10424" y="82223"/>
                  </a:lnTo>
                  <a:lnTo>
                    <a:pt x="10387" y="80640"/>
                  </a:lnTo>
                  <a:lnTo>
                    <a:pt x="10350" y="79043"/>
                  </a:lnTo>
                  <a:lnTo>
                    <a:pt x="10254" y="75770"/>
                  </a:lnTo>
                  <a:lnTo>
                    <a:pt x="10143" y="72406"/>
                  </a:lnTo>
                  <a:lnTo>
                    <a:pt x="10021" y="68980"/>
                  </a:lnTo>
                  <a:lnTo>
                    <a:pt x="9888" y="65508"/>
                  </a:lnTo>
                  <a:lnTo>
                    <a:pt x="9750" y="61990"/>
                  </a:lnTo>
                  <a:lnTo>
                    <a:pt x="9596" y="58441"/>
                  </a:lnTo>
                  <a:lnTo>
                    <a:pt x="9437" y="54892"/>
                  </a:lnTo>
                  <a:lnTo>
                    <a:pt x="9268" y="51328"/>
                  </a:lnTo>
                  <a:lnTo>
                    <a:pt x="9098" y="47795"/>
                  </a:lnTo>
                  <a:lnTo>
                    <a:pt x="8917" y="44276"/>
                  </a:lnTo>
                  <a:lnTo>
                    <a:pt x="8737" y="40789"/>
                  </a:lnTo>
                  <a:lnTo>
                    <a:pt x="8557" y="37363"/>
                  </a:lnTo>
                  <a:close/>
                  <a:moveTo>
                    <a:pt x="1375" y="179900"/>
                  </a:moveTo>
                  <a:lnTo>
                    <a:pt x="1041" y="180207"/>
                  </a:lnTo>
                  <a:lnTo>
                    <a:pt x="701" y="180484"/>
                  </a:lnTo>
                  <a:lnTo>
                    <a:pt x="356" y="180745"/>
                  </a:lnTo>
                  <a:lnTo>
                    <a:pt x="1" y="181006"/>
                  </a:lnTo>
                  <a:lnTo>
                    <a:pt x="218" y="181098"/>
                  </a:lnTo>
                  <a:lnTo>
                    <a:pt x="431" y="181175"/>
                  </a:lnTo>
                  <a:lnTo>
                    <a:pt x="643" y="181221"/>
                  </a:lnTo>
                  <a:lnTo>
                    <a:pt x="855" y="181237"/>
                  </a:lnTo>
                  <a:lnTo>
                    <a:pt x="1083" y="181206"/>
                  </a:lnTo>
                  <a:lnTo>
                    <a:pt x="1311" y="181160"/>
                  </a:lnTo>
                  <a:lnTo>
                    <a:pt x="1539" y="181083"/>
                  </a:lnTo>
                  <a:lnTo>
                    <a:pt x="1757" y="180960"/>
                  </a:lnTo>
                  <a:lnTo>
                    <a:pt x="1868" y="180883"/>
                  </a:lnTo>
                  <a:lnTo>
                    <a:pt x="1979" y="180791"/>
                  </a:lnTo>
                  <a:lnTo>
                    <a:pt x="2086" y="180699"/>
                  </a:lnTo>
                  <a:lnTo>
                    <a:pt x="2192" y="180607"/>
                  </a:lnTo>
                  <a:lnTo>
                    <a:pt x="2298" y="180499"/>
                  </a:lnTo>
                  <a:lnTo>
                    <a:pt x="2398" y="180376"/>
                  </a:lnTo>
                  <a:lnTo>
                    <a:pt x="2499" y="180253"/>
                  </a:lnTo>
                  <a:lnTo>
                    <a:pt x="2600" y="180115"/>
                  </a:lnTo>
                  <a:lnTo>
                    <a:pt x="2292" y="180084"/>
                  </a:lnTo>
                  <a:lnTo>
                    <a:pt x="1990" y="180038"/>
                  </a:lnTo>
                  <a:lnTo>
                    <a:pt x="1682" y="179977"/>
                  </a:lnTo>
                  <a:lnTo>
                    <a:pt x="1375" y="17990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-735650" y="-12743925"/>
              <a:ext cx="5175" cy="71850"/>
            </a:xfrm>
            <a:custGeom>
              <a:avLst/>
              <a:gdLst/>
              <a:ahLst/>
              <a:cxnLst/>
              <a:rect l="l" t="t" r="r" b="b"/>
              <a:pathLst>
                <a:path w="207" h="2874" fill="none" extrusionOk="0">
                  <a:moveTo>
                    <a:pt x="207" y="2873"/>
                  </a:moveTo>
                  <a:lnTo>
                    <a:pt x="207" y="2873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07" y="287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-679175" y="-11809850"/>
              <a:ext cx="50150" cy="1343875"/>
            </a:xfrm>
            <a:custGeom>
              <a:avLst/>
              <a:gdLst/>
              <a:ahLst/>
              <a:cxnLst/>
              <a:rect l="l" t="t" r="r" b="b"/>
              <a:pathLst>
                <a:path w="2006" h="53755" fill="none" extrusionOk="0">
                  <a:moveTo>
                    <a:pt x="1953" y="53755"/>
                  </a:moveTo>
                  <a:lnTo>
                    <a:pt x="1953" y="53755"/>
                  </a:lnTo>
                  <a:lnTo>
                    <a:pt x="2006" y="53724"/>
                  </a:lnTo>
                  <a:lnTo>
                    <a:pt x="2006" y="53724"/>
                  </a:lnTo>
                  <a:lnTo>
                    <a:pt x="1995" y="52326"/>
                  </a:lnTo>
                  <a:lnTo>
                    <a:pt x="1979" y="50897"/>
                  </a:lnTo>
                  <a:lnTo>
                    <a:pt x="1958" y="49438"/>
                  </a:lnTo>
                  <a:lnTo>
                    <a:pt x="1932" y="47932"/>
                  </a:lnTo>
                  <a:lnTo>
                    <a:pt x="1905" y="46411"/>
                  </a:lnTo>
                  <a:lnTo>
                    <a:pt x="1868" y="44860"/>
                  </a:lnTo>
                  <a:lnTo>
                    <a:pt x="1831" y="43277"/>
                  </a:lnTo>
                  <a:lnTo>
                    <a:pt x="1794" y="41680"/>
                  </a:lnTo>
                  <a:lnTo>
                    <a:pt x="1698" y="38407"/>
                  </a:lnTo>
                  <a:lnTo>
                    <a:pt x="1587" y="35043"/>
                  </a:lnTo>
                  <a:lnTo>
                    <a:pt x="1465" y="31617"/>
                  </a:lnTo>
                  <a:lnTo>
                    <a:pt x="1332" y="28145"/>
                  </a:lnTo>
                  <a:lnTo>
                    <a:pt x="1194" y="24627"/>
                  </a:lnTo>
                  <a:lnTo>
                    <a:pt x="1040" y="21078"/>
                  </a:lnTo>
                  <a:lnTo>
                    <a:pt x="881" y="17529"/>
                  </a:lnTo>
                  <a:lnTo>
                    <a:pt x="712" y="13965"/>
                  </a:lnTo>
                  <a:lnTo>
                    <a:pt x="542" y="10432"/>
                  </a:lnTo>
                  <a:lnTo>
                    <a:pt x="361" y="6913"/>
                  </a:lnTo>
                  <a:lnTo>
                    <a:pt x="181" y="3426"/>
                  </a:lnTo>
                  <a:lnTo>
                    <a:pt x="1" y="0"/>
                  </a:lnTo>
                  <a:lnTo>
                    <a:pt x="1" y="0"/>
                  </a:lnTo>
                  <a:lnTo>
                    <a:pt x="165" y="3349"/>
                  </a:lnTo>
                  <a:lnTo>
                    <a:pt x="324" y="6698"/>
                  </a:lnTo>
                  <a:lnTo>
                    <a:pt x="473" y="10047"/>
                  </a:lnTo>
                  <a:lnTo>
                    <a:pt x="621" y="13397"/>
                  </a:lnTo>
                  <a:lnTo>
                    <a:pt x="759" y="16746"/>
                  </a:lnTo>
                  <a:lnTo>
                    <a:pt x="892" y="20095"/>
                  </a:lnTo>
                  <a:lnTo>
                    <a:pt x="1024" y="23459"/>
                  </a:lnTo>
                  <a:lnTo>
                    <a:pt x="1146" y="26824"/>
                  </a:lnTo>
                  <a:lnTo>
                    <a:pt x="1263" y="30173"/>
                  </a:lnTo>
                  <a:lnTo>
                    <a:pt x="1380" y="33537"/>
                  </a:lnTo>
                  <a:lnTo>
                    <a:pt x="1486" y="36902"/>
                  </a:lnTo>
                  <a:lnTo>
                    <a:pt x="1592" y="40266"/>
                  </a:lnTo>
                  <a:lnTo>
                    <a:pt x="1688" y="43646"/>
                  </a:lnTo>
                  <a:lnTo>
                    <a:pt x="1783" y="47011"/>
                  </a:lnTo>
                  <a:lnTo>
                    <a:pt x="1868" y="50375"/>
                  </a:lnTo>
                  <a:lnTo>
                    <a:pt x="1953" y="5375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4"/>
            <p:cNvSpPr/>
            <p:nvPr/>
          </p:nvSpPr>
          <p:spPr>
            <a:xfrm>
              <a:off x="-893075" y="-8246425"/>
              <a:ext cx="65025" cy="33425"/>
            </a:xfrm>
            <a:custGeom>
              <a:avLst/>
              <a:gdLst/>
              <a:ahLst/>
              <a:cxnLst/>
              <a:rect l="l" t="t" r="r" b="b"/>
              <a:pathLst>
                <a:path w="2601" h="1337" fill="none" extrusionOk="0">
                  <a:moveTo>
                    <a:pt x="855" y="1337"/>
                  </a:moveTo>
                  <a:lnTo>
                    <a:pt x="855" y="1337"/>
                  </a:lnTo>
                  <a:lnTo>
                    <a:pt x="1083" y="1306"/>
                  </a:lnTo>
                  <a:lnTo>
                    <a:pt x="1311" y="1260"/>
                  </a:lnTo>
                  <a:lnTo>
                    <a:pt x="1539" y="1183"/>
                  </a:lnTo>
                  <a:lnTo>
                    <a:pt x="1757" y="1060"/>
                  </a:lnTo>
                  <a:lnTo>
                    <a:pt x="1868" y="983"/>
                  </a:lnTo>
                  <a:lnTo>
                    <a:pt x="1979" y="891"/>
                  </a:lnTo>
                  <a:lnTo>
                    <a:pt x="2086" y="799"/>
                  </a:lnTo>
                  <a:lnTo>
                    <a:pt x="2192" y="707"/>
                  </a:lnTo>
                  <a:lnTo>
                    <a:pt x="2298" y="599"/>
                  </a:lnTo>
                  <a:lnTo>
                    <a:pt x="2398" y="476"/>
                  </a:lnTo>
                  <a:lnTo>
                    <a:pt x="2499" y="353"/>
                  </a:lnTo>
                  <a:lnTo>
                    <a:pt x="2600" y="215"/>
                  </a:lnTo>
                  <a:lnTo>
                    <a:pt x="2600" y="215"/>
                  </a:lnTo>
                  <a:lnTo>
                    <a:pt x="2292" y="184"/>
                  </a:lnTo>
                  <a:lnTo>
                    <a:pt x="1990" y="138"/>
                  </a:lnTo>
                  <a:lnTo>
                    <a:pt x="1682" y="77"/>
                  </a:lnTo>
                  <a:lnTo>
                    <a:pt x="1375" y="0"/>
                  </a:lnTo>
                  <a:lnTo>
                    <a:pt x="1375" y="0"/>
                  </a:lnTo>
                  <a:lnTo>
                    <a:pt x="1041" y="307"/>
                  </a:lnTo>
                  <a:lnTo>
                    <a:pt x="701" y="584"/>
                  </a:lnTo>
                  <a:lnTo>
                    <a:pt x="356" y="845"/>
                  </a:lnTo>
                  <a:lnTo>
                    <a:pt x="1" y="1106"/>
                  </a:lnTo>
                  <a:lnTo>
                    <a:pt x="1" y="1106"/>
                  </a:lnTo>
                  <a:lnTo>
                    <a:pt x="218" y="1198"/>
                  </a:lnTo>
                  <a:lnTo>
                    <a:pt x="431" y="1275"/>
                  </a:lnTo>
                  <a:lnTo>
                    <a:pt x="643" y="1321"/>
                  </a:lnTo>
                  <a:lnTo>
                    <a:pt x="855" y="133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4"/>
            <p:cNvSpPr/>
            <p:nvPr/>
          </p:nvSpPr>
          <p:spPr>
            <a:xfrm>
              <a:off x="-1013075" y="-12743150"/>
              <a:ext cx="382725" cy="4524400"/>
            </a:xfrm>
            <a:custGeom>
              <a:avLst/>
              <a:gdLst/>
              <a:ahLst/>
              <a:cxnLst/>
              <a:rect l="l" t="t" r="r" b="b"/>
              <a:pathLst>
                <a:path w="15309" h="180976" extrusionOk="0">
                  <a:moveTo>
                    <a:pt x="11097" y="0"/>
                  </a:moveTo>
                  <a:lnTo>
                    <a:pt x="10864" y="538"/>
                  </a:lnTo>
                  <a:lnTo>
                    <a:pt x="10636" y="1106"/>
                  </a:lnTo>
                  <a:lnTo>
                    <a:pt x="10413" y="1675"/>
                  </a:lnTo>
                  <a:lnTo>
                    <a:pt x="10195" y="2259"/>
                  </a:lnTo>
                  <a:lnTo>
                    <a:pt x="9983" y="2842"/>
                  </a:lnTo>
                  <a:lnTo>
                    <a:pt x="9776" y="3457"/>
                  </a:lnTo>
                  <a:lnTo>
                    <a:pt x="9575" y="4056"/>
                  </a:lnTo>
                  <a:lnTo>
                    <a:pt x="9379" y="4686"/>
                  </a:lnTo>
                  <a:lnTo>
                    <a:pt x="9188" y="5316"/>
                  </a:lnTo>
                  <a:lnTo>
                    <a:pt x="8997" y="5946"/>
                  </a:lnTo>
                  <a:lnTo>
                    <a:pt x="8816" y="6606"/>
                  </a:lnTo>
                  <a:lnTo>
                    <a:pt x="8636" y="7267"/>
                  </a:lnTo>
                  <a:lnTo>
                    <a:pt x="8461" y="7928"/>
                  </a:lnTo>
                  <a:lnTo>
                    <a:pt x="8291" y="8603"/>
                  </a:lnTo>
                  <a:lnTo>
                    <a:pt x="8127" y="9279"/>
                  </a:lnTo>
                  <a:lnTo>
                    <a:pt x="7968" y="9971"/>
                  </a:lnTo>
                  <a:lnTo>
                    <a:pt x="7808" y="10677"/>
                  </a:lnTo>
                  <a:lnTo>
                    <a:pt x="7660" y="11384"/>
                  </a:lnTo>
                  <a:lnTo>
                    <a:pt x="7511" y="12091"/>
                  </a:lnTo>
                  <a:lnTo>
                    <a:pt x="7368" y="12813"/>
                  </a:lnTo>
                  <a:lnTo>
                    <a:pt x="7230" y="13550"/>
                  </a:lnTo>
                  <a:lnTo>
                    <a:pt x="7092" y="14288"/>
                  </a:lnTo>
                  <a:lnTo>
                    <a:pt x="6960" y="15025"/>
                  </a:lnTo>
                  <a:lnTo>
                    <a:pt x="6832" y="15778"/>
                  </a:lnTo>
                  <a:lnTo>
                    <a:pt x="6710" y="16531"/>
                  </a:lnTo>
                  <a:lnTo>
                    <a:pt x="6594" y="17299"/>
                  </a:lnTo>
                  <a:lnTo>
                    <a:pt x="6477" y="18067"/>
                  </a:lnTo>
                  <a:lnTo>
                    <a:pt x="6366" y="18851"/>
                  </a:lnTo>
                  <a:lnTo>
                    <a:pt x="6254" y="19634"/>
                  </a:lnTo>
                  <a:lnTo>
                    <a:pt x="6154" y="20418"/>
                  </a:lnTo>
                  <a:lnTo>
                    <a:pt x="6053" y="21201"/>
                  </a:lnTo>
                  <a:lnTo>
                    <a:pt x="5952" y="22000"/>
                  </a:lnTo>
                  <a:lnTo>
                    <a:pt x="5857" y="22814"/>
                  </a:lnTo>
                  <a:lnTo>
                    <a:pt x="5766" y="23613"/>
                  </a:lnTo>
                  <a:lnTo>
                    <a:pt x="5681" y="24427"/>
                  </a:lnTo>
                  <a:lnTo>
                    <a:pt x="5597" y="25241"/>
                  </a:lnTo>
                  <a:lnTo>
                    <a:pt x="5517" y="26071"/>
                  </a:lnTo>
                  <a:lnTo>
                    <a:pt x="5437" y="26901"/>
                  </a:lnTo>
                  <a:lnTo>
                    <a:pt x="5363" y="27730"/>
                  </a:lnTo>
                  <a:lnTo>
                    <a:pt x="5294" y="28560"/>
                  </a:lnTo>
                  <a:lnTo>
                    <a:pt x="5162" y="30234"/>
                  </a:lnTo>
                  <a:lnTo>
                    <a:pt x="5040" y="31924"/>
                  </a:lnTo>
                  <a:lnTo>
                    <a:pt x="4928" y="33630"/>
                  </a:lnTo>
                  <a:lnTo>
                    <a:pt x="4827" y="35350"/>
                  </a:lnTo>
                  <a:lnTo>
                    <a:pt x="4737" y="37071"/>
                  </a:lnTo>
                  <a:lnTo>
                    <a:pt x="4652" y="38807"/>
                  </a:lnTo>
                  <a:lnTo>
                    <a:pt x="4583" y="40543"/>
                  </a:lnTo>
                  <a:lnTo>
                    <a:pt x="4520" y="42279"/>
                  </a:lnTo>
                  <a:lnTo>
                    <a:pt x="4467" y="44030"/>
                  </a:lnTo>
                  <a:lnTo>
                    <a:pt x="4419" y="45782"/>
                  </a:lnTo>
                  <a:lnTo>
                    <a:pt x="4382" y="47518"/>
                  </a:lnTo>
                  <a:lnTo>
                    <a:pt x="4350" y="49269"/>
                  </a:lnTo>
                  <a:lnTo>
                    <a:pt x="4324" y="51020"/>
                  </a:lnTo>
                  <a:lnTo>
                    <a:pt x="4308" y="52772"/>
                  </a:lnTo>
                  <a:lnTo>
                    <a:pt x="4292" y="54523"/>
                  </a:lnTo>
                  <a:lnTo>
                    <a:pt x="4286" y="56259"/>
                  </a:lnTo>
                  <a:lnTo>
                    <a:pt x="4281" y="58026"/>
                  </a:lnTo>
                  <a:lnTo>
                    <a:pt x="4281" y="59777"/>
                  </a:lnTo>
                  <a:lnTo>
                    <a:pt x="4292" y="63280"/>
                  </a:lnTo>
                  <a:lnTo>
                    <a:pt x="4308" y="66783"/>
                  </a:lnTo>
                  <a:lnTo>
                    <a:pt x="4329" y="70301"/>
                  </a:lnTo>
                  <a:lnTo>
                    <a:pt x="4355" y="73804"/>
                  </a:lnTo>
                  <a:lnTo>
                    <a:pt x="4371" y="77306"/>
                  </a:lnTo>
                  <a:lnTo>
                    <a:pt x="4377" y="80809"/>
                  </a:lnTo>
                  <a:lnTo>
                    <a:pt x="4377" y="82560"/>
                  </a:lnTo>
                  <a:lnTo>
                    <a:pt x="4371" y="84312"/>
                  </a:lnTo>
                  <a:lnTo>
                    <a:pt x="4361" y="86063"/>
                  </a:lnTo>
                  <a:lnTo>
                    <a:pt x="4345" y="87815"/>
                  </a:lnTo>
                  <a:lnTo>
                    <a:pt x="4324" y="89551"/>
                  </a:lnTo>
                  <a:lnTo>
                    <a:pt x="4297" y="91302"/>
                  </a:lnTo>
                  <a:lnTo>
                    <a:pt x="4265" y="93038"/>
                  </a:lnTo>
                  <a:lnTo>
                    <a:pt x="4223" y="94774"/>
                  </a:lnTo>
                  <a:lnTo>
                    <a:pt x="4170" y="96510"/>
                  </a:lnTo>
                  <a:lnTo>
                    <a:pt x="4111" y="98246"/>
                  </a:lnTo>
                  <a:lnTo>
                    <a:pt x="4042" y="99982"/>
                  </a:lnTo>
                  <a:lnTo>
                    <a:pt x="3968" y="101718"/>
                  </a:lnTo>
                  <a:lnTo>
                    <a:pt x="3878" y="103439"/>
                  </a:lnTo>
                  <a:lnTo>
                    <a:pt x="3783" y="105175"/>
                  </a:lnTo>
                  <a:lnTo>
                    <a:pt x="3666" y="106957"/>
                  </a:lnTo>
                  <a:lnTo>
                    <a:pt x="3539" y="108739"/>
                  </a:lnTo>
                  <a:lnTo>
                    <a:pt x="3401" y="110521"/>
                  </a:lnTo>
                  <a:lnTo>
                    <a:pt x="3257" y="112303"/>
                  </a:lnTo>
                  <a:lnTo>
                    <a:pt x="3104" y="114085"/>
                  </a:lnTo>
                  <a:lnTo>
                    <a:pt x="2944" y="115852"/>
                  </a:lnTo>
                  <a:lnTo>
                    <a:pt x="2780" y="117634"/>
                  </a:lnTo>
                  <a:lnTo>
                    <a:pt x="2610" y="119401"/>
                  </a:lnTo>
                  <a:lnTo>
                    <a:pt x="2260" y="122934"/>
                  </a:lnTo>
                  <a:lnTo>
                    <a:pt x="1910" y="126468"/>
                  </a:lnTo>
                  <a:lnTo>
                    <a:pt x="1560" y="130001"/>
                  </a:lnTo>
                  <a:lnTo>
                    <a:pt x="1390" y="131768"/>
                  </a:lnTo>
                  <a:lnTo>
                    <a:pt x="1226" y="133535"/>
                  </a:lnTo>
                  <a:lnTo>
                    <a:pt x="1067" y="135301"/>
                  </a:lnTo>
                  <a:lnTo>
                    <a:pt x="913" y="137068"/>
                  </a:lnTo>
                  <a:lnTo>
                    <a:pt x="770" y="138835"/>
                  </a:lnTo>
                  <a:lnTo>
                    <a:pt x="632" y="140602"/>
                  </a:lnTo>
                  <a:lnTo>
                    <a:pt x="504" y="142368"/>
                  </a:lnTo>
                  <a:lnTo>
                    <a:pt x="393" y="144135"/>
                  </a:lnTo>
                  <a:lnTo>
                    <a:pt x="340" y="145026"/>
                  </a:lnTo>
                  <a:lnTo>
                    <a:pt x="287" y="145917"/>
                  </a:lnTo>
                  <a:lnTo>
                    <a:pt x="245" y="146808"/>
                  </a:lnTo>
                  <a:lnTo>
                    <a:pt x="202" y="147699"/>
                  </a:lnTo>
                  <a:lnTo>
                    <a:pt x="160" y="148575"/>
                  </a:lnTo>
                  <a:lnTo>
                    <a:pt x="128" y="149466"/>
                  </a:lnTo>
                  <a:lnTo>
                    <a:pt x="96" y="150357"/>
                  </a:lnTo>
                  <a:lnTo>
                    <a:pt x="70" y="151248"/>
                  </a:lnTo>
                  <a:lnTo>
                    <a:pt x="43" y="152139"/>
                  </a:lnTo>
                  <a:lnTo>
                    <a:pt x="27" y="153045"/>
                  </a:lnTo>
                  <a:lnTo>
                    <a:pt x="11" y="153937"/>
                  </a:lnTo>
                  <a:lnTo>
                    <a:pt x="6" y="154828"/>
                  </a:lnTo>
                  <a:lnTo>
                    <a:pt x="1" y="155719"/>
                  </a:lnTo>
                  <a:lnTo>
                    <a:pt x="1" y="156625"/>
                  </a:lnTo>
                  <a:lnTo>
                    <a:pt x="6" y="157516"/>
                  </a:lnTo>
                  <a:lnTo>
                    <a:pt x="16" y="158423"/>
                  </a:lnTo>
                  <a:lnTo>
                    <a:pt x="32" y="159314"/>
                  </a:lnTo>
                  <a:lnTo>
                    <a:pt x="54" y="160220"/>
                  </a:lnTo>
                  <a:lnTo>
                    <a:pt x="80" y="161111"/>
                  </a:lnTo>
                  <a:lnTo>
                    <a:pt x="112" y="162017"/>
                  </a:lnTo>
                  <a:lnTo>
                    <a:pt x="165" y="163170"/>
                  </a:lnTo>
                  <a:lnTo>
                    <a:pt x="223" y="164306"/>
                  </a:lnTo>
                  <a:lnTo>
                    <a:pt x="260" y="164875"/>
                  </a:lnTo>
                  <a:lnTo>
                    <a:pt x="303" y="165459"/>
                  </a:lnTo>
                  <a:lnTo>
                    <a:pt x="345" y="166027"/>
                  </a:lnTo>
                  <a:lnTo>
                    <a:pt x="393" y="166580"/>
                  </a:lnTo>
                  <a:lnTo>
                    <a:pt x="441" y="167149"/>
                  </a:lnTo>
                  <a:lnTo>
                    <a:pt x="494" y="167717"/>
                  </a:lnTo>
                  <a:lnTo>
                    <a:pt x="552" y="168270"/>
                  </a:lnTo>
                  <a:lnTo>
                    <a:pt x="611" y="168823"/>
                  </a:lnTo>
                  <a:lnTo>
                    <a:pt x="674" y="169361"/>
                  </a:lnTo>
                  <a:lnTo>
                    <a:pt x="743" y="169914"/>
                  </a:lnTo>
                  <a:lnTo>
                    <a:pt x="817" y="170452"/>
                  </a:lnTo>
                  <a:lnTo>
                    <a:pt x="892" y="170974"/>
                  </a:lnTo>
                  <a:lnTo>
                    <a:pt x="971" y="171512"/>
                  </a:lnTo>
                  <a:lnTo>
                    <a:pt x="1056" y="172019"/>
                  </a:lnTo>
                  <a:lnTo>
                    <a:pt x="1146" y="172526"/>
                  </a:lnTo>
                  <a:lnTo>
                    <a:pt x="1236" y="173033"/>
                  </a:lnTo>
                  <a:lnTo>
                    <a:pt x="1337" y="173524"/>
                  </a:lnTo>
                  <a:lnTo>
                    <a:pt x="1438" y="174016"/>
                  </a:lnTo>
                  <a:lnTo>
                    <a:pt x="1544" y="174492"/>
                  </a:lnTo>
                  <a:lnTo>
                    <a:pt x="1656" y="174953"/>
                  </a:lnTo>
                  <a:lnTo>
                    <a:pt x="1772" y="175414"/>
                  </a:lnTo>
                  <a:lnTo>
                    <a:pt x="1894" y="175844"/>
                  </a:lnTo>
                  <a:lnTo>
                    <a:pt x="2016" y="176290"/>
                  </a:lnTo>
                  <a:lnTo>
                    <a:pt x="2149" y="176704"/>
                  </a:lnTo>
                  <a:lnTo>
                    <a:pt x="2287" y="177104"/>
                  </a:lnTo>
                  <a:lnTo>
                    <a:pt x="2425" y="177503"/>
                  </a:lnTo>
                  <a:lnTo>
                    <a:pt x="2573" y="177887"/>
                  </a:lnTo>
                  <a:lnTo>
                    <a:pt x="2727" y="178256"/>
                  </a:lnTo>
                  <a:lnTo>
                    <a:pt x="2838" y="178517"/>
                  </a:lnTo>
                  <a:lnTo>
                    <a:pt x="2955" y="178748"/>
                  </a:lnTo>
                  <a:lnTo>
                    <a:pt x="3072" y="178993"/>
                  </a:lnTo>
                  <a:lnTo>
                    <a:pt x="3194" y="179209"/>
                  </a:lnTo>
                  <a:lnTo>
                    <a:pt x="3316" y="179424"/>
                  </a:lnTo>
                  <a:lnTo>
                    <a:pt x="3443" y="179623"/>
                  </a:lnTo>
                  <a:lnTo>
                    <a:pt x="3570" y="179808"/>
                  </a:lnTo>
                  <a:lnTo>
                    <a:pt x="3703" y="179977"/>
                  </a:lnTo>
                  <a:lnTo>
                    <a:pt x="3836" y="180146"/>
                  </a:lnTo>
                  <a:lnTo>
                    <a:pt x="3968" y="180299"/>
                  </a:lnTo>
                  <a:lnTo>
                    <a:pt x="4106" y="180438"/>
                  </a:lnTo>
                  <a:lnTo>
                    <a:pt x="4244" y="180576"/>
                  </a:lnTo>
                  <a:lnTo>
                    <a:pt x="4382" y="180683"/>
                  </a:lnTo>
                  <a:lnTo>
                    <a:pt x="4520" y="180791"/>
                  </a:lnTo>
                  <a:lnTo>
                    <a:pt x="4663" y="180883"/>
                  </a:lnTo>
                  <a:lnTo>
                    <a:pt x="4801" y="180975"/>
                  </a:lnTo>
                  <a:lnTo>
                    <a:pt x="5156" y="180714"/>
                  </a:lnTo>
                  <a:lnTo>
                    <a:pt x="5501" y="180453"/>
                  </a:lnTo>
                  <a:lnTo>
                    <a:pt x="5841" y="180176"/>
                  </a:lnTo>
                  <a:lnTo>
                    <a:pt x="6175" y="179869"/>
                  </a:lnTo>
                  <a:lnTo>
                    <a:pt x="5888" y="179762"/>
                  </a:lnTo>
                  <a:lnTo>
                    <a:pt x="5602" y="179639"/>
                  </a:lnTo>
                  <a:lnTo>
                    <a:pt x="5321" y="179500"/>
                  </a:lnTo>
                  <a:lnTo>
                    <a:pt x="5040" y="179331"/>
                  </a:lnTo>
                  <a:lnTo>
                    <a:pt x="4769" y="179132"/>
                  </a:lnTo>
                  <a:lnTo>
                    <a:pt x="4499" y="178901"/>
                  </a:lnTo>
                  <a:lnTo>
                    <a:pt x="4239" y="178640"/>
                  </a:lnTo>
                  <a:lnTo>
                    <a:pt x="4106" y="178502"/>
                  </a:lnTo>
                  <a:lnTo>
                    <a:pt x="3979" y="178348"/>
                  </a:lnTo>
                  <a:lnTo>
                    <a:pt x="3857" y="178179"/>
                  </a:lnTo>
                  <a:lnTo>
                    <a:pt x="3735" y="178010"/>
                  </a:lnTo>
                  <a:lnTo>
                    <a:pt x="3613" y="177841"/>
                  </a:lnTo>
                  <a:lnTo>
                    <a:pt x="3491" y="177641"/>
                  </a:lnTo>
                  <a:lnTo>
                    <a:pt x="3374" y="177457"/>
                  </a:lnTo>
                  <a:lnTo>
                    <a:pt x="3257" y="177242"/>
                  </a:lnTo>
                  <a:lnTo>
                    <a:pt x="3146" y="177027"/>
                  </a:lnTo>
                  <a:lnTo>
                    <a:pt x="3035" y="176797"/>
                  </a:lnTo>
                  <a:lnTo>
                    <a:pt x="2929" y="176566"/>
                  </a:lnTo>
                  <a:lnTo>
                    <a:pt x="2822" y="176305"/>
                  </a:lnTo>
                  <a:lnTo>
                    <a:pt x="2722" y="176059"/>
                  </a:lnTo>
                  <a:lnTo>
                    <a:pt x="2621" y="175783"/>
                  </a:lnTo>
                  <a:lnTo>
                    <a:pt x="2520" y="175506"/>
                  </a:lnTo>
                  <a:lnTo>
                    <a:pt x="2425" y="175199"/>
                  </a:lnTo>
                  <a:lnTo>
                    <a:pt x="2334" y="174907"/>
                  </a:lnTo>
                  <a:lnTo>
                    <a:pt x="2244" y="174584"/>
                  </a:lnTo>
                  <a:lnTo>
                    <a:pt x="2133" y="174139"/>
                  </a:lnTo>
                  <a:lnTo>
                    <a:pt x="2027" y="173678"/>
                  </a:lnTo>
                  <a:lnTo>
                    <a:pt x="1926" y="173202"/>
                  </a:lnTo>
                  <a:lnTo>
                    <a:pt x="1841" y="172725"/>
                  </a:lnTo>
                  <a:lnTo>
                    <a:pt x="1756" y="172234"/>
                  </a:lnTo>
                  <a:lnTo>
                    <a:pt x="1687" y="171727"/>
                  </a:lnTo>
                  <a:lnTo>
                    <a:pt x="1618" y="171220"/>
                  </a:lnTo>
                  <a:lnTo>
                    <a:pt x="1560" y="170713"/>
                  </a:lnTo>
                  <a:lnTo>
                    <a:pt x="1507" y="170175"/>
                  </a:lnTo>
                  <a:lnTo>
                    <a:pt x="1465" y="169653"/>
                  </a:lnTo>
                  <a:lnTo>
                    <a:pt x="1422" y="169115"/>
                  </a:lnTo>
                  <a:lnTo>
                    <a:pt x="1390" y="168577"/>
                  </a:lnTo>
                  <a:lnTo>
                    <a:pt x="1364" y="168024"/>
                  </a:lnTo>
                  <a:lnTo>
                    <a:pt x="1343" y="167471"/>
                  </a:lnTo>
                  <a:lnTo>
                    <a:pt x="1327" y="166918"/>
                  </a:lnTo>
                  <a:lnTo>
                    <a:pt x="1316" y="166350"/>
                  </a:lnTo>
                  <a:lnTo>
                    <a:pt x="1305" y="165781"/>
                  </a:lnTo>
                  <a:lnTo>
                    <a:pt x="1305" y="165213"/>
                  </a:lnTo>
                  <a:lnTo>
                    <a:pt x="1305" y="164644"/>
                  </a:lnTo>
                  <a:lnTo>
                    <a:pt x="1311" y="164076"/>
                  </a:lnTo>
                  <a:lnTo>
                    <a:pt x="1321" y="163492"/>
                  </a:lnTo>
                  <a:lnTo>
                    <a:pt x="1337" y="162924"/>
                  </a:lnTo>
                  <a:lnTo>
                    <a:pt x="1369" y="161772"/>
                  </a:lnTo>
                  <a:lnTo>
                    <a:pt x="1412" y="160619"/>
                  </a:lnTo>
                  <a:lnTo>
                    <a:pt x="1465" y="159467"/>
                  </a:lnTo>
                  <a:lnTo>
                    <a:pt x="1523" y="158346"/>
                  </a:lnTo>
                  <a:lnTo>
                    <a:pt x="1587" y="157224"/>
                  </a:lnTo>
                  <a:lnTo>
                    <a:pt x="1778" y="153921"/>
                  </a:lnTo>
                  <a:lnTo>
                    <a:pt x="1974" y="150603"/>
                  </a:lnTo>
                  <a:lnTo>
                    <a:pt x="2181" y="147284"/>
                  </a:lnTo>
                  <a:lnTo>
                    <a:pt x="2292" y="145625"/>
                  </a:lnTo>
                  <a:lnTo>
                    <a:pt x="2398" y="143966"/>
                  </a:lnTo>
                  <a:lnTo>
                    <a:pt x="2515" y="142307"/>
                  </a:lnTo>
                  <a:lnTo>
                    <a:pt x="2632" y="140663"/>
                  </a:lnTo>
                  <a:lnTo>
                    <a:pt x="2754" y="139004"/>
                  </a:lnTo>
                  <a:lnTo>
                    <a:pt x="2881" y="137360"/>
                  </a:lnTo>
                  <a:lnTo>
                    <a:pt x="3019" y="135731"/>
                  </a:lnTo>
                  <a:lnTo>
                    <a:pt x="3157" y="134088"/>
                  </a:lnTo>
                  <a:lnTo>
                    <a:pt x="3300" y="132475"/>
                  </a:lnTo>
                  <a:lnTo>
                    <a:pt x="3454" y="130846"/>
                  </a:lnTo>
                  <a:lnTo>
                    <a:pt x="3613" y="129248"/>
                  </a:lnTo>
                  <a:lnTo>
                    <a:pt x="3783" y="127635"/>
                  </a:lnTo>
                  <a:lnTo>
                    <a:pt x="3958" y="126053"/>
                  </a:lnTo>
                  <a:lnTo>
                    <a:pt x="4138" y="124470"/>
                  </a:lnTo>
                  <a:lnTo>
                    <a:pt x="4334" y="122903"/>
                  </a:lnTo>
                  <a:lnTo>
                    <a:pt x="4536" y="121352"/>
                  </a:lnTo>
                  <a:lnTo>
                    <a:pt x="4748" y="119800"/>
                  </a:lnTo>
                  <a:lnTo>
                    <a:pt x="4971" y="118279"/>
                  </a:lnTo>
                  <a:lnTo>
                    <a:pt x="5204" y="116758"/>
                  </a:lnTo>
                  <a:lnTo>
                    <a:pt x="5448" y="115253"/>
                  </a:lnTo>
                  <a:lnTo>
                    <a:pt x="5570" y="114515"/>
                  </a:lnTo>
                  <a:lnTo>
                    <a:pt x="5703" y="113778"/>
                  </a:lnTo>
                  <a:lnTo>
                    <a:pt x="5835" y="113040"/>
                  </a:lnTo>
                  <a:lnTo>
                    <a:pt x="5968" y="112303"/>
                  </a:lnTo>
                  <a:lnTo>
                    <a:pt x="6106" y="111581"/>
                  </a:lnTo>
                  <a:lnTo>
                    <a:pt x="6249" y="110859"/>
                  </a:lnTo>
                  <a:lnTo>
                    <a:pt x="6392" y="110137"/>
                  </a:lnTo>
                  <a:lnTo>
                    <a:pt x="6541" y="109430"/>
                  </a:lnTo>
                  <a:lnTo>
                    <a:pt x="6695" y="108724"/>
                  </a:lnTo>
                  <a:lnTo>
                    <a:pt x="6848" y="108017"/>
                  </a:lnTo>
                  <a:lnTo>
                    <a:pt x="7008" y="107310"/>
                  </a:lnTo>
                  <a:lnTo>
                    <a:pt x="7167" y="106619"/>
                  </a:lnTo>
                  <a:lnTo>
                    <a:pt x="7352" y="105866"/>
                  </a:lnTo>
                  <a:lnTo>
                    <a:pt x="7543" y="105129"/>
                  </a:lnTo>
                  <a:lnTo>
                    <a:pt x="7734" y="104422"/>
                  </a:lnTo>
                  <a:lnTo>
                    <a:pt x="7936" y="103715"/>
                  </a:lnTo>
                  <a:lnTo>
                    <a:pt x="8148" y="103024"/>
                  </a:lnTo>
                  <a:lnTo>
                    <a:pt x="8360" y="102348"/>
                  </a:lnTo>
                  <a:lnTo>
                    <a:pt x="8578" y="101703"/>
                  </a:lnTo>
                  <a:lnTo>
                    <a:pt x="8800" y="101057"/>
                  </a:lnTo>
                  <a:lnTo>
                    <a:pt x="9028" y="100443"/>
                  </a:lnTo>
                  <a:lnTo>
                    <a:pt x="9267" y="99828"/>
                  </a:lnTo>
                  <a:lnTo>
                    <a:pt x="9506" y="99245"/>
                  </a:lnTo>
                  <a:lnTo>
                    <a:pt x="9750" y="98676"/>
                  </a:lnTo>
                  <a:lnTo>
                    <a:pt x="9994" y="98123"/>
                  </a:lnTo>
                  <a:lnTo>
                    <a:pt x="10248" y="97585"/>
                  </a:lnTo>
                  <a:lnTo>
                    <a:pt x="10503" y="97078"/>
                  </a:lnTo>
                  <a:lnTo>
                    <a:pt x="10763" y="96571"/>
                  </a:lnTo>
                  <a:lnTo>
                    <a:pt x="11028" y="96095"/>
                  </a:lnTo>
                  <a:lnTo>
                    <a:pt x="11293" y="95634"/>
                  </a:lnTo>
                  <a:lnTo>
                    <a:pt x="11564" y="95189"/>
                  </a:lnTo>
                  <a:lnTo>
                    <a:pt x="11840" y="94759"/>
                  </a:lnTo>
                  <a:lnTo>
                    <a:pt x="12116" y="94344"/>
                  </a:lnTo>
                  <a:lnTo>
                    <a:pt x="12397" y="93960"/>
                  </a:lnTo>
                  <a:lnTo>
                    <a:pt x="12678" y="93576"/>
                  </a:lnTo>
                  <a:lnTo>
                    <a:pt x="12964" y="93222"/>
                  </a:lnTo>
                  <a:lnTo>
                    <a:pt x="13251" y="92900"/>
                  </a:lnTo>
                  <a:lnTo>
                    <a:pt x="13537" y="92577"/>
                  </a:lnTo>
                  <a:lnTo>
                    <a:pt x="13829" y="92285"/>
                  </a:lnTo>
                  <a:lnTo>
                    <a:pt x="14121" y="92009"/>
                  </a:lnTo>
                  <a:lnTo>
                    <a:pt x="14418" y="91748"/>
                  </a:lnTo>
                  <a:lnTo>
                    <a:pt x="14715" y="91502"/>
                  </a:lnTo>
                  <a:lnTo>
                    <a:pt x="15012" y="91287"/>
                  </a:lnTo>
                  <a:lnTo>
                    <a:pt x="15309" y="91087"/>
                  </a:lnTo>
                  <a:lnTo>
                    <a:pt x="15224" y="87707"/>
                  </a:lnTo>
                  <a:lnTo>
                    <a:pt x="15139" y="84343"/>
                  </a:lnTo>
                  <a:lnTo>
                    <a:pt x="15044" y="80978"/>
                  </a:lnTo>
                  <a:lnTo>
                    <a:pt x="14948" y="77598"/>
                  </a:lnTo>
                  <a:lnTo>
                    <a:pt x="14842" y="74234"/>
                  </a:lnTo>
                  <a:lnTo>
                    <a:pt x="14736" y="70869"/>
                  </a:lnTo>
                  <a:lnTo>
                    <a:pt x="14619" y="67505"/>
                  </a:lnTo>
                  <a:lnTo>
                    <a:pt x="14502" y="64156"/>
                  </a:lnTo>
                  <a:lnTo>
                    <a:pt x="14380" y="60791"/>
                  </a:lnTo>
                  <a:lnTo>
                    <a:pt x="14248" y="57427"/>
                  </a:lnTo>
                  <a:lnTo>
                    <a:pt x="14115" y="54078"/>
                  </a:lnTo>
                  <a:lnTo>
                    <a:pt x="13977" y="50729"/>
                  </a:lnTo>
                  <a:lnTo>
                    <a:pt x="13829" y="47379"/>
                  </a:lnTo>
                  <a:lnTo>
                    <a:pt x="13680" y="44030"/>
                  </a:lnTo>
                  <a:lnTo>
                    <a:pt x="13521" y="40681"/>
                  </a:lnTo>
                  <a:lnTo>
                    <a:pt x="13357" y="37332"/>
                  </a:lnTo>
                  <a:lnTo>
                    <a:pt x="13044" y="31648"/>
                  </a:lnTo>
                  <a:lnTo>
                    <a:pt x="12736" y="26225"/>
                  </a:lnTo>
                  <a:lnTo>
                    <a:pt x="12439" y="21124"/>
                  </a:lnTo>
                  <a:lnTo>
                    <a:pt x="12158" y="16423"/>
                  </a:lnTo>
                  <a:lnTo>
                    <a:pt x="11898" y="12183"/>
                  </a:lnTo>
                  <a:lnTo>
                    <a:pt x="11665" y="8450"/>
                  </a:lnTo>
                  <a:lnTo>
                    <a:pt x="11463" y="5316"/>
                  </a:lnTo>
                  <a:lnTo>
                    <a:pt x="11304" y="2842"/>
                  </a:lnTo>
                  <a:lnTo>
                    <a:pt x="11097" y="0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4"/>
            <p:cNvSpPr/>
            <p:nvPr/>
          </p:nvSpPr>
          <p:spPr>
            <a:xfrm>
              <a:off x="-1013075" y="-12743150"/>
              <a:ext cx="382725" cy="4524400"/>
            </a:xfrm>
            <a:custGeom>
              <a:avLst/>
              <a:gdLst/>
              <a:ahLst/>
              <a:cxnLst/>
              <a:rect l="l" t="t" r="r" b="b"/>
              <a:pathLst>
                <a:path w="15309" h="180976" fill="none" extrusionOk="0">
                  <a:moveTo>
                    <a:pt x="4801" y="180975"/>
                  </a:moveTo>
                  <a:lnTo>
                    <a:pt x="4801" y="180975"/>
                  </a:lnTo>
                  <a:lnTo>
                    <a:pt x="5156" y="180714"/>
                  </a:lnTo>
                  <a:lnTo>
                    <a:pt x="5501" y="180453"/>
                  </a:lnTo>
                  <a:lnTo>
                    <a:pt x="5841" y="180176"/>
                  </a:lnTo>
                  <a:lnTo>
                    <a:pt x="6175" y="179869"/>
                  </a:lnTo>
                  <a:lnTo>
                    <a:pt x="6175" y="179869"/>
                  </a:lnTo>
                  <a:lnTo>
                    <a:pt x="5888" y="179762"/>
                  </a:lnTo>
                  <a:lnTo>
                    <a:pt x="5602" y="179639"/>
                  </a:lnTo>
                  <a:lnTo>
                    <a:pt x="5321" y="179500"/>
                  </a:lnTo>
                  <a:lnTo>
                    <a:pt x="5040" y="179331"/>
                  </a:lnTo>
                  <a:lnTo>
                    <a:pt x="4769" y="179132"/>
                  </a:lnTo>
                  <a:lnTo>
                    <a:pt x="4499" y="178901"/>
                  </a:lnTo>
                  <a:lnTo>
                    <a:pt x="4239" y="178640"/>
                  </a:lnTo>
                  <a:lnTo>
                    <a:pt x="4106" y="178502"/>
                  </a:lnTo>
                  <a:lnTo>
                    <a:pt x="3979" y="178348"/>
                  </a:lnTo>
                  <a:lnTo>
                    <a:pt x="3857" y="178179"/>
                  </a:lnTo>
                  <a:lnTo>
                    <a:pt x="3735" y="178010"/>
                  </a:lnTo>
                  <a:lnTo>
                    <a:pt x="3613" y="177841"/>
                  </a:lnTo>
                  <a:lnTo>
                    <a:pt x="3491" y="177641"/>
                  </a:lnTo>
                  <a:lnTo>
                    <a:pt x="3374" y="177457"/>
                  </a:lnTo>
                  <a:lnTo>
                    <a:pt x="3257" y="177242"/>
                  </a:lnTo>
                  <a:lnTo>
                    <a:pt x="3146" y="177027"/>
                  </a:lnTo>
                  <a:lnTo>
                    <a:pt x="3035" y="176797"/>
                  </a:lnTo>
                  <a:lnTo>
                    <a:pt x="2929" y="176566"/>
                  </a:lnTo>
                  <a:lnTo>
                    <a:pt x="2822" y="176305"/>
                  </a:lnTo>
                  <a:lnTo>
                    <a:pt x="2722" y="176059"/>
                  </a:lnTo>
                  <a:lnTo>
                    <a:pt x="2621" y="175783"/>
                  </a:lnTo>
                  <a:lnTo>
                    <a:pt x="2520" y="175506"/>
                  </a:lnTo>
                  <a:lnTo>
                    <a:pt x="2425" y="175199"/>
                  </a:lnTo>
                  <a:lnTo>
                    <a:pt x="2334" y="174907"/>
                  </a:lnTo>
                  <a:lnTo>
                    <a:pt x="2244" y="174584"/>
                  </a:lnTo>
                  <a:lnTo>
                    <a:pt x="2244" y="174584"/>
                  </a:lnTo>
                  <a:lnTo>
                    <a:pt x="2133" y="174139"/>
                  </a:lnTo>
                  <a:lnTo>
                    <a:pt x="2027" y="173678"/>
                  </a:lnTo>
                  <a:lnTo>
                    <a:pt x="1926" y="173202"/>
                  </a:lnTo>
                  <a:lnTo>
                    <a:pt x="1841" y="172725"/>
                  </a:lnTo>
                  <a:lnTo>
                    <a:pt x="1756" y="172234"/>
                  </a:lnTo>
                  <a:lnTo>
                    <a:pt x="1687" y="171727"/>
                  </a:lnTo>
                  <a:lnTo>
                    <a:pt x="1618" y="171220"/>
                  </a:lnTo>
                  <a:lnTo>
                    <a:pt x="1560" y="170713"/>
                  </a:lnTo>
                  <a:lnTo>
                    <a:pt x="1507" y="170175"/>
                  </a:lnTo>
                  <a:lnTo>
                    <a:pt x="1465" y="169653"/>
                  </a:lnTo>
                  <a:lnTo>
                    <a:pt x="1422" y="169115"/>
                  </a:lnTo>
                  <a:lnTo>
                    <a:pt x="1390" y="168577"/>
                  </a:lnTo>
                  <a:lnTo>
                    <a:pt x="1364" y="168024"/>
                  </a:lnTo>
                  <a:lnTo>
                    <a:pt x="1343" y="167471"/>
                  </a:lnTo>
                  <a:lnTo>
                    <a:pt x="1327" y="166918"/>
                  </a:lnTo>
                  <a:lnTo>
                    <a:pt x="1316" y="166350"/>
                  </a:lnTo>
                  <a:lnTo>
                    <a:pt x="1305" y="165781"/>
                  </a:lnTo>
                  <a:lnTo>
                    <a:pt x="1305" y="165213"/>
                  </a:lnTo>
                  <a:lnTo>
                    <a:pt x="1305" y="164644"/>
                  </a:lnTo>
                  <a:lnTo>
                    <a:pt x="1311" y="164076"/>
                  </a:lnTo>
                  <a:lnTo>
                    <a:pt x="1321" y="163492"/>
                  </a:lnTo>
                  <a:lnTo>
                    <a:pt x="1337" y="162924"/>
                  </a:lnTo>
                  <a:lnTo>
                    <a:pt x="1369" y="161772"/>
                  </a:lnTo>
                  <a:lnTo>
                    <a:pt x="1412" y="160619"/>
                  </a:lnTo>
                  <a:lnTo>
                    <a:pt x="1465" y="159467"/>
                  </a:lnTo>
                  <a:lnTo>
                    <a:pt x="1523" y="158346"/>
                  </a:lnTo>
                  <a:lnTo>
                    <a:pt x="1587" y="157224"/>
                  </a:lnTo>
                  <a:lnTo>
                    <a:pt x="1587" y="157224"/>
                  </a:lnTo>
                  <a:lnTo>
                    <a:pt x="1778" y="153921"/>
                  </a:lnTo>
                  <a:lnTo>
                    <a:pt x="1974" y="150603"/>
                  </a:lnTo>
                  <a:lnTo>
                    <a:pt x="2181" y="147284"/>
                  </a:lnTo>
                  <a:lnTo>
                    <a:pt x="2292" y="145625"/>
                  </a:lnTo>
                  <a:lnTo>
                    <a:pt x="2398" y="143966"/>
                  </a:lnTo>
                  <a:lnTo>
                    <a:pt x="2515" y="142307"/>
                  </a:lnTo>
                  <a:lnTo>
                    <a:pt x="2632" y="140663"/>
                  </a:lnTo>
                  <a:lnTo>
                    <a:pt x="2754" y="139004"/>
                  </a:lnTo>
                  <a:lnTo>
                    <a:pt x="2881" y="137360"/>
                  </a:lnTo>
                  <a:lnTo>
                    <a:pt x="3019" y="135731"/>
                  </a:lnTo>
                  <a:lnTo>
                    <a:pt x="3157" y="134088"/>
                  </a:lnTo>
                  <a:lnTo>
                    <a:pt x="3300" y="132475"/>
                  </a:lnTo>
                  <a:lnTo>
                    <a:pt x="3454" y="130846"/>
                  </a:lnTo>
                  <a:lnTo>
                    <a:pt x="3613" y="129248"/>
                  </a:lnTo>
                  <a:lnTo>
                    <a:pt x="3783" y="127635"/>
                  </a:lnTo>
                  <a:lnTo>
                    <a:pt x="3958" y="126053"/>
                  </a:lnTo>
                  <a:lnTo>
                    <a:pt x="4138" y="124470"/>
                  </a:lnTo>
                  <a:lnTo>
                    <a:pt x="4334" y="122903"/>
                  </a:lnTo>
                  <a:lnTo>
                    <a:pt x="4536" y="121352"/>
                  </a:lnTo>
                  <a:lnTo>
                    <a:pt x="4748" y="119800"/>
                  </a:lnTo>
                  <a:lnTo>
                    <a:pt x="4971" y="118279"/>
                  </a:lnTo>
                  <a:lnTo>
                    <a:pt x="5204" y="116758"/>
                  </a:lnTo>
                  <a:lnTo>
                    <a:pt x="5448" y="115253"/>
                  </a:lnTo>
                  <a:lnTo>
                    <a:pt x="5570" y="114515"/>
                  </a:lnTo>
                  <a:lnTo>
                    <a:pt x="5703" y="113778"/>
                  </a:lnTo>
                  <a:lnTo>
                    <a:pt x="5835" y="113040"/>
                  </a:lnTo>
                  <a:lnTo>
                    <a:pt x="5968" y="112303"/>
                  </a:lnTo>
                  <a:lnTo>
                    <a:pt x="6106" y="111581"/>
                  </a:lnTo>
                  <a:lnTo>
                    <a:pt x="6249" y="110859"/>
                  </a:lnTo>
                  <a:lnTo>
                    <a:pt x="6392" y="110137"/>
                  </a:lnTo>
                  <a:lnTo>
                    <a:pt x="6541" y="109430"/>
                  </a:lnTo>
                  <a:lnTo>
                    <a:pt x="6695" y="108724"/>
                  </a:lnTo>
                  <a:lnTo>
                    <a:pt x="6848" y="108017"/>
                  </a:lnTo>
                  <a:lnTo>
                    <a:pt x="7008" y="107310"/>
                  </a:lnTo>
                  <a:lnTo>
                    <a:pt x="7167" y="106619"/>
                  </a:lnTo>
                  <a:lnTo>
                    <a:pt x="7167" y="106619"/>
                  </a:lnTo>
                  <a:lnTo>
                    <a:pt x="7352" y="105866"/>
                  </a:lnTo>
                  <a:lnTo>
                    <a:pt x="7543" y="105129"/>
                  </a:lnTo>
                  <a:lnTo>
                    <a:pt x="7734" y="104422"/>
                  </a:lnTo>
                  <a:lnTo>
                    <a:pt x="7936" y="103715"/>
                  </a:lnTo>
                  <a:lnTo>
                    <a:pt x="8148" y="103024"/>
                  </a:lnTo>
                  <a:lnTo>
                    <a:pt x="8360" y="102348"/>
                  </a:lnTo>
                  <a:lnTo>
                    <a:pt x="8578" y="101703"/>
                  </a:lnTo>
                  <a:lnTo>
                    <a:pt x="8800" y="101057"/>
                  </a:lnTo>
                  <a:lnTo>
                    <a:pt x="9028" y="100443"/>
                  </a:lnTo>
                  <a:lnTo>
                    <a:pt x="9267" y="99828"/>
                  </a:lnTo>
                  <a:lnTo>
                    <a:pt x="9506" y="99245"/>
                  </a:lnTo>
                  <a:lnTo>
                    <a:pt x="9750" y="98676"/>
                  </a:lnTo>
                  <a:lnTo>
                    <a:pt x="9994" y="98123"/>
                  </a:lnTo>
                  <a:lnTo>
                    <a:pt x="10248" y="97585"/>
                  </a:lnTo>
                  <a:lnTo>
                    <a:pt x="10503" y="97078"/>
                  </a:lnTo>
                  <a:lnTo>
                    <a:pt x="10763" y="96571"/>
                  </a:lnTo>
                  <a:lnTo>
                    <a:pt x="11028" y="96095"/>
                  </a:lnTo>
                  <a:lnTo>
                    <a:pt x="11293" y="95634"/>
                  </a:lnTo>
                  <a:lnTo>
                    <a:pt x="11564" y="95189"/>
                  </a:lnTo>
                  <a:lnTo>
                    <a:pt x="11840" y="94759"/>
                  </a:lnTo>
                  <a:lnTo>
                    <a:pt x="12116" y="94344"/>
                  </a:lnTo>
                  <a:lnTo>
                    <a:pt x="12397" y="93960"/>
                  </a:lnTo>
                  <a:lnTo>
                    <a:pt x="12678" y="93576"/>
                  </a:lnTo>
                  <a:lnTo>
                    <a:pt x="12964" y="93222"/>
                  </a:lnTo>
                  <a:lnTo>
                    <a:pt x="13251" y="92900"/>
                  </a:lnTo>
                  <a:lnTo>
                    <a:pt x="13537" y="92577"/>
                  </a:lnTo>
                  <a:lnTo>
                    <a:pt x="13829" y="92285"/>
                  </a:lnTo>
                  <a:lnTo>
                    <a:pt x="14121" y="92009"/>
                  </a:lnTo>
                  <a:lnTo>
                    <a:pt x="14418" y="91748"/>
                  </a:lnTo>
                  <a:lnTo>
                    <a:pt x="14715" y="91502"/>
                  </a:lnTo>
                  <a:lnTo>
                    <a:pt x="15012" y="91287"/>
                  </a:lnTo>
                  <a:lnTo>
                    <a:pt x="15309" y="91087"/>
                  </a:lnTo>
                  <a:lnTo>
                    <a:pt x="15309" y="91087"/>
                  </a:lnTo>
                  <a:lnTo>
                    <a:pt x="15224" y="87707"/>
                  </a:lnTo>
                  <a:lnTo>
                    <a:pt x="15139" y="84343"/>
                  </a:lnTo>
                  <a:lnTo>
                    <a:pt x="15044" y="80978"/>
                  </a:lnTo>
                  <a:lnTo>
                    <a:pt x="14948" y="77598"/>
                  </a:lnTo>
                  <a:lnTo>
                    <a:pt x="14842" y="74234"/>
                  </a:lnTo>
                  <a:lnTo>
                    <a:pt x="14736" y="70869"/>
                  </a:lnTo>
                  <a:lnTo>
                    <a:pt x="14619" y="67505"/>
                  </a:lnTo>
                  <a:lnTo>
                    <a:pt x="14502" y="64156"/>
                  </a:lnTo>
                  <a:lnTo>
                    <a:pt x="14380" y="60791"/>
                  </a:lnTo>
                  <a:lnTo>
                    <a:pt x="14248" y="57427"/>
                  </a:lnTo>
                  <a:lnTo>
                    <a:pt x="14115" y="54078"/>
                  </a:lnTo>
                  <a:lnTo>
                    <a:pt x="13977" y="50729"/>
                  </a:lnTo>
                  <a:lnTo>
                    <a:pt x="13829" y="47379"/>
                  </a:lnTo>
                  <a:lnTo>
                    <a:pt x="13680" y="44030"/>
                  </a:lnTo>
                  <a:lnTo>
                    <a:pt x="13521" y="40681"/>
                  </a:lnTo>
                  <a:lnTo>
                    <a:pt x="13357" y="37332"/>
                  </a:lnTo>
                  <a:lnTo>
                    <a:pt x="13357" y="37332"/>
                  </a:lnTo>
                  <a:lnTo>
                    <a:pt x="13044" y="31648"/>
                  </a:lnTo>
                  <a:lnTo>
                    <a:pt x="12736" y="26225"/>
                  </a:lnTo>
                  <a:lnTo>
                    <a:pt x="12439" y="21124"/>
                  </a:lnTo>
                  <a:lnTo>
                    <a:pt x="12158" y="16423"/>
                  </a:lnTo>
                  <a:lnTo>
                    <a:pt x="11898" y="12183"/>
                  </a:lnTo>
                  <a:lnTo>
                    <a:pt x="11665" y="8450"/>
                  </a:lnTo>
                  <a:lnTo>
                    <a:pt x="11463" y="5316"/>
                  </a:lnTo>
                  <a:lnTo>
                    <a:pt x="11304" y="2842"/>
                  </a:lnTo>
                  <a:lnTo>
                    <a:pt x="11304" y="2842"/>
                  </a:lnTo>
                  <a:lnTo>
                    <a:pt x="11097" y="0"/>
                  </a:lnTo>
                  <a:lnTo>
                    <a:pt x="11097" y="0"/>
                  </a:lnTo>
                  <a:lnTo>
                    <a:pt x="10864" y="538"/>
                  </a:lnTo>
                  <a:lnTo>
                    <a:pt x="10636" y="1106"/>
                  </a:lnTo>
                  <a:lnTo>
                    <a:pt x="10413" y="1675"/>
                  </a:lnTo>
                  <a:lnTo>
                    <a:pt x="10195" y="2259"/>
                  </a:lnTo>
                  <a:lnTo>
                    <a:pt x="9983" y="2842"/>
                  </a:lnTo>
                  <a:lnTo>
                    <a:pt x="9776" y="3457"/>
                  </a:lnTo>
                  <a:lnTo>
                    <a:pt x="9575" y="4056"/>
                  </a:lnTo>
                  <a:lnTo>
                    <a:pt x="9379" y="4686"/>
                  </a:lnTo>
                  <a:lnTo>
                    <a:pt x="9188" y="5316"/>
                  </a:lnTo>
                  <a:lnTo>
                    <a:pt x="8997" y="5946"/>
                  </a:lnTo>
                  <a:lnTo>
                    <a:pt x="8816" y="6606"/>
                  </a:lnTo>
                  <a:lnTo>
                    <a:pt x="8636" y="7267"/>
                  </a:lnTo>
                  <a:lnTo>
                    <a:pt x="8461" y="7928"/>
                  </a:lnTo>
                  <a:lnTo>
                    <a:pt x="8291" y="8603"/>
                  </a:lnTo>
                  <a:lnTo>
                    <a:pt x="8127" y="9279"/>
                  </a:lnTo>
                  <a:lnTo>
                    <a:pt x="7968" y="9971"/>
                  </a:lnTo>
                  <a:lnTo>
                    <a:pt x="7808" y="10677"/>
                  </a:lnTo>
                  <a:lnTo>
                    <a:pt x="7660" y="11384"/>
                  </a:lnTo>
                  <a:lnTo>
                    <a:pt x="7511" y="12091"/>
                  </a:lnTo>
                  <a:lnTo>
                    <a:pt x="7368" y="12813"/>
                  </a:lnTo>
                  <a:lnTo>
                    <a:pt x="7230" y="13550"/>
                  </a:lnTo>
                  <a:lnTo>
                    <a:pt x="7092" y="14288"/>
                  </a:lnTo>
                  <a:lnTo>
                    <a:pt x="6960" y="15025"/>
                  </a:lnTo>
                  <a:lnTo>
                    <a:pt x="6832" y="15778"/>
                  </a:lnTo>
                  <a:lnTo>
                    <a:pt x="6710" y="16531"/>
                  </a:lnTo>
                  <a:lnTo>
                    <a:pt x="6594" y="17299"/>
                  </a:lnTo>
                  <a:lnTo>
                    <a:pt x="6477" y="18067"/>
                  </a:lnTo>
                  <a:lnTo>
                    <a:pt x="6366" y="18851"/>
                  </a:lnTo>
                  <a:lnTo>
                    <a:pt x="6254" y="19634"/>
                  </a:lnTo>
                  <a:lnTo>
                    <a:pt x="6154" y="20418"/>
                  </a:lnTo>
                  <a:lnTo>
                    <a:pt x="6053" y="21201"/>
                  </a:lnTo>
                  <a:lnTo>
                    <a:pt x="5952" y="22000"/>
                  </a:lnTo>
                  <a:lnTo>
                    <a:pt x="5857" y="22814"/>
                  </a:lnTo>
                  <a:lnTo>
                    <a:pt x="5766" y="23613"/>
                  </a:lnTo>
                  <a:lnTo>
                    <a:pt x="5681" y="24427"/>
                  </a:lnTo>
                  <a:lnTo>
                    <a:pt x="5597" y="25241"/>
                  </a:lnTo>
                  <a:lnTo>
                    <a:pt x="5517" y="26071"/>
                  </a:lnTo>
                  <a:lnTo>
                    <a:pt x="5437" y="26901"/>
                  </a:lnTo>
                  <a:lnTo>
                    <a:pt x="5363" y="27730"/>
                  </a:lnTo>
                  <a:lnTo>
                    <a:pt x="5294" y="28560"/>
                  </a:lnTo>
                  <a:lnTo>
                    <a:pt x="5162" y="30234"/>
                  </a:lnTo>
                  <a:lnTo>
                    <a:pt x="5040" y="31924"/>
                  </a:lnTo>
                  <a:lnTo>
                    <a:pt x="4928" y="33630"/>
                  </a:lnTo>
                  <a:lnTo>
                    <a:pt x="4827" y="35350"/>
                  </a:lnTo>
                  <a:lnTo>
                    <a:pt x="4737" y="37071"/>
                  </a:lnTo>
                  <a:lnTo>
                    <a:pt x="4652" y="38807"/>
                  </a:lnTo>
                  <a:lnTo>
                    <a:pt x="4583" y="40543"/>
                  </a:lnTo>
                  <a:lnTo>
                    <a:pt x="4520" y="42279"/>
                  </a:lnTo>
                  <a:lnTo>
                    <a:pt x="4467" y="44030"/>
                  </a:lnTo>
                  <a:lnTo>
                    <a:pt x="4419" y="45782"/>
                  </a:lnTo>
                  <a:lnTo>
                    <a:pt x="4382" y="47518"/>
                  </a:lnTo>
                  <a:lnTo>
                    <a:pt x="4350" y="49269"/>
                  </a:lnTo>
                  <a:lnTo>
                    <a:pt x="4350" y="49269"/>
                  </a:lnTo>
                  <a:lnTo>
                    <a:pt x="4324" y="51020"/>
                  </a:lnTo>
                  <a:lnTo>
                    <a:pt x="4308" y="52772"/>
                  </a:lnTo>
                  <a:lnTo>
                    <a:pt x="4292" y="54523"/>
                  </a:lnTo>
                  <a:lnTo>
                    <a:pt x="4286" y="56259"/>
                  </a:lnTo>
                  <a:lnTo>
                    <a:pt x="4281" y="58026"/>
                  </a:lnTo>
                  <a:lnTo>
                    <a:pt x="4281" y="59777"/>
                  </a:lnTo>
                  <a:lnTo>
                    <a:pt x="4292" y="63280"/>
                  </a:lnTo>
                  <a:lnTo>
                    <a:pt x="4308" y="66783"/>
                  </a:lnTo>
                  <a:lnTo>
                    <a:pt x="4329" y="70301"/>
                  </a:lnTo>
                  <a:lnTo>
                    <a:pt x="4355" y="73804"/>
                  </a:lnTo>
                  <a:lnTo>
                    <a:pt x="4371" y="77306"/>
                  </a:lnTo>
                  <a:lnTo>
                    <a:pt x="4377" y="80809"/>
                  </a:lnTo>
                  <a:lnTo>
                    <a:pt x="4377" y="82560"/>
                  </a:lnTo>
                  <a:lnTo>
                    <a:pt x="4371" y="84312"/>
                  </a:lnTo>
                  <a:lnTo>
                    <a:pt x="4361" y="86063"/>
                  </a:lnTo>
                  <a:lnTo>
                    <a:pt x="4345" y="87815"/>
                  </a:lnTo>
                  <a:lnTo>
                    <a:pt x="4324" y="89551"/>
                  </a:lnTo>
                  <a:lnTo>
                    <a:pt x="4297" y="91302"/>
                  </a:lnTo>
                  <a:lnTo>
                    <a:pt x="4265" y="93038"/>
                  </a:lnTo>
                  <a:lnTo>
                    <a:pt x="4223" y="94774"/>
                  </a:lnTo>
                  <a:lnTo>
                    <a:pt x="4170" y="96510"/>
                  </a:lnTo>
                  <a:lnTo>
                    <a:pt x="4111" y="98246"/>
                  </a:lnTo>
                  <a:lnTo>
                    <a:pt x="4042" y="99982"/>
                  </a:lnTo>
                  <a:lnTo>
                    <a:pt x="3968" y="101718"/>
                  </a:lnTo>
                  <a:lnTo>
                    <a:pt x="3878" y="103439"/>
                  </a:lnTo>
                  <a:lnTo>
                    <a:pt x="3783" y="105175"/>
                  </a:lnTo>
                  <a:lnTo>
                    <a:pt x="3783" y="105175"/>
                  </a:lnTo>
                  <a:lnTo>
                    <a:pt x="3666" y="106957"/>
                  </a:lnTo>
                  <a:lnTo>
                    <a:pt x="3539" y="108739"/>
                  </a:lnTo>
                  <a:lnTo>
                    <a:pt x="3401" y="110521"/>
                  </a:lnTo>
                  <a:lnTo>
                    <a:pt x="3257" y="112303"/>
                  </a:lnTo>
                  <a:lnTo>
                    <a:pt x="3104" y="114085"/>
                  </a:lnTo>
                  <a:lnTo>
                    <a:pt x="2944" y="115852"/>
                  </a:lnTo>
                  <a:lnTo>
                    <a:pt x="2780" y="117634"/>
                  </a:lnTo>
                  <a:lnTo>
                    <a:pt x="2610" y="119401"/>
                  </a:lnTo>
                  <a:lnTo>
                    <a:pt x="2260" y="122934"/>
                  </a:lnTo>
                  <a:lnTo>
                    <a:pt x="1910" y="126468"/>
                  </a:lnTo>
                  <a:lnTo>
                    <a:pt x="1560" y="130001"/>
                  </a:lnTo>
                  <a:lnTo>
                    <a:pt x="1390" y="131768"/>
                  </a:lnTo>
                  <a:lnTo>
                    <a:pt x="1226" y="133535"/>
                  </a:lnTo>
                  <a:lnTo>
                    <a:pt x="1067" y="135301"/>
                  </a:lnTo>
                  <a:lnTo>
                    <a:pt x="913" y="137068"/>
                  </a:lnTo>
                  <a:lnTo>
                    <a:pt x="770" y="138835"/>
                  </a:lnTo>
                  <a:lnTo>
                    <a:pt x="632" y="140602"/>
                  </a:lnTo>
                  <a:lnTo>
                    <a:pt x="504" y="142368"/>
                  </a:lnTo>
                  <a:lnTo>
                    <a:pt x="393" y="144135"/>
                  </a:lnTo>
                  <a:lnTo>
                    <a:pt x="340" y="145026"/>
                  </a:lnTo>
                  <a:lnTo>
                    <a:pt x="287" y="145917"/>
                  </a:lnTo>
                  <a:lnTo>
                    <a:pt x="245" y="146808"/>
                  </a:lnTo>
                  <a:lnTo>
                    <a:pt x="202" y="147699"/>
                  </a:lnTo>
                  <a:lnTo>
                    <a:pt x="160" y="148575"/>
                  </a:lnTo>
                  <a:lnTo>
                    <a:pt x="128" y="149466"/>
                  </a:lnTo>
                  <a:lnTo>
                    <a:pt x="96" y="150357"/>
                  </a:lnTo>
                  <a:lnTo>
                    <a:pt x="70" y="151248"/>
                  </a:lnTo>
                  <a:lnTo>
                    <a:pt x="43" y="152139"/>
                  </a:lnTo>
                  <a:lnTo>
                    <a:pt x="27" y="153045"/>
                  </a:lnTo>
                  <a:lnTo>
                    <a:pt x="11" y="153937"/>
                  </a:lnTo>
                  <a:lnTo>
                    <a:pt x="6" y="154828"/>
                  </a:lnTo>
                  <a:lnTo>
                    <a:pt x="1" y="155719"/>
                  </a:lnTo>
                  <a:lnTo>
                    <a:pt x="1" y="156625"/>
                  </a:lnTo>
                  <a:lnTo>
                    <a:pt x="6" y="157516"/>
                  </a:lnTo>
                  <a:lnTo>
                    <a:pt x="16" y="158423"/>
                  </a:lnTo>
                  <a:lnTo>
                    <a:pt x="32" y="159314"/>
                  </a:lnTo>
                  <a:lnTo>
                    <a:pt x="54" y="160220"/>
                  </a:lnTo>
                  <a:lnTo>
                    <a:pt x="80" y="161111"/>
                  </a:lnTo>
                  <a:lnTo>
                    <a:pt x="112" y="162017"/>
                  </a:lnTo>
                  <a:lnTo>
                    <a:pt x="112" y="162017"/>
                  </a:lnTo>
                  <a:lnTo>
                    <a:pt x="165" y="163170"/>
                  </a:lnTo>
                  <a:lnTo>
                    <a:pt x="223" y="164306"/>
                  </a:lnTo>
                  <a:lnTo>
                    <a:pt x="260" y="164875"/>
                  </a:lnTo>
                  <a:lnTo>
                    <a:pt x="303" y="165459"/>
                  </a:lnTo>
                  <a:lnTo>
                    <a:pt x="345" y="166027"/>
                  </a:lnTo>
                  <a:lnTo>
                    <a:pt x="393" y="166580"/>
                  </a:lnTo>
                  <a:lnTo>
                    <a:pt x="441" y="167149"/>
                  </a:lnTo>
                  <a:lnTo>
                    <a:pt x="494" y="167717"/>
                  </a:lnTo>
                  <a:lnTo>
                    <a:pt x="552" y="168270"/>
                  </a:lnTo>
                  <a:lnTo>
                    <a:pt x="611" y="168823"/>
                  </a:lnTo>
                  <a:lnTo>
                    <a:pt x="674" y="169361"/>
                  </a:lnTo>
                  <a:lnTo>
                    <a:pt x="743" y="169914"/>
                  </a:lnTo>
                  <a:lnTo>
                    <a:pt x="817" y="170452"/>
                  </a:lnTo>
                  <a:lnTo>
                    <a:pt x="892" y="170974"/>
                  </a:lnTo>
                  <a:lnTo>
                    <a:pt x="971" y="171512"/>
                  </a:lnTo>
                  <a:lnTo>
                    <a:pt x="1056" y="172019"/>
                  </a:lnTo>
                  <a:lnTo>
                    <a:pt x="1146" y="172526"/>
                  </a:lnTo>
                  <a:lnTo>
                    <a:pt x="1236" y="173033"/>
                  </a:lnTo>
                  <a:lnTo>
                    <a:pt x="1337" y="173524"/>
                  </a:lnTo>
                  <a:lnTo>
                    <a:pt x="1438" y="174016"/>
                  </a:lnTo>
                  <a:lnTo>
                    <a:pt x="1544" y="174492"/>
                  </a:lnTo>
                  <a:lnTo>
                    <a:pt x="1656" y="174953"/>
                  </a:lnTo>
                  <a:lnTo>
                    <a:pt x="1772" y="175414"/>
                  </a:lnTo>
                  <a:lnTo>
                    <a:pt x="1894" y="175844"/>
                  </a:lnTo>
                  <a:lnTo>
                    <a:pt x="2016" y="176290"/>
                  </a:lnTo>
                  <a:lnTo>
                    <a:pt x="2149" y="176704"/>
                  </a:lnTo>
                  <a:lnTo>
                    <a:pt x="2287" y="177104"/>
                  </a:lnTo>
                  <a:lnTo>
                    <a:pt x="2425" y="177503"/>
                  </a:lnTo>
                  <a:lnTo>
                    <a:pt x="2573" y="177887"/>
                  </a:lnTo>
                  <a:lnTo>
                    <a:pt x="2727" y="178256"/>
                  </a:lnTo>
                  <a:lnTo>
                    <a:pt x="2727" y="178256"/>
                  </a:lnTo>
                  <a:lnTo>
                    <a:pt x="2838" y="178517"/>
                  </a:lnTo>
                  <a:lnTo>
                    <a:pt x="2955" y="178748"/>
                  </a:lnTo>
                  <a:lnTo>
                    <a:pt x="3072" y="178993"/>
                  </a:lnTo>
                  <a:lnTo>
                    <a:pt x="3194" y="179209"/>
                  </a:lnTo>
                  <a:lnTo>
                    <a:pt x="3316" y="179424"/>
                  </a:lnTo>
                  <a:lnTo>
                    <a:pt x="3443" y="179623"/>
                  </a:lnTo>
                  <a:lnTo>
                    <a:pt x="3570" y="179808"/>
                  </a:lnTo>
                  <a:lnTo>
                    <a:pt x="3703" y="179977"/>
                  </a:lnTo>
                  <a:lnTo>
                    <a:pt x="3836" y="180146"/>
                  </a:lnTo>
                  <a:lnTo>
                    <a:pt x="3968" y="180299"/>
                  </a:lnTo>
                  <a:lnTo>
                    <a:pt x="4106" y="180438"/>
                  </a:lnTo>
                  <a:lnTo>
                    <a:pt x="4244" y="180576"/>
                  </a:lnTo>
                  <a:lnTo>
                    <a:pt x="4382" y="180683"/>
                  </a:lnTo>
                  <a:lnTo>
                    <a:pt x="4520" y="180791"/>
                  </a:lnTo>
                  <a:lnTo>
                    <a:pt x="4663" y="180883"/>
                  </a:lnTo>
                  <a:lnTo>
                    <a:pt x="4801" y="18097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4"/>
            <p:cNvSpPr/>
            <p:nvPr/>
          </p:nvSpPr>
          <p:spPr>
            <a:xfrm>
              <a:off x="-1020900" y="-14221450"/>
              <a:ext cx="183025" cy="4111525"/>
            </a:xfrm>
            <a:custGeom>
              <a:avLst/>
              <a:gdLst/>
              <a:ahLst/>
              <a:cxnLst/>
              <a:rect l="l" t="t" r="r" b="b"/>
              <a:pathLst>
                <a:path w="7321" h="164461" extrusionOk="0">
                  <a:moveTo>
                    <a:pt x="1" y="0"/>
                  </a:moveTo>
                  <a:lnTo>
                    <a:pt x="6" y="431"/>
                  </a:lnTo>
                  <a:lnTo>
                    <a:pt x="17" y="845"/>
                  </a:lnTo>
                  <a:lnTo>
                    <a:pt x="32" y="1260"/>
                  </a:lnTo>
                  <a:lnTo>
                    <a:pt x="59" y="1675"/>
                  </a:lnTo>
                  <a:lnTo>
                    <a:pt x="303" y="6453"/>
                  </a:lnTo>
                  <a:lnTo>
                    <a:pt x="711" y="14119"/>
                  </a:lnTo>
                  <a:lnTo>
                    <a:pt x="1247" y="24059"/>
                  </a:lnTo>
                  <a:lnTo>
                    <a:pt x="1555" y="29866"/>
                  </a:lnTo>
                  <a:lnTo>
                    <a:pt x="1878" y="36180"/>
                  </a:lnTo>
                  <a:lnTo>
                    <a:pt x="2223" y="42955"/>
                  </a:lnTo>
                  <a:lnTo>
                    <a:pt x="2584" y="50130"/>
                  </a:lnTo>
                  <a:lnTo>
                    <a:pt x="2950" y="57673"/>
                  </a:lnTo>
                  <a:lnTo>
                    <a:pt x="3326" y="65539"/>
                  </a:lnTo>
                  <a:lnTo>
                    <a:pt x="3708" y="73712"/>
                  </a:lnTo>
                  <a:lnTo>
                    <a:pt x="4085" y="82115"/>
                  </a:lnTo>
                  <a:lnTo>
                    <a:pt x="4456" y="90519"/>
                  </a:lnTo>
                  <a:lnTo>
                    <a:pt x="4801" y="98692"/>
                  </a:lnTo>
                  <a:lnTo>
                    <a:pt x="5125" y="106588"/>
                  </a:lnTo>
                  <a:lnTo>
                    <a:pt x="5427" y="114147"/>
                  </a:lnTo>
                  <a:lnTo>
                    <a:pt x="5708" y="121352"/>
                  </a:lnTo>
                  <a:lnTo>
                    <a:pt x="5968" y="128158"/>
                  </a:lnTo>
                  <a:lnTo>
                    <a:pt x="6207" y="134503"/>
                  </a:lnTo>
                  <a:lnTo>
                    <a:pt x="6419" y="140371"/>
                  </a:lnTo>
                  <a:lnTo>
                    <a:pt x="7039" y="157962"/>
                  </a:lnTo>
                  <a:lnTo>
                    <a:pt x="7225" y="162786"/>
                  </a:lnTo>
                  <a:lnTo>
                    <a:pt x="7236" y="163201"/>
                  </a:lnTo>
                  <a:lnTo>
                    <a:pt x="7252" y="163631"/>
                  </a:lnTo>
                  <a:lnTo>
                    <a:pt x="7278" y="164046"/>
                  </a:lnTo>
                  <a:lnTo>
                    <a:pt x="7315" y="164460"/>
                  </a:lnTo>
                  <a:lnTo>
                    <a:pt x="7321" y="164061"/>
                  </a:lnTo>
                  <a:lnTo>
                    <a:pt x="7321" y="163677"/>
                  </a:lnTo>
                  <a:lnTo>
                    <a:pt x="7315" y="163293"/>
                  </a:lnTo>
                  <a:lnTo>
                    <a:pt x="7305" y="162893"/>
                  </a:lnTo>
                  <a:lnTo>
                    <a:pt x="7193" y="158085"/>
                  </a:lnTo>
                  <a:lnTo>
                    <a:pt x="7103" y="154582"/>
                  </a:lnTo>
                  <a:lnTo>
                    <a:pt x="6992" y="150434"/>
                  </a:lnTo>
                  <a:lnTo>
                    <a:pt x="6854" y="145687"/>
                  </a:lnTo>
                  <a:lnTo>
                    <a:pt x="6689" y="140341"/>
                  </a:lnTo>
                  <a:lnTo>
                    <a:pt x="6504" y="134472"/>
                  </a:lnTo>
                  <a:lnTo>
                    <a:pt x="6292" y="128112"/>
                  </a:lnTo>
                  <a:lnTo>
                    <a:pt x="6053" y="121306"/>
                  </a:lnTo>
                  <a:lnTo>
                    <a:pt x="5793" y="114101"/>
                  </a:lnTo>
                  <a:lnTo>
                    <a:pt x="5650" y="110352"/>
                  </a:lnTo>
                  <a:lnTo>
                    <a:pt x="5501" y="106511"/>
                  </a:lnTo>
                  <a:lnTo>
                    <a:pt x="5347" y="102609"/>
                  </a:lnTo>
                  <a:lnTo>
                    <a:pt x="5188" y="98615"/>
                  </a:lnTo>
                  <a:lnTo>
                    <a:pt x="5018" y="94559"/>
                  </a:lnTo>
                  <a:lnTo>
                    <a:pt x="4849" y="90442"/>
                  </a:lnTo>
                  <a:lnTo>
                    <a:pt x="4668" y="86263"/>
                  </a:lnTo>
                  <a:lnTo>
                    <a:pt x="4483" y="82023"/>
                  </a:lnTo>
                  <a:lnTo>
                    <a:pt x="4292" y="77783"/>
                  </a:lnTo>
                  <a:lnTo>
                    <a:pt x="4101" y="73604"/>
                  </a:lnTo>
                  <a:lnTo>
                    <a:pt x="3905" y="69502"/>
                  </a:lnTo>
                  <a:lnTo>
                    <a:pt x="3714" y="65446"/>
                  </a:lnTo>
                  <a:lnTo>
                    <a:pt x="3517" y="61467"/>
                  </a:lnTo>
                  <a:lnTo>
                    <a:pt x="3326" y="57581"/>
                  </a:lnTo>
                  <a:lnTo>
                    <a:pt x="2945" y="50037"/>
                  </a:lnTo>
                  <a:lnTo>
                    <a:pt x="2568" y="42863"/>
                  </a:lnTo>
                  <a:lnTo>
                    <a:pt x="2202" y="36103"/>
                  </a:lnTo>
                  <a:lnTo>
                    <a:pt x="1852" y="29804"/>
                  </a:lnTo>
                  <a:lnTo>
                    <a:pt x="1518" y="23982"/>
                  </a:lnTo>
                  <a:lnTo>
                    <a:pt x="1210" y="18651"/>
                  </a:lnTo>
                  <a:lnTo>
                    <a:pt x="929" y="13919"/>
                  </a:lnTo>
                  <a:lnTo>
                    <a:pt x="674" y="9833"/>
                  </a:lnTo>
                  <a:lnTo>
                    <a:pt x="457" y="6391"/>
                  </a:lnTo>
                  <a:lnTo>
                    <a:pt x="282" y="3718"/>
                  </a:lnTo>
                  <a:lnTo>
                    <a:pt x="133" y="1629"/>
                  </a:lnTo>
                  <a:lnTo>
                    <a:pt x="112" y="1214"/>
                  </a:lnTo>
                  <a:lnTo>
                    <a:pt x="80" y="815"/>
                  </a:lnTo>
                  <a:lnTo>
                    <a:pt x="43" y="4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4"/>
            <p:cNvSpPr/>
            <p:nvPr/>
          </p:nvSpPr>
          <p:spPr>
            <a:xfrm>
              <a:off x="-980450" y="-10488650"/>
              <a:ext cx="955600" cy="2247625"/>
            </a:xfrm>
            <a:custGeom>
              <a:avLst/>
              <a:gdLst/>
              <a:ahLst/>
              <a:cxnLst/>
              <a:rect l="l" t="t" r="r" b="b"/>
              <a:pathLst>
                <a:path w="38224" h="89905" extrusionOk="0">
                  <a:moveTo>
                    <a:pt x="16672" y="0"/>
                  </a:moveTo>
                  <a:lnTo>
                    <a:pt x="16401" y="31"/>
                  </a:lnTo>
                  <a:lnTo>
                    <a:pt x="16125" y="62"/>
                  </a:lnTo>
                  <a:lnTo>
                    <a:pt x="15855" y="108"/>
                  </a:lnTo>
                  <a:lnTo>
                    <a:pt x="15579" y="185"/>
                  </a:lnTo>
                  <a:lnTo>
                    <a:pt x="15309" y="262"/>
                  </a:lnTo>
                  <a:lnTo>
                    <a:pt x="15033" y="369"/>
                  </a:lnTo>
                  <a:lnTo>
                    <a:pt x="14762" y="492"/>
                  </a:lnTo>
                  <a:lnTo>
                    <a:pt x="14486" y="615"/>
                  </a:lnTo>
                  <a:lnTo>
                    <a:pt x="14216" y="769"/>
                  </a:lnTo>
                  <a:lnTo>
                    <a:pt x="13945" y="938"/>
                  </a:lnTo>
                  <a:lnTo>
                    <a:pt x="13675" y="1122"/>
                  </a:lnTo>
                  <a:lnTo>
                    <a:pt x="13404" y="1322"/>
                  </a:lnTo>
                  <a:lnTo>
                    <a:pt x="13134" y="1537"/>
                  </a:lnTo>
                  <a:lnTo>
                    <a:pt x="12869" y="1783"/>
                  </a:lnTo>
                  <a:lnTo>
                    <a:pt x="12603" y="2028"/>
                  </a:lnTo>
                  <a:lnTo>
                    <a:pt x="12338" y="2290"/>
                  </a:lnTo>
                  <a:lnTo>
                    <a:pt x="12073" y="2566"/>
                  </a:lnTo>
                  <a:lnTo>
                    <a:pt x="11813" y="2873"/>
                  </a:lnTo>
                  <a:lnTo>
                    <a:pt x="11553" y="3181"/>
                  </a:lnTo>
                  <a:lnTo>
                    <a:pt x="11293" y="3503"/>
                  </a:lnTo>
                  <a:lnTo>
                    <a:pt x="11039" y="3841"/>
                  </a:lnTo>
                  <a:lnTo>
                    <a:pt x="10784" y="4210"/>
                  </a:lnTo>
                  <a:lnTo>
                    <a:pt x="10535" y="4579"/>
                  </a:lnTo>
                  <a:lnTo>
                    <a:pt x="10285" y="4963"/>
                  </a:lnTo>
                  <a:lnTo>
                    <a:pt x="10036" y="5362"/>
                  </a:lnTo>
                  <a:lnTo>
                    <a:pt x="9792" y="5792"/>
                  </a:lnTo>
                  <a:lnTo>
                    <a:pt x="9553" y="6222"/>
                  </a:lnTo>
                  <a:lnTo>
                    <a:pt x="9315" y="6668"/>
                  </a:lnTo>
                  <a:lnTo>
                    <a:pt x="9081" y="7129"/>
                  </a:lnTo>
                  <a:lnTo>
                    <a:pt x="8848" y="7605"/>
                  </a:lnTo>
                  <a:lnTo>
                    <a:pt x="8620" y="8097"/>
                  </a:lnTo>
                  <a:lnTo>
                    <a:pt x="8397" y="8604"/>
                  </a:lnTo>
                  <a:lnTo>
                    <a:pt x="8174" y="9126"/>
                  </a:lnTo>
                  <a:lnTo>
                    <a:pt x="7957" y="9664"/>
                  </a:lnTo>
                  <a:lnTo>
                    <a:pt x="7745" y="10201"/>
                  </a:lnTo>
                  <a:lnTo>
                    <a:pt x="7538" y="10770"/>
                  </a:lnTo>
                  <a:lnTo>
                    <a:pt x="7331" y="11338"/>
                  </a:lnTo>
                  <a:lnTo>
                    <a:pt x="7135" y="11937"/>
                  </a:lnTo>
                  <a:lnTo>
                    <a:pt x="6938" y="12537"/>
                  </a:lnTo>
                  <a:lnTo>
                    <a:pt x="6747" y="13151"/>
                  </a:lnTo>
                  <a:lnTo>
                    <a:pt x="6557" y="13781"/>
                  </a:lnTo>
                  <a:lnTo>
                    <a:pt x="6376" y="14426"/>
                  </a:lnTo>
                  <a:lnTo>
                    <a:pt x="6201" y="15087"/>
                  </a:lnTo>
                  <a:lnTo>
                    <a:pt x="6031" y="15763"/>
                  </a:lnTo>
                  <a:lnTo>
                    <a:pt x="5862" y="16439"/>
                  </a:lnTo>
                  <a:lnTo>
                    <a:pt x="5703" y="17130"/>
                  </a:lnTo>
                  <a:lnTo>
                    <a:pt x="5543" y="17837"/>
                  </a:lnTo>
                  <a:lnTo>
                    <a:pt x="5390" y="18544"/>
                  </a:lnTo>
                  <a:lnTo>
                    <a:pt x="5236" y="19250"/>
                  </a:lnTo>
                  <a:lnTo>
                    <a:pt x="5087" y="19957"/>
                  </a:lnTo>
                  <a:lnTo>
                    <a:pt x="4944" y="20679"/>
                  </a:lnTo>
                  <a:lnTo>
                    <a:pt x="4801" y="21401"/>
                  </a:lnTo>
                  <a:lnTo>
                    <a:pt x="4663" y="22123"/>
                  </a:lnTo>
                  <a:lnTo>
                    <a:pt x="4530" y="22860"/>
                  </a:lnTo>
                  <a:lnTo>
                    <a:pt x="4398" y="23598"/>
                  </a:lnTo>
                  <a:lnTo>
                    <a:pt x="4265" y="24335"/>
                  </a:lnTo>
                  <a:lnTo>
                    <a:pt x="4143" y="25073"/>
                  </a:lnTo>
                  <a:lnTo>
                    <a:pt x="3899" y="26578"/>
                  </a:lnTo>
                  <a:lnTo>
                    <a:pt x="3666" y="28099"/>
                  </a:lnTo>
                  <a:lnTo>
                    <a:pt x="3443" y="29620"/>
                  </a:lnTo>
                  <a:lnTo>
                    <a:pt x="3231" y="31172"/>
                  </a:lnTo>
                  <a:lnTo>
                    <a:pt x="3029" y="32723"/>
                  </a:lnTo>
                  <a:lnTo>
                    <a:pt x="2833" y="34290"/>
                  </a:lnTo>
                  <a:lnTo>
                    <a:pt x="2653" y="35873"/>
                  </a:lnTo>
                  <a:lnTo>
                    <a:pt x="2478" y="37455"/>
                  </a:lnTo>
                  <a:lnTo>
                    <a:pt x="2308" y="39068"/>
                  </a:lnTo>
                  <a:lnTo>
                    <a:pt x="2149" y="40666"/>
                  </a:lnTo>
                  <a:lnTo>
                    <a:pt x="1995" y="42295"/>
                  </a:lnTo>
                  <a:lnTo>
                    <a:pt x="1852" y="43908"/>
                  </a:lnTo>
                  <a:lnTo>
                    <a:pt x="1714" y="45551"/>
                  </a:lnTo>
                  <a:lnTo>
                    <a:pt x="1576" y="47180"/>
                  </a:lnTo>
                  <a:lnTo>
                    <a:pt x="1449" y="48824"/>
                  </a:lnTo>
                  <a:lnTo>
                    <a:pt x="1327" y="50483"/>
                  </a:lnTo>
                  <a:lnTo>
                    <a:pt x="1210" y="52127"/>
                  </a:lnTo>
                  <a:lnTo>
                    <a:pt x="1093" y="53786"/>
                  </a:lnTo>
                  <a:lnTo>
                    <a:pt x="987" y="55445"/>
                  </a:lnTo>
                  <a:lnTo>
                    <a:pt x="876" y="57104"/>
                  </a:lnTo>
                  <a:lnTo>
                    <a:pt x="669" y="60423"/>
                  </a:lnTo>
                  <a:lnTo>
                    <a:pt x="473" y="63741"/>
                  </a:lnTo>
                  <a:lnTo>
                    <a:pt x="282" y="67044"/>
                  </a:lnTo>
                  <a:lnTo>
                    <a:pt x="218" y="68166"/>
                  </a:lnTo>
                  <a:lnTo>
                    <a:pt x="160" y="69287"/>
                  </a:lnTo>
                  <a:lnTo>
                    <a:pt x="107" y="70439"/>
                  </a:lnTo>
                  <a:lnTo>
                    <a:pt x="64" y="71592"/>
                  </a:lnTo>
                  <a:lnTo>
                    <a:pt x="32" y="72744"/>
                  </a:lnTo>
                  <a:lnTo>
                    <a:pt x="16" y="73312"/>
                  </a:lnTo>
                  <a:lnTo>
                    <a:pt x="6" y="73896"/>
                  </a:lnTo>
                  <a:lnTo>
                    <a:pt x="0" y="74464"/>
                  </a:lnTo>
                  <a:lnTo>
                    <a:pt x="0" y="75033"/>
                  </a:lnTo>
                  <a:lnTo>
                    <a:pt x="0" y="75601"/>
                  </a:lnTo>
                  <a:lnTo>
                    <a:pt x="11" y="76170"/>
                  </a:lnTo>
                  <a:lnTo>
                    <a:pt x="22" y="76738"/>
                  </a:lnTo>
                  <a:lnTo>
                    <a:pt x="38" y="77291"/>
                  </a:lnTo>
                  <a:lnTo>
                    <a:pt x="59" y="77844"/>
                  </a:lnTo>
                  <a:lnTo>
                    <a:pt x="85" y="78397"/>
                  </a:lnTo>
                  <a:lnTo>
                    <a:pt x="117" y="78935"/>
                  </a:lnTo>
                  <a:lnTo>
                    <a:pt x="160" y="79473"/>
                  </a:lnTo>
                  <a:lnTo>
                    <a:pt x="202" y="79995"/>
                  </a:lnTo>
                  <a:lnTo>
                    <a:pt x="255" y="80533"/>
                  </a:lnTo>
                  <a:lnTo>
                    <a:pt x="313" y="81040"/>
                  </a:lnTo>
                  <a:lnTo>
                    <a:pt x="382" y="81547"/>
                  </a:lnTo>
                  <a:lnTo>
                    <a:pt x="451" y="82054"/>
                  </a:lnTo>
                  <a:lnTo>
                    <a:pt x="536" y="82545"/>
                  </a:lnTo>
                  <a:lnTo>
                    <a:pt x="621" y="83022"/>
                  </a:lnTo>
                  <a:lnTo>
                    <a:pt x="722" y="83498"/>
                  </a:lnTo>
                  <a:lnTo>
                    <a:pt x="828" y="83959"/>
                  </a:lnTo>
                  <a:lnTo>
                    <a:pt x="939" y="84404"/>
                  </a:lnTo>
                  <a:lnTo>
                    <a:pt x="1083" y="84896"/>
                  </a:lnTo>
                  <a:lnTo>
                    <a:pt x="1231" y="85357"/>
                  </a:lnTo>
                  <a:lnTo>
                    <a:pt x="1385" y="85787"/>
                  </a:lnTo>
                  <a:lnTo>
                    <a:pt x="1544" y="86202"/>
                  </a:lnTo>
                  <a:lnTo>
                    <a:pt x="1714" y="86586"/>
                  </a:lnTo>
                  <a:lnTo>
                    <a:pt x="1883" y="86939"/>
                  </a:lnTo>
                  <a:lnTo>
                    <a:pt x="2064" y="87262"/>
                  </a:lnTo>
                  <a:lnTo>
                    <a:pt x="2249" y="87569"/>
                  </a:lnTo>
                  <a:lnTo>
                    <a:pt x="2440" y="87846"/>
                  </a:lnTo>
                  <a:lnTo>
                    <a:pt x="2631" y="88107"/>
                  </a:lnTo>
                  <a:lnTo>
                    <a:pt x="2833" y="88353"/>
                  </a:lnTo>
                  <a:lnTo>
                    <a:pt x="3034" y="88568"/>
                  </a:lnTo>
                  <a:lnTo>
                    <a:pt x="3241" y="88767"/>
                  </a:lnTo>
                  <a:lnTo>
                    <a:pt x="3454" y="88936"/>
                  </a:lnTo>
                  <a:lnTo>
                    <a:pt x="3666" y="89105"/>
                  </a:lnTo>
                  <a:lnTo>
                    <a:pt x="3883" y="89244"/>
                  </a:lnTo>
                  <a:lnTo>
                    <a:pt x="4101" y="89366"/>
                  </a:lnTo>
                  <a:lnTo>
                    <a:pt x="4323" y="89474"/>
                  </a:lnTo>
                  <a:lnTo>
                    <a:pt x="4546" y="89566"/>
                  </a:lnTo>
                  <a:lnTo>
                    <a:pt x="4774" y="89658"/>
                  </a:lnTo>
                  <a:lnTo>
                    <a:pt x="5002" y="89720"/>
                  </a:lnTo>
                  <a:lnTo>
                    <a:pt x="5230" y="89781"/>
                  </a:lnTo>
                  <a:lnTo>
                    <a:pt x="5459" y="89827"/>
                  </a:lnTo>
                  <a:lnTo>
                    <a:pt x="5687" y="89858"/>
                  </a:lnTo>
                  <a:lnTo>
                    <a:pt x="6148" y="89904"/>
                  </a:lnTo>
                  <a:lnTo>
                    <a:pt x="6604" y="89904"/>
                  </a:lnTo>
                  <a:lnTo>
                    <a:pt x="7055" y="89889"/>
                  </a:lnTo>
                  <a:lnTo>
                    <a:pt x="7506" y="89858"/>
                  </a:lnTo>
                  <a:lnTo>
                    <a:pt x="30028" y="87661"/>
                  </a:lnTo>
                  <a:lnTo>
                    <a:pt x="30118" y="87584"/>
                  </a:lnTo>
                  <a:lnTo>
                    <a:pt x="30378" y="87339"/>
                  </a:lnTo>
                  <a:lnTo>
                    <a:pt x="30781" y="86939"/>
                  </a:lnTo>
                  <a:lnTo>
                    <a:pt x="31030" y="86678"/>
                  </a:lnTo>
                  <a:lnTo>
                    <a:pt x="31306" y="86371"/>
                  </a:lnTo>
                  <a:lnTo>
                    <a:pt x="31603" y="86033"/>
                  </a:lnTo>
                  <a:lnTo>
                    <a:pt x="31927" y="85649"/>
                  </a:lnTo>
                  <a:lnTo>
                    <a:pt x="32266" y="85219"/>
                  </a:lnTo>
                  <a:lnTo>
                    <a:pt x="32616" y="84758"/>
                  </a:lnTo>
                  <a:lnTo>
                    <a:pt x="32982" y="84251"/>
                  </a:lnTo>
                  <a:lnTo>
                    <a:pt x="33359" y="83698"/>
                  </a:lnTo>
                  <a:lnTo>
                    <a:pt x="33741" y="83098"/>
                  </a:lnTo>
                  <a:lnTo>
                    <a:pt x="34123" y="82469"/>
                  </a:lnTo>
                  <a:lnTo>
                    <a:pt x="34314" y="82131"/>
                  </a:lnTo>
                  <a:lnTo>
                    <a:pt x="34505" y="81793"/>
                  </a:lnTo>
                  <a:lnTo>
                    <a:pt x="34696" y="81439"/>
                  </a:lnTo>
                  <a:lnTo>
                    <a:pt x="34887" y="81071"/>
                  </a:lnTo>
                  <a:lnTo>
                    <a:pt x="35078" y="80702"/>
                  </a:lnTo>
                  <a:lnTo>
                    <a:pt x="35263" y="80318"/>
                  </a:lnTo>
                  <a:lnTo>
                    <a:pt x="35449" y="79918"/>
                  </a:lnTo>
                  <a:lnTo>
                    <a:pt x="35629" y="79519"/>
                  </a:lnTo>
                  <a:lnTo>
                    <a:pt x="35804" y="79104"/>
                  </a:lnTo>
                  <a:lnTo>
                    <a:pt x="35985" y="78674"/>
                  </a:lnTo>
                  <a:lnTo>
                    <a:pt x="36154" y="78228"/>
                  </a:lnTo>
                  <a:lnTo>
                    <a:pt x="36319" y="77783"/>
                  </a:lnTo>
                  <a:lnTo>
                    <a:pt x="36483" y="77322"/>
                  </a:lnTo>
                  <a:lnTo>
                    <a:pt x="36642" y="76846"/>
                  </a:lnTo>
                  <a:lnTo>
                    <a:pt x="36796" y="76369"/>
                  </a:lnTo>
                  <a:lnTo>
                    <a:pt x="36939" y="75878"/>
                  </a:lnTo>
                  <a:lnTo>
                    <a:pt x="37083" y="75371"/>
                  </a:lnTo>
                  <a:lnTo>
                    <a:pt x="37215" y="74864"/>
                  </a:lnTo>
                  <a:lnTo>
                    <a:pt x="37343" y="74342"/>
                  </a:lnTo>
                  <a:lnTo>
                    <a:pt x="37465" y="73804"/>
                  </a:lnTo>
                  <a:lnTo>
                    <a:pt x="37576" y="73266"/>
                  </a:lnTo>
                  <a:lnTo>
                    <a:pt x="37682" y="72698"/>
                  </a:lnTo>
                  <a:lnTo>
                    <a:pt x="37783" y="72129"/>
                  </a:lnTo>
                  <a:lnTo>
                    <a:pt x="37868" y="71561"/>
                  </a:lnTo>
                  <a:lnTo>
                    <a:pt x="37947" y="70962"/>
                  </a:lnTo>
                  <a:lnTo>
                    <a:pt x="38022" y="70363"/>
                  </a:lnTo>
                  <a:lnTo>
                    <a:pt x="38080" y="69763"/>
                  </a:lnTo>
                  <a:lnTo>
                    <a:pt x="38128" y="69134"/>
                  </a:lnTo>
                  <a:lnTo>
                    <a:pt x="38170" y="68504"/>
                  </a:lnTo>
                  <a:lnTo>
                    <a:pt x="38197" y="67858"/>
                  </a:lnTo>
                  <a:lnTo>
                    <a:pt x="38218" y="67198"/>
                  </a:lnTo>
                  <a:lnTo>
                    <a:pt x="38223" y="66537"/>
                  </a:lnTo>
                  <a:lnTo>
                    <a:pt x="38218" y="66199"/>
                  </a:lnTo>
                  <a:lnTo>
                    <a:pt x="38212" y="65846"/>
                  </a:lnTo>
                  <a:lnTo>
                    <a:pt x="38207" y="65493"/>
                  </a:lnTo>
                  <a:lnTo>
                    <a:pt x="38191" y="65124"/>
                  </a:lnTo>
                  <a:lnTo>
                    <a:pt x="38159" y="64371"/>
                  </a:lnTo>
                  <a:lnTo>
                    <a:pt x="38112" y="63572"/>
                  </a:lnTo>
                  <a:lnTo>
                    <a:pt x="38048" y="62743"/>
                  </a:lnTo>
                  <a:lnTo>
                    <a:pt x="37974" y="61898"/>
                  </a:lnTo>
                  <a:lnTo>
                    <a:pt x="37889" y="61007"/>
                  </a:lnTo>
                  <a:lnTo>
                    <a:pt x="37788" y="60100"/>
                  </a:lnTo>
                  <a:lnTo>
                    <a:pt x="37677" y="59163"/>
                  </a:lnTo>
                  <a:lnTo>
                    <a:pt x="37555" y="58195"/>
                  </a:lnTo>
                  <a:lnTo>
                    <a:pt x="37422" y="57197"/>
                  </a:lnTo>
                  <a:lnTo>
                    <a:pt x="37274" y="56183"/>
                  </a:lnTo>
                  <a:lnTo>
                    <a:pt x="37120" y="55153"/>
                  </a:lnTo>
                  <a:lnTo>
                    <a:pt x="36950" y="54109"/>
                  </a:lnTo>
                  <a:lnTo>
                    <a:pt x="36775" y="53033"/>
                  </a:lnTo>
                  <a:lnTo>
                    <a:pt x="36589" y="51942"/>
                  </a:lnTo>
                  <a:lnTo>
                    <a:pt x="36393" y="50821"/>
                  </a:lnTo>
                  <a:lnTo>
                    <a:pt x="36186" y="49699"/>
                  </a:lnTo>
                  <a:lnTo>
                    <a:pt x="35969" y="48563"/>
                  </a:lnTo>
                  <a:lnTo>
                    <a:pt x="35746" y="47410"/>
                  </a:lnTo>
                  <a:lnTo>
                    <a:pt x="35513" y="46258"/>
                  </a:lnTo>
                  <a:lnTo>
                    <a:pt x="35274" y="45075"/>
                  </a:lnTo>
                  <a:lnTo>
                    <a:pt x="35025" y="43892"/>
                  </a:lnTo>
                  <a:lnTo>
                    <a:pt x="34770" y="42709"/>
                  </a:lnTo>
                  <a:lnTo>
                    <a:pt x="34505" y="41511"/>
                  </a:lnTo>
                  <a:lnTo>
                    <a:pt x="34234" y="40313"/>
                  </a:lnTo>
                  <a:lnTo>
                    <a:pt x="33958" y="39099"/>
                  </a:lnTo>
                  <a:lnTo>
                    <a:pt x="33672" y="37885"/>
                  </a:lnTo>
                  <a:lnTo>
                    <a:pt x="33386" y="36687"/>
                  </a:lnTo>
                  <a:lnTo>
                    <a:pt x="33089" y="35473"/>
                  </a:lnTo>
                  <a:lnTo>
                    <a:pt x="32786" y="34260"/>
                  </a:lnTo>
                  <a:lnTo>
                    <a:pt x="32479" y="33046"/>
                  </a:lnTo>
                  <a:lnTo>
                    <a:pt x="32166" y="31848"/>
                  </a:lnTo>
                  <a:lnTo>
                    <a:pt x="31853" y="30649"/>
                  </a:lnTo>
                  <a:lnTo>
                    <a:pt x="31529" y="29451"/>
                  </a:lnTo>
                  <a:lnTo>
                    <a:pt x="31206" y="28268"/>
                  </a:lnTo>
                  <a:lnTo>
                    <a:pt x="30877" y="27085"/>
                  </a:lnTo>
                  <a:lnTo>
                    <a:pt x="30542" y="25918"/>
                  </a:lnTo>
                  <a:lnTo>
                    <a:pt x="30208" y="24765"/>
                  </a:lnTo>
                  <a:lnTo>
                    <a:pt x="29869" y="23613"/>
                  </a:lnTo>
                  <a:lnTo>
                    <a:pt x="29524" y="22476"/>
                  </a:lnTo>
                  <a:lnTo>
                    <a:pt x="29179" y="21355"/>
                  </a:lnTo>
                  <a:lnTo>
                    <a:pt x="28834" y="20264"/>
                  </a:lnTo>
                  <a:lnTo>
                    <a:pt x="28484" y="19173"/>
                  </a:lnTo>
                  <a:lnTo>
                    <a:pt x="28134" y="18113"/>
                  </a:lnTo>
                  <a:lnTo>
                    <a:pt x="27784" y="17069"/>
                  </a:lnTo>
                  <a:lnTo>
                    <a:pt x="27434" y="16039"/>
                  </a:lnTo>
                  <a:lnTo>
                    <a:pt x="27079" y="15041"/>
                  </a:lnTo>
                  <a:lnTo>
                    <a:pt x="26729" y="14058"/>
                  </a:lnTo>
                  <a:lnTo>
                    <a:pt x="26373" y="13105"/>
                  </a:lnTo>
                  <a:lnTo>
                    <a:pt x="26018" y="12168"/>
                  </a:lnTo>
                  <a:lnTo>
                    <a:pt x="25668" y="11277"/>
                  </a:lnTo>
                  <a:lnTo>
                    <a:pt x="25312" y="10401"/>
                  </a:lnTo>
                  <a:lnTo>
                    <a:pt x="24962" y="9556"/>
                  </a:lnTo>
                  <a:lnTo>
                    <a:pt x="24612" y="8742"/>
                  </a:lnTo>
                  <a:lnTo>
                    <a:pt x="24268" y="7958"/>
                  </a:lnTo>
                  <a:lnTo>
                    <a:pt x="23917" y="7221"/>
                  </a:lnTo>
                  <a:lnTo>
                    <a:pt x="23573" y="6514"/>
                  </a:lnTo>
                  <a:lnTo>
                    <a:pt x="23233" y="5838"/>
                  </a:lnTo>
                  <a:lnTo>
                    <a:pt x="22894" y="5193"/>
                  </a:lnTo>
                  <a:lnTo>
                    <a:pt x="22560" y="4594"/>
                  </a:lnTo>
                  <a:lnTo>
                    <a:pt x="22225" y="4041"/>
                  </a:lnTo>
                  <a:lnTo>
                    <a:pt x="21896" y="3519"/>
                  </a:lnTo>
                  <a:lnTo>
                    <a:pt x="21573" y="3042"/>
                  </a:lnTo>
                  <a:lnTo>
                    <a:pt x="21334" y="2720"/>
                  </a:lnTo>
                  <a:lnTo>
                    <a:pt x="21096" y="2412"/>
                  </a:lnTo>
                  <a:lnTo>
                    <a:pt x="20852" y="2121"/>
                  </a:lnTo>
                  <a:lnTo>
                    <a:pt x="20602" y="1859"/>
                  </a:lnTo>
                  <a:lnTo>
                    <a:pt x="20353" y="1614"/>
                  </a:lnTo>
                  <a:lnTo>
                    <a:pt x="20104" y="1383"/>
                  </a:lnTo>
                  <a:lnTo>
                    <a:pt x="19849" y="1168"/>
                  </a:lnTo>
                  <a:lnTo>
                    <a:pt x="19594" y="968"/>
                  </a:lnTo>
                  <a:lnTo>
                    <a:pt x="19335" y="799"/>
                  </a:lnTo>
                  <a:lnTo>
                    <a:pt x="19075" y="630"/>
                  </a:lnTo>
                  <a:lnTo>
                    <a:pt x="18815" y="492"/>
                  </a:lnTo>
                  <a:lnTo>
                    <a:pt x="18549" y="369"/>
                  </a:lnTo>
                  <a:lnTo>
                    <a:pt x="18284" y="262"/>
                  </a:lnTo>
                  <a:lnTo>
                    <a:pt x="18019" y="185"/>
                  </a:lnTo>
                  <a:lnTo>
                    <a:pt x="17754" y="108"/>
                  </a:lnTo>
                  <a:lnTo>
                    <a:pt x="17483" y="62"/>
                  </a:lnTo>
                  <a:lnTo>
                    <a:pt x="17213" y="31"/>
                  </a:lnTo>
                  <a:lnTo>
                    <a:pt x="1694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4"/>
            <p:cNvSpPr/>
            <p:nvPr/>
          </p:nvSpPr>
          <p:spPr>
            <a:xfrm>
              <a:off x="-980450" y="-10488650"/>
              <a:ext cx="955600" cy="2247625"/>
            </a:xfrm>
            <a:custGeom>
              <a:avLst/>
              <a:gdLst/>
              <a:ahLst/>
              <a:cxnLst/>
              <a:rect l="l" t="t" r="r" b="b"/>
              <a:pathLst>
                <a:path w="38224" h="89905" fill="none" extrusionOk="0">
                  <a:moveTo>
                    <a:pt x="21573" y="3042"/>
                  </a:moveTo>
                  <a:lnTo>
                    <a:pt x="21573" y="3042"/>
                  </a:lnTo>
                  <a:lnTo>
                    <a:pt x="21334" y="2720"/>
                  </a:lnTo>
                  <a:lnTo>
                    <a:pt x="21096" y="2412"/>
                  </a:lnTo>
                  <a:lnTo>
                    <a:pt x="20852" y="2121"/>
                  </a:lnTo>
                  <a:lnTo>
                    <a:pt x="20602" y="1859"/>
                  </a:lnTo>
                  <a:lnTo>
                    <a:pt x="20353" y="1614"/>
                  </a:lnTo>
                  <a:lnTo>
                    <a:pt x="20104" y="1383"/>
                  </a:lnTo>
                  <a:lnTo>
                    <a:pt x="19849" y="1168"/>
                  </a:lnTo>
                  <a:lnTo>
                    <a:pt x="19594" y="968"/>
                  </a:lnTo>
                  <a:lnTo>
                    <a:pt x="19335" y="799"/>
                  </a:lnTo>
                  <a:lnTo>
                    <a:pt x="19075" y="630"/>
                  </a:lnTo>
                  <a:lnTo>
                    <a:pt x="18815" y="492"/>
                  </a:lnTo>
                  <a:lnTo>
                    <a:pt x="18549" y="369"/>
                  </a:lnTo>
                  <a:lnTo>
                    <a:pt x="18284" y="262"/>
                  </a:lnTo>
                  <a:lnTo>
                    <a:pt x="18019" y="185"/>
                  </a:lnTo>
                  <a:lnTo>
                    <a:pt x="17754" y="108"/>
                  </a:lnTo>
                  <a:lnTo>
                    <a:pt x="17483" y="62"/>
                  </a:lnTo>
                  <a:lnTo>
                    <a:pt x="17213" y="31"/>
                  </a:lnTo>
                  <a:lnTo>
                    <a:pt x="16942" y="0"/>
                  </a:lnTo>
                  <a:lnTo>
                    <a:pt x="16672" y="0"/>
                  </a:lnTo>
                  <a:lnTo>
                    <a:pt x="16401" y="31"/>
                  </a:lnTo>
                  <a:lnTo>
                    <a:pt x="16125" y="62"/>
                  </a:lnTo>
                  <a:lnTo>
                    <a:pt x="15855" y="108"/>
                  </a:lnTo>
                  <a:lnTo>
                    <a:pt x="15579" y="185"/>
                  </a:lnTo>
                  <a:lnTo>
                    <a:pt x="15309" y="262"/>
                  </a:lnTo>
                  <a:lnTo>
                    <a:pt x="15033" y="369"/>
                  </a:lnTo>
                  <a:lnTo>
                    <a:pt x="14762" y="492"/>
                  </a:lnTo>
                  <a:lnTo>
                    <a:pt x="14486" y="615"/>
                  </a:lnTo>
                  <a:lnTo>
                    <a:pt x="14216" y="769"/>
                  </a:lnTo>
                  <a:lnTo>
                    <a:pt x="13945" y="938"/>
                  </a:lnTo>
                  <a:lnTo>
                    <a:pt x="13675" y="1122"/>
                  </a:lnTo>
                  <a:lnTo>
                    <a:pt x="13404" y="1322"/>
                  </a:lnTo>
                  <a:lnTo>
                    <a:pt x="13134" y="1537"/>
                  </a:lnTo>
                  <a:lnTo>
                    <a:pt x="12869" y="1783"/>
                  </a:lnTo>
                  <a:lnTo>
                    <a:pt x="12603" y="2028"/>
                  </a:lnTo>
                  <a:lnTo>
                    <a:pt x="12338" y="2290"/>
                  </a:lnTo>
                  <a:lnTo>
                    <a:pt x="12073" y="2566"/>
                  </a:lnTo>
                  <a:lnTo>
                    <a:pt x="11813" y="2873"/>
                  </a:lnTo>
                  <a:lnTo>
                    <a:pt x="11553" y="3181"/>
                  </a:lnTo>
                  <a:lnTo>
                    <a:pt x="11293" y="3503"/>
                  </a:lnTo>
                  <a:lnTo>
                    <a:pt x="11039" y="3841"/>
                  </a:lnTo>
                  <a:lnTo>
                    <a:pt x="10784" y="4210"/>
                  </a:lnTo>
                  <a:lnTo>
                    <a:pt x="10535" y="4579"/>
                  </a:lnTo>
                  <a:lnTo>
                    <a:pt x="10285" y="4963"/>
                  </a:lnTo>
                  <a:lnTo>
                    <a:pt x="10036" y="5362"/>
                  </a:lnTo>
                  <a:lnTo>
                    <a:pt x="9792" y="5792"/>
                  </a:lnTo>
                  <a:lnTo>
                    <a:pt x="9553" y="6222"/>
                  </a:lnTo>
                  <a:lnTo>
                    <a:pt x="9315" y="6668"/>
                  </a:lnTo>
                  <a:lnTo>
                    <a:pt x="9081" y="7129"/>
                  </a:lnTo>
                  <a:lnTo>
                    <a:pt x="8848" y="7605"/>
                  </a:lnTo>
                  <a:lnTo>
                    <a:pt x="8620" y="8097"/>
                  </a:lnTo>
                  <a:lnTo>
                    <a:pt x="8397" y="8604"/>
                  </a:lnTo>
                  <a:lnTo>
                    <a:pt x="8174" y="9126"/>
                  </a:lnTo>
                  <a:lnTo>
                    <a:pt x="7957" y="9664"/>
                  </a:lnTo>
                  <a:lnTo>
                    <a:pt x="7745" y="10201"/>
                  </a:lnTo>
                  <a:lnTo>
                    <a:pt x="7538" y="10770"/>
                  </a:lnTo>
                  <a:lnTo>
                    <a:pt x="7331" y="11338"/>
                  </a:lnTo>
                  <a:lnTo>
                    <a:pt x="7135" y="11937"/>
                  </a:lnTo>
                  <a:lnTo>
                    <a:pt x="6938" y="12537"/>
                  </a:lnTo>
                  <a:lnTo>
                    <a:pt x="6747" y="13151"/>
                  </a:lnTo>
                  <a:lnTo>
                    <a:pt x="6557" y="13781"/>
                  </a:lnTo>
                  <a:lnTo>
                    <a:pt x="6376" y="14426"/>
                  </a:lnTo>
                  <a:lnTo>
                    <a:pt x="6201" y="15087"/>
                  </a:lnTo>
                  <a:lnTo>
                    <a:pt x="6031" y="15763"/>
                  </a:lnTo>
                  <a:lnTo>
                    <a:pt x="5862" y="16439"/>
                  </a:lnTo>
                  <a:lnTo>
                    <a:pt x="5862" y="16439"/>
                  </a:lnTo>
                  <a:lnTo>
                    <a:pt x="5703" y="17130"/>
                  </a:lnTo>
                  <a:lnTo>
                    <a:pt x="5543" y="17837"/>
                  </a:lnTo>
                  <a:lnTo>
                    <a:pt x="5390" y="18544"/>
                  </a:lnTo>
                  <a:lnTo>
                    <a:pt x="5236" y="19250"/>
                  </a:lnTo>
                  <a:lnTo>
                    <a:pt x="5087" y="19957"/>
                  </a:lnTo>
                  <a:lnTo>
                    <a:pt x="4944" y="20679"/>
                  </a:lnTo>
                  <a:lnTo>
                    <a:pt x="4801" y="21401"/>
                  </a:lnTo>
                  <a:lnTo>
                    <a:pt x="4663" y="22123"/>
                  </a:lnTo>
                  <a:lnTo>
                    <a:pt x="4530" y="22860"/>
                  </a:lnTo>
                  <a:lnTo>
                    <a:pt x="4398" y="23598"/>
                  </a:lnTo>
                  <a:lnTo>
                    <a:pt x="4265" y="24335"/>
                  </a:lnTo>
                  <a:lnTo>
                    <a:pt x="4143" y="25073"/>
                  </a:lnTo>
                  <a:lnTo>
                    <a:pt x="3899" y="26578"/>
                  </a:lnTo>
                  <a:lnTo>
                    <a:pt x="3666" y="28099"/>
                  </a:lnTo>
                  <a:lnTo>
                    <a:pt x="3443" y="29620"/>
                  </a:lnTo>
                  <a:lnTo>
                    <a:pt x="3231" y="31172"/>
                  </a:lnTo>
                  <a:lnTo>
                    <a:pt x="3029" y="32723"/>
                  </a:lnTo>
                  <a:lnTo>
                    <a:pt x="2833" y="34290"/>
                  </a:lnTo>
                  <a:lnTo>
                    <a:pt x="2653" y="35873"/>
                  </a:lnTo>
                  <a:lnTo>
                    <a:pt x="2478" y="37455"/>
                  </a:lnTo>
                  <a:lnTo>
                    <a:pt x="2308" y="39068"/>
                  </a:lnTo>
                  <a:lnTo>
                    <a:pt x="2149" y="40666"/>
                  </a:lnTo>
                  <a:lnTo>
                    <a:pt x="1995" y="42295"/>
                  </a:lnTo>
                  <a:lnTo>
                    <a:pt x="1852" y="43908"/>
                  </a:lnTo>
                  <a:lnTo>
                    <a:pt x="1714" y="45551"/>
                  </a:lnTo>
                  <a:lnTo>
                    <a:pt x="1576" y="47180"/>
                  </a:lnTo>
                  <a:lnTo>
                    <a:pt x="1449" y="48824"/>
                  </a:lnTo>
                  <a:lnTo>
                    <a:pt x="1327" y="50483"/>
                  </a:lnTo>
                  <a:lnTo>
                    <a:pt x="1210" y="52127"/>
                  </a:lnTo>
                  <a:lnTo>
                    <a:pt x="1093" y="53786"/>
                  </a:lnTo>
                  <a:lnTo>
                    <a:pt x="987" y="55445"/>
                  </a:lnTo>
                  <a:lnTo>
                    <a:pt x="876" y="57104"/>
                  </a:lnTo>
                  <a:lnTo>
                    <a:pt x="669" y="60423"/>
                  </a:lnTo>
                  <a:lnTo>
                    <a:pt x="473" y="63741"/>
                  </a:lnTo>
                  <a:lnTo>
                    <a:pt x="282" y="67044"/>
                  </a:lnTo>
                  <a:lnTo>
                    <a:pt x="282" y="67044"/>
                  </a:lnTo>
                  <a:lnTo>
                    <a:pt x="218" y="68166"/>
                  </a:lnTo>
                  <a:lnTo>
                    <a:pt x="160" y="69287"/>
                  </a:lnTo>
                  <a:lnTo>
                    <a:pt x="107" y="70439"/>
                  </a:lnTo>
                  <a:lnTo>
                    <a:pt x="64" y="71592"/>
                  </a:lnTo>
                  <a:lnTo>
                    <a:pt x="32" y="72744"/>
                  </a:lnTo>
                  <a:lnTo>
                    <a:pt x="16" y="73312"/>
                  </a:lnTo>
                  <a:lnTo>
                    <a:pt x="6" y="73896"/>
                  </a:lnTo>
                  <a:lnTo>
                    <a:pt x="0" y="74464"/>
                  </a:lnTo>
                  <a:lnTo>
                    <a:pt x="0" y="75033"/>
                  </a:lnTo>
                  <a:lnTo>
                    <a:pt x="0" y="75601"/>
                  </a:lnTo>
                  <a:lnTo>
                    <a:pt x="11" y="76170"/>
                  </a:lnTo>
                  <a:lnTo>
                    <a:pt x="22" y="76738"/>
                  </a:lnTo>
                  <a:lnTo>
                    <a:pt x="38" y="77291"/>
                  </a:lnTo>
                  <a:lnTo>
                    <a:pt x="59" y="77844"/>
                  </a:lnTo>
                  <a:lnTo>
                    <a:pt x="85" y="78397"/>
                  </a:lnTo>
                  <a:lnTo>
                    <a:pt x="117" y="78935"/>
                  </a:lnTo>
                  <a:lnTo>
                    <a:pt x="160" y="79473"/>
                  </a:lnTo>
                  <a:lnTo>
                    <a:pt x="202" y="79995"/>
                  </a:lnTo>
                  <a:lnTo>
                    <a:pt x="255" y="80533"/>
                  </a:lnTo>
                  <a:lnTo>
                    <a:pt x="313" y="81040"/>
                  </a:lnTo>
                  <a:lnTo>
                    <a:pt x="382" y="81547"/>
                  </a:lnTo>
                  <a:lnTo>
                    <a:pt x="451" y="82054"/>
                  </a:lnTo>
                  <a:lnTo>
                    <a:pt x="536" y="82545"/>
                  </a:lnTo>
                  <a:lnTo>
                    <a:pt x="621" y="83022"/>
                  </a:lnTo>
                  <a:lnTo>
                    <a:pt x="722" y="83498"/>
                  </a:lnTo>
                  <a:lnTo>
                    <a:pt x="828" y="83959"/>
                  </a:lnTo>
                  <a:lnTo>
                    <a:pt x="939" y="84404"/>
                  </a:lnTo>
                  <a:lnTo>
                    <a:pt x="939" y="84404"/>
                  </a:lnTo>
                  <a:lnTo>
                    <a:pt x="1083" y="84896"/>
                  </a:lnTo>
                  <a:lnTo>
                    <a:pt x="1231" y="85357"/>
                  </a:lnTo>
                  <a:lnTo>
                    <a:pt x="1385" y="85787"/>
                  </a:lnTo>
                  <a:lnTo>
                    <a:pt x="1544" y="86202"/>
                  </a:lnTo>
                  <a:lnTo>
                    <a:pt x="1714" y="86586"/>
                  </a:lnTo>
                  <a:lnTo>
                    <a:pt x="1883" y="86939"/>
                  </a:lnTo>
                  <a:lnTo>
                    <a:pt x="2064" y="87262"/>
                  </a:lnTo>
                  <a:lnTo>
                    <a:pt x="2249" y="87569"/>
                  </a:lnTo>
                  <a:lnTo>
                    <a:pt x="2440" y="87846"/>
                  </a:lnTo>
                  <a:lnTo>
                    <a:pt x="2631" y="88107"/>
                  </a:lnTo>
                  <a:lnTo>
                    <a:pt x="2833" y="88353"/>
                  </a:lnTo>
                  <a:lnTo>
                    <a:pt x="3034" y="88568"/>
                  </a:lnTo>
                  <a:lnTo>
                    <a:pt x="3241" y="88767"/>
                  </a:lnTo>
                  <a:lnTo>
                    <a:pt x="3454" y="88936"/>
                  </a:lnTo>
                  <a:lnTo>
                    <a:pt x="3666" y="89105"/>
                  </a:lnTo>
                  <a:lnTo>
                    <a:pt x="3883" y="89244"/>
                  </a:lnTo>
                  <a:lnTo>
                    <a:pt x="4101" y="89366"/>
                  </a:lnTo>
                  <a:lnTo>
                    <a:pt x="4323" y="89474"/>
                  </a:lnTo>
                  <a:lnTo>
                    <a:pt x="4546" y="89566"/>
                  </a:lnTo>
                  <a:lnTo>
                    <a:pt x="4774" y="89658"/>
                  </a:lnTo>
                  <a:lnTo>
                    <a:pt x="5002" y="89720"/>
                  </a:lnTo>
                  <a:lnTo>
                    <a:pt x="5230" y="89781"/>
                  </a:lnTo>
                  <a:lnTo>
                    <a:pt x="5459" y="89827"/>
                  </a:lnTo>
                  <a:lnTo>
                    <a:pt x="5687" y="89858"/>
                  </a:lnTo>
                  <a:lnTo>
                    <a:pt x="6148" y="89904"/>
                  </a:lnTo>
                  <a:lnTo>
                    <a:pt x="6604" y="89904"/>
                  </a:lnTo>
                  <a:lnTo>
                    <a:pt x="7055" y="89889"/>
                  </a:lnTo>
                  <a:lnTo>
                    <a:pt x="7506" y="89858"/>
                  </a:lnTo>
                  <a:lnTo>
                    <a:pt x="30028" y="87661"/>
                  </a:lnTo>
                  <a:lnTo>
                    <a:pt x="30028" y="87661"/>
                  </a:lnTo>
                  <a:lnTo>
                    <a:pt x="30118" y="87584"/>
                  </a:lnTo>
                  <a:lnTo>
                    <a:pt x="30378" y="87339"/>
                  </a:lnTo>
                  <a:lnTo>
                    <a:pt x="30781" y="86939"/>
                  </a:lnTo>
                  <a:lnTo>
                    <a:pt x="31030" y="86678"/>
                  </a:lnTo>
                  <a:lnTo>
                    <a:pt x="31306" y="86371"/>
                  </a:lnTo>
                  <a:lnTo>
                    <a:pt x="31603" y="86033"/>
                  </a:lnTo>
                  <a:lnTo>
                    <a:pt x="31927" y="85649"/>
                  </a:lnTo>
                  <a:lnTo>
                    <a:pt x="32266" y="85219"/>
                  </a:lnTo>
                  <a:lnTo>
                    <a:pt x="32616" y="84758"/>
                  </a:lnTo>
                  <a:lnTo>
                    <a:pt x="32982" y="84251"/>
                  </a:lnTo>
                  <a:lnTo>
                    <a:pt x="33359" y="83698"/>
                  </a:lnTo>
                  <a:lnTo>
                    <a:pt x="33741" y="83098"/>
                  </a:lnTo>
                  <a:lnTo>
                    <a:pt x="34123" y="82469"/>
                  </a:lnTo>
                  <a:lnTo>
                    <a:pt x="34314" y="82131"/>
                  </a:lnTo>
                  <a:lnTo>
                    <a:pt x="34505" y="81793"/>
                  </a:lnTo>
                  <a:lnTo>
                    <a:pt x="34696" y="81439"/>
                  </a:lnTo>
                  <a:lnTo>
                    <a:pt x="34887" y="81071"/>
                  </a:lnTo>
                  <a:lnTo>
                    <a:pt x="35078" y="80702"/>
                  </a:lnTo>
                  <a:lnTo>
                    <a:pt x="35263" y="80318"/>
                  </a:lnTo>
                  <a:lnTo>
                    <a:pt x="35449" y="79918"/>
                  </a:lnTo>
                  <a:lnTo>
                    <a:pt x="35629" y="79519"/>
                  </a:lnTo>
                  <a:lnTo>
                    <a:pt x="35804" y="79104"/>
                  </a:lnTo>
                  <a:lnTo>
                    <a:pt x="35985" y="78674"/>
                  </a:lnTo>
                  <a:lnTo>
                    <a:pt x="36154" y="78228"/>
                  </a:lnTo>
                  <a:lnTo>
                    <a:pt x="36319" y="77783"/>
                  </a:lnTo>
                  <a:lnTo>
                    <a:pt x="36483" y="77322"/>
                  </a:lnTo>
                  <a:lnTo>
                    <a:pt x="36642" y="76846"/>
                  </a:lnTo>
                  <a:lnTo>
                    <a:pt x="36796" y="76369"/>
                  </a:lnTo>
                  <a:lnTo>
                    <a:pt x="36939" y="75878"/>
                  </a:lnTo>
                  <a:lnTo>
                    <a:pt x="37083" y="75371"/>
                  </a:lnTo>
                  <a:lnTo>
                    <a:pt x="37215" y="74864"/>
                  </a:lnTo>
                  <a:lnTo>
                    <a:pt x="37343" y="74342"/>
                  </a:lnTo>
                  <a:lnTo>
                    <a:pt x="37465" y="73804"/>
                  </a:lnTo>
                  <a:lnTo>
                    <a:pt x="37576" y="73266"/>
                  </a:lnTo>
                  <a:lnTo>
                    <a:pt x="37682" y="72698"/>
                  </a:lnTo>
                  <a:lnTo>
                    <a:pt x="37783" y="72129"/>
                  </a:lnTo>
                  <a:lnTo>
                    <a:pt x="37868" y="71561"/>
                  </a:lnTo>
                  <a:lnTo>
                    <a:pt x="37947" y="70962"/>
                  </a:lnTo>
                  <a:lnTo>
                    <a:pt x="38022" y="70363"/>
                  </a:lnTo>
                  <a:lnTo>
                    <a:pt x="38080" y="69763"/>
                  </a:lnTo>
                  <a:lnTo>
                    <a:pt x="38128" y="69134"/>
                  </a:lnTo>
                  <a:lnTo>
                    <a:pt x="38170" y="68504"/>
                  </a:lnTo>
                  <a:lnTo>
                    <a:pt x="38197" y="67858"/>
                  </a:lnTo>
                  <a:lnTo>
                    <a:pt x="38218" y="67198"/>
                  </a:lnTo>
                  <a:lnTo>
                    <a:pt x="38223" y="66537"/>
                  </a:lnTo>
                  <a:lnTo>
                    <a:pt x="38223" y="66537"/>
                  </a:lnTo>
                  <a:lnTo>
                    <a:pt x="38218" y="66199"/>
                  </a:lnTo>
                  <a:lnTo>
                    <a:pt x="38212" y="65846"/>
                  </a:lnTo>
                  <a:lnTo>
                    <a:pt x="38207" y="65493"/>
                  </a:lnTo>
                  <a:lnTo>
                    <a:pt x="38191" y="65124"/>
                  </a:lnTo>
                  <a:lnTo>
                    <a:pt x="38159" y="64371"/>
                  </a:lnTo>
                  <a:lnTo>
                    <a:pt x="38112" y="63572"/>
                  </a:lnTo>
                  <a:lnTo>
                    <a:pt x="38048" y="62743"/>
                  </a:lnTo>
                  <a:lnTo>
                    <a:pt x="37974" y="61898"/>
                  </a:lnTo>
                  <a:lnTo>
                    <a:pt x="37889" y="61007"/>
                  </a:lnTo>
                  <a:lnTo>
                    <a:pt x="37788" y="60100"/>
                  </a:lnTo>
                  <a:lnTo>
                    <a:pt x="37677" y="59163"/>
                  </a:lnTo>
                  <a:lnTo>
                    <a:pt x="37555" y="58195"/>
                  </a:lnTo>
                  <a:lnTo>
                    <a:pt x="37422" y="57197"/>
                  </a:lnTo>
                  <a:lnTo>
                    <a:pt x="37274" y="56183"/>
                  </a:lnTo>
                  <a:lnTo>
                    <a:pt x="37120" y="55153"/>
                  </a:lnTo>
                  <a:lnTo>
                    <a:pt x="36950" y="54109"/>
                  </a:lnTo>
                  <a:lnTo>
                    <a:pt x="36775" y="53033"/>
                  </a:lnTo>
                  <a:lnTo>
                    <a:pt x="36589" y="51942"/>
                  </a:lnTo>
                  <a:lnTo>
                    <a:pt x="36393" y="50821"/>
                  </a:lnTo>
                  <a:lnTo>
                    <a:pt x="36186" y="49699"/>
                  </a:lnTo>
                  <a:lnTo>
                    <a:pt x="35969" y="48563"/>
                  </a:lnTo>
                  <a:lnTo>
                    <a:pt x="35746" y="47410"/>
                  </a:lnTo>
                  <a:lnTo>
                    <a:pt x="35513" y="46258"/>
                  </a:lnTo>
                  <a:lnTo>
                    <a:pt x="35274" y="45075"/>
                  </a:lnTo>
                  <a:lnTo>
                    <a:pt x="35025" y="43892"/>
                  </a:lnTo>
                  <a:lnTo>
                    <a:pt x="34770" y="42709"/>
                  </a:lnTo>
                  <a:lnTo>
                    <a:pt x="34505" y="41511"/>
                  </a:lnTo>
                  <a:lnTo>
                    <a:pt x="34234" y="40313"/>
                  </a:lnTo>
                  <a:lnTo>
                    <a:pt x="33958" y="39099"/>
                  </a:lnTo>
                  <a:lnTo>
                    <a:pt x="33672" y="37885"/>
                  </a:lnTo>
                  <a:lnTo>
                    <a:pt x="33386" y="36687"/>
                  </a:lnTo>
                  <a:lnTo>
                    <a:pt x="33089" y="35473"/>
                  </a:lnTo>
                  <a:lnTo>
                    <a:pt x="32786" y="34260"/>
                  </a:lnTo>
                  <a:lnTo>
                    <a:pt x="32479" y="33046"/>
                  </a:lnTo>
                  <a:lnTo>
                    <a:pt x="32166" y="31848"/>
                  </a:lnTo>
                  <a:lnTo>
                    <a:pt x="31853" y="30649"/>
                  </a:lnTo>
                  <a:lnTo>
                    <a:pt x="31529" y="29451"/>
                  </a:lnTo>
                  <a:lnTo>
                    <a:pt x="31206" y="28268"/>
                  </a:lnTo>
                  <a:lnTo>
                    <a:pt x="30877" y="27085"/>
                  </a:lnTo>
                  <a:lnTo>
                    <a:pt x="30542" y="25918"/>
                  </a:lnTo>
                  <a:lnTo>
                    <a:pt x="30208" y="24765"/>
                  </a:lnTo>
                  <a:lnTo>
                    <a:pt x="29869" y="23613"/>
                  </a:lnTo>
                  <a:lnTo>
                    <a:pt x="29524" y="22476"/>
                  </a:lnTo>
                  <a:lnTo>
                    <a:pt x="29179" y="21355"/>
                  </a:lnTo>
                  <a:lnTo>
                    <a:pt x="28834" y="20264"/>
                  </a:lnTo>
                  <a:lnTo>
                    <a:pt x="28484" y="19173"/>
                  </a:lnTo>
                  <a:lnTo>
                    <a:pt x="28134" y="18113"/>
                  </a:lnTo>
                  <a:lnTo>
                    <a:pt x="27784" y="17069"/>
                  </a:lnTo>
                  <a:lnTo>
                    <a:pt x="27434" y="16039"/>
                  </a:lnTo>
                  <a:lnTo>
                    <a:pt x="27079" y="15041"/>
                  </a:lnTo>
                  <a:lnTo>
                    <a:pt x="26729" y="14058"/>
                  </a:lnTo>
                  <a:lnTo>
                    <a:pt x="26373" y="13105"/>
                  </a:lnTo>
                  <a:lnTo>
                    <a:pt x="26018" y="12168"/>
                  </a:lnTo>
                  <a:lnTo>
                    <a:pt x="25668" y="11277"/>
                  </a:lnTo>
                  <a:lnTo>
                    <a:pt x="25312" y="10401"/>
                  </a:lnTo>
                  <a:lnTo>
                    <a:pt x="24962" y="9556"/>
                  </a:lnTo>
                  <a:lnTo>
                    <a:pt x="24612" y="8742"/>
                  </a:lnTo>
                  <a:lnTo>
                    <a:pt x="24268" y="7958"/>
                  </a:lnTo>
                  <a:lnTo>
                    <a:pt x="23917" y="7221"/>
                  </a:lnTo>
                  <a:lnTo>
                    <a:pt x="23573" y="6514"/>
                  </a:lnTo>
                  <a:lnTo>
                    <a:pt x="23233" y="5838"/>
                  </a:lnTo>
                  <a:lnTo>
                    <a:pt x="22894" y="5193"/>
                  </a:lnTo>
                  <a:lnTo>
                    <a:pt x="22560" y="4594"/>
                  </a:lnTo>
                  <a:lnTo>
                    <a:pt x="22225" y="4041"/>
                  </a:lnTo>
                  <a:lnTo>
                    <a:pt x="21896" y="3519"/>
                  </a:lnTo>
                  <a:lnTo>
                    <a:pt x="21573" y="304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4"/>
            <p:cNvSpPr/>
            <p:nvPr/>
          </p:nvSpPr>
          <p:spPr>
            <a:xfrm>
              <a:off x="-1215950" y="-19232825"/>
              <a:ext cx="471300" cy="4915775"/>
            </a:xfrm>
            <a:custGeom>
              <a:avLst/>
              <a:gdLst/>
              <a:ahLst/>
              <a:cxnLst/>
              <a:rect l="l" t="t" r="r" b="b"/>
              <a:pathLst>
                <a:path w="18852" h="196631" extrusionOk="0">
                  <a:moveTo>
                    <a:pt x="10874" y="0"/>
                  </a:moveTo>
                  <a:lnTo>
                    <a:pt x="10725" y="16"/>
                  </a:lnTo>
                  <a:lnTo>
                    <a:pt x="10582" y="16"/>
                  </a:lnTo>
                  <a:lnTo>
                    <a:pt x="10439" y="46"/>
                  </a:lnTo>
                  <a:lnTo>
                    <a:pt x="10296" y="77"/>
                  </a:lnTo>
                  <a:lnTo>
                    <a:pt x="10152" y="123"/>
                  </a:lnTo>
                  <a:lnTo>
                    <a:pt x="10009" y="185"/>
                  </a:lnTo>
                  <a:lnTo>
                    <a:pt x="9866" y="261"/>
                  </a:lnTo>
                  <a:lnTo>
                    <a:pt x="9728" y="338"/>
                  </a:lnTo>
                  <a:lnTo>
                    <a:pt x="9590" y="430"/>
                  </a:lnTo>
                  <a:lnTo>
                    <a:pt x="9452" y="538"/>
                  </a:lnTo>
                  <a:lnTo>
                    <a:pt x="9320" y="661"/>
                  </a:lnTo>
                  <a:lnTo>
                    <a:pt x="9182" y="799"/>
                  </a:lnTo>
                  <a:lnTo>
                    <a:pt x="9049" y="937"/>
                  </a:lnTo>
                  <a:lnTo>
                    <a:pt x="8922" y="1091"/>
                  </a:lnTo>
                  <a:lnTo>
                    <a:pt x="8789" y="1260"/>
                  </a:lnTo>
                  <a:lnTo>
                    <a:pt x="8667" y="1444"/>
                  </a:lnTo>
                  <a:lnTo>
                    <a:pt x="8540" y="1644"/>
                  </a:lnTo>
                  <a:lnTo>
                    <a:pt x="8418" y="1859"/>
                  </a:lnTo>
                  <a:lnTo>
                    <a:pt x="8296" y="2074"/>
                  </a:lnTo>
                  <a:lnTo>
                    <a:pt x="8179" y="2320"/>
                  </a:lnTo>
                  <a:lnTo>
                    <a:pt x="8063" y="2566"/>
                  </a:lnTo>
                  <a:lnTo>
                    <a:pt x="7951" y="2827"/>
                  </a:lnTo>
                  <a:lnTo>
                    <a:pt x="7840" y="3119"/>
                  </a:lnTo>
                  <a:lnTo>
                    <a:pt x="7734" y="3411"/>
                  </a:lnTo>
                  <a:lnTo>
                    <a:pt x="7628" y="3718"/>
                  </a:lnTo>
                  <a:lnTo>
                    <a:pt x="7511" y="4071"/>
                  </a:lnTo>
                  <a:lnTo>
                    <a:pt x="7400" y="4456"/>
                  </a:lnTo>
                  <a:lnTo>
                    <a:pt x="7299" y="4840"/>
                  </a:lnTo>
                  <a:lnTo>
                    <a:pt x="7198" y="5239"/>
                  </a:lnTo>
                  <a:lnTo>
                    <a:pt x="7108" y="5638"/>
                  </a:lnTo>
                  <a:lnTo>
                    <a:pt x="7018" y="6053"/>
                  </a:lnTo>
                  <a:lnTo>
                    <a:pt x="6933" y="6468"/>
                  </a:lnTo>
                  <a:lnTo>
                    <a:pt x="6853" y="6898"/>
                  </a:lnTo>
                  <a:lnTo>
                    <a:pt x="6779" y="7328"/>
                  </a:lnTo>
                  <a:lnTo>
                    <a:pt x="6710" y="7774"/>
                  </a:lnTo>
                  <a:lnTo>
                    <a:pt x="6641" y="8219"/>
                  </a:lnTo>
                  <a:lnTo>
                    <a:pt x="6583" y="8680"/>
                  </a:lnTo>
                  <a:lnTo>
                    <a:pt x="6524" y="9141"/>
                  </a:lnTo>
                  <a:lnTo>
                    <a:pt x="6466" y="9602"/>
                  </a:lnTo>
                  <a:lnTo>
                    <a:pt x="6418" y="10078"/>
                  </a:lnTo>
                  <a:lnTo>
                    <a:pt x="6370" y="10555"/>
                  </a:lnTo>
                  <a:lnTo>
                    <a:pt x="6323" y="11046"/>
                  </a:lnTo>
                  <a:lnTo>
                    <a:pt x="6280" y="11522"/>
                  </a:lnTo>
                  <a:lnTo>
                    <a:pt x="6206" y="12506"/>
                  </a:lnTo>
                  <a:lnTo>
                    <a:pt x="6142" y="13489"/>
                  </a:lnTo>
                  <a:lnTo>
                    <a:pt x="6084" y="14488"/>
                  </a:lnTo>
                  <a:lnTo>
                    <a:pt x="6031" y="15486"/>
                  </a:lnTo>
                  <a:lnTo>
                    <a:pt x="5989" y="16485"/>
                  </a:lnTo>
                  <a:lnTo>
                    <a:pt x="5909" y="18482"/>
                  </a:lnTo>
                  <a:lnTo>
                    <a:pt x="170" y="171420"/>
                  </a:lnTo>
                  <a:lnTo>
                    <a:pt x="90" y="173601"/>
                  </a:lnTo>
                  <a:lnTo>
                    <a:pt x="58" y="174707"/>
                  </a:lnTo>
                  <a:lnTo>
                    <a:pt x="32" y="175798"/>
                  </a:lnTo>
                  <a:lnTo>
                    <a:pt x="11" y="176904"/>
                  </a:lnTo>
                  <a:lnTo>
                    <a:pt x="0" y="178010"/>
                  </a:lnTo>
                  <a:lnTo>
                    <a:pt x="0" y="179116"/>
                  </a:lnTo>
                  <a:lnTo>
                    <a:pt x="5" y="179654"/>
                  </a:lnTo>
                  <a:lnTo>
                    <a:pt x="16" y="180207"/>
                  </a:lnTo>
                  <a:lnTo>
                    <a:pt x="27" y="180745"/>
                  </a:lnTo>
                  <a:lnTo>
                    <a:pt x="42" y="181283"/>
                  </a:lnTo>
                  <a:lnTo>
                    <a:pt x="58" y="181820"/>
                  </a:lnTo>
                  <a:lnTo>
                    <a:pt x="85" y="182358"/>
                  </a:lnTo>
                  <a:lnTo>
                    <a:pt x="111" y="182880"/>
                  </a:lnTo>
                  <a:lnTo>
                    <a:pt x="149" y="183418"/>
                  </a:lnTo>
                  <a:lnTo>
                    <a:pt x="186" y="183940"/>
                  </a:lnTo>
                  <a:lnTo>
                    <a:pt x="228" y="184447"/>
                  </a:lnTo>
                  <a:lnTo>
                    <a:pt x="276" y="184970"/>
                  </a:lnTo>
                  <a:lnTo>
                    <a:pt x="329" y="185477"/>
                  </a:lnTo>
                  <a:lnTo>
                    <a:pt x="387" y="185984"/>
                  </a:lnTo>
                  <a:lnTo>
                    <a:pt x="456" y="186475"/>
                  </a:lnTo>
                  <a:lnTo>
                    <a:pt x="525" y="186967"/>
                  </a:lnTo>
                  <a:lnTo>
                    <a:pt x="605" y="187458"/>
                  </a:lnTo>
                  <a:lnTo>
                    <a:pt x="690" y="187935"/>
                  </a:lnTo>
                  <a:lnTo>
                    <a:pt x="785" y="188411"/>
                  </a:lnTo>
                  <a:lnTo>
                    <a:pt x="886" y="188841"/>
                  </a:lnTo>
                  <a:lnTo>
                    <a:pt x="992" y="189271"/>
                  </a:lnTo>
                  <a:lnTo>
                    <a:pt x="1109" y="189686"/>
                  </a:lnTo>
                  <a:lnTo>
                    <a:pt x="1220" y="190085"/>
                  </a:lnTo>
                  <a:lnTo>
                    <a:pt x="1342" y="190485"/>
                  </a:lnTo>
                  <a:lnTo>
                    <a:pt x="1464" y="190854"/>
                  </a:lnTo>
                  <a:lnTo>
                    <a:pt x="1591" y="191238"/>
                  </a:lnTo>
                  <a:lnTo>
                    <a:pt x="1719" y="191591"/>
                  </a:lnTo>
                  <a:lnTo>
                    <a:pt x="1851" y="191944"/>
                  </a:lnTo>
                  <a:lnTo>
                    <a:pt x="1989" y="192282"/>
                  </a:lnTo>
                  <a:lnTo>
                    <a:pt x="2127" y="192605"/>
                  </a:lnTo>
                  <a:lnTo>
                    <a:pt x="2270" y="192928"/>
                  </a:lnTo>
                  <a:lnTo>
                    <a:pt x="2413" y="193220"/>
                  </a:lnTo>
                  <a:lnTo>
                    <a:pt x="2562" y="193511"/>
                  </a:lnTo>
                  <a:lnTo>
                    <a:pt x="2711" y="193788"/>
                  </a:lnTo>
                  <a:lnTo>
                    <a:pt x="2864" y="194064"/>
                  </a:lnTo>
                  <a:lnTo>
                    <a:pt x="3018" y="194310"/>
                  </a:lnTo>
                  <a:lnTo>
                    <a:pt x="3177" y="194556"/>
                  </a:lnTo>
                  <a:lnTo>
                    <a:pt x="3336" y="194787"/>
                  </a:lnTo>
                  <a:lnTo>
                    <a:pt x="3501" y="195002"/>
                  </a:lnTo>
                  <a:lnTo>
                    <a:pt x="3665" y="195201"/>
                  </a:lnTo>
                  <a:lnTo>
                    <a:pt x="3830" y="195386"/>
                  </a:lnTo>
                  <a:lnTo>
                    <a:pt x="3999" y="195555"/>
                  </a:lnTo>
                  <a:lnTo>
                    <a:pt x="4169" y="195724"/>
                  </a:lnTo>
                  <a:lnTo>
                    <a:pt x="4344" y="195862"/>
                  </a:lnTo>
                  <a:lnTo>
                    <a:pt x="4519" y="196000"/>
                  </a:lnTo>
                  <a:lnTo>
                    <a:pt x="4694" y="196123"/>
                  </a:lnTo>
                  <a:lnTo>
                    <a:pt x="4869" y="196231"/>
                  </a:lnTo>
                  <a:lnTo>
                    <a:pt x="5050" y="196323"/>
                  </a:lnTo>
                  <a:lnTo>
                    <a:pt x="5230" y="196400"/>
                  </a:lnTo>
                  <a:lnTo>
                    <a:pt x="5410" y="196461"/>
                  </a:lnTo>
                  <a:lnTo>
                    <a:pt x="5591" y="196507"/>
                  </a:lnTo>
                  <a:lnTo>
                    <a:pt x="5951" y="196569"/>
                  </a:lnTo>
                  <a:lnTo>
                    <a:pt x="6312" y="196599"/>
                  </a:lnTo>
                  <a:lnTo>
                    <a:pt x="6673" y="196630"/>
                  </a:lnTo>
                  <a:lnTo>
                    <a:pt x="7034" y="196630"/>
                  </a:lnTo>
                  <a:lnTo>
                    <a:pt x="7394" y="196599"/>
                  </a:lnTo>
                  <a:lnTo>
                    <a:pt x="7750" y="196569"/>
                  </a:lnTo>
                  <a:lnTo>
                    <a:pt x="8110" y="196507"/>
                  </a:lnTo>
                  <a:lnTo>
                    <a:pt x="8471" y="196430"/>
                  </a:lnTo>
                  <a:lnTo>
                    <a:pt x="8826" y="196323"/>
                  </a:lnTo>
                  <a:lnTo>
                    <a:pt x="9187" y="196200"/>
                  </a:lnTo>
                  <a:lnTo>
                    <a:pt x="9542" y="196062"/>
                  </a:lnTo>
                  <a:lnTo>
                    <a:pt x="9898" y="195908"/>
                  </a:lnTo>
                  <a:lnTo>
                    <a:pt x="10253" y="195724"/>
                  </a:lnTo>
                  <a:lnTo>
                    <a:pt x="10609" y="195524"/>
                  </a:lnTo>
                  <a:lnTo>
                    <a:pt x="10959" y="195309"/>
                  </a:lnTo>
                  <a:lnTo>
                    <a:pt x="11309" y="195078"/>
                  </a:lnTo>
                  <a:lnTo>
                    <a:pt x="11643" y="195294"/>
                  </a:lnTo>
                  <a:lnTo>
                    <a:pt x="11871" y="195247"/>
                  </a:lnTo>
                  <a:lnTo>
                    <a:pt x="12094" y="195171"/>
                  </a:lnTo>
                  <a:lnTo>
                    <a:pt x="12317" y="195063"/>
                  </a:lnTo>
                  <a:lnTo>
                    <a:pt x="12534" y="194925"/>
                  </a:lnTo>
                  <a:lnTo>
                    <a:pt x="12752" y="194771"/>
                  </a:lnTo>
                  <a:lnTo>
                    <a:pt x="12964" y="194571"/>
                  </a:lnTo>
                  <a:lnTo>
                    <a:pt x="13171" y="194356"/>
                  </a:lnTo>
                  <a:lnTo>
                    <a:pt x="13377" y="194126"/>
                  </a:lnTo>
                  <a:lnTo>
                    <a:pt x="13584" y="193849"/>
                  </a:lnTo>
                  <a:lnTo>
                    <a:pt x="13781" y="193558"/>
                  </a:lnTo>
                  <a:lnTo>
                    <a:pt x="13977" y="193250"/>
                  </a:lnTo>
                  <a:lnTo>
                    <a:pt x="14173" y="192912"/>
                  </a:lnTo>
                  <a:lnTo>
                    <a:pt x="14359" y="192559"/>
                  </a:lnTo>
                  <a:lnTo>
                    <a:pt x="14544" y="192190"/>
                  </a:lnTo>
                  <a:lnTo>
                    <a:pt x="14725" y="191791"/>
                  </a:lnTo>
                  <a:lnTo>
                    <a:pt x="14900" y="191376"/>
                  </a:lnTo>
                  <a:lnTo>
                    <a:pt x="15075" y="190946"/>
                  </a:lnTo>
                  <a:lnTo>
                    <a:pt x="15245" y="190500"/>
                  </a:lnTo>
                  <a:lnTo>
                    <a:pt x="15409" y="190024"/>
                  </a:lnTo>
                  <a:lnTo>
                    <a:pt x="15563" y="189548"/>
                  </a:lnTo>
                  <a:lnTo>
                    <a:pt x="15722" y="189056"/>
                  </a:lnTo>
                  <a:lnTo>
                    <a:pt x="15870" y="188549"/>
                  </a:lnTo>
                  <a:lnTo>
                    <a:pt x="16014" y="188027"/>
                  </a:lnTo>
                  <a:lnTo>
                    <a:pt x="16152" y="187489"/>
                  </a:lnTo>
                  <a:lnTo>
                    <a:pt x="16284" y="186936"/>
                  </a:lnTo>
                  <a:lnTo>
                    <a:pt x="16411" y="186383"/>
                  </a:lnTo>
                  <a:lnTo>
                    <a:pt x="16533" y="185815"/>
                  </a:lnTo>
                  <a:lnTo>
                    <a:pt x="16650" y="185246"/>
                  </a:lnTo>
                  <a:lnTo>
                    <a:pt x="16762" y="184647"/>
                  </a:lnTo>
                  <a:lnTo>
                    <a:pt x="16868" y="184063"/>
                  </a:lnTo>
                  <a:lnTo>
                    <a:pt x="16968" y="183464"/>
                  </a:lnTo>
                  <a:lnTo>
                    <a:pt x="17059" y="182865"/>
                  </a:lnTo>
                  <a:lnTo>
                    <a:pt x="17149" y="182250"/>
                  </a:lnTo>
                  <a:lnTo>
                    <a:pt x="17228" y="181636"/>
                  </a:lnTo>
                  <a:lnTo>
                    <a:pt x="17308" y="181021"/>
                  </a:lnTo>
                  <a:lnTo>
                    <a:pt x="17382" y="180407"/>
                  </a:lnTo>
                  <a:lnTo>
                    <a:pt x="17451" y="179777"/>
                  </a:lnTo>
                  <a:lnTo>
                    <a:pt x="17515" y="179147"/>
                  </a:lnTo>
                  <a:lnTo>
                    <a:pt x="17573" y="178517"/>
                  </a:lnTo>
                  <a:lnTo>
                    <a:pt x="17631" y="177887"/>
                  </a:lnTo>
                  <a:lnTo>
                    <a:pt x="17684" y="177242"/>
                  </a:lnTo>
                  <a:lnTo>
                    <a:pt x="17732" y="176612"/>
                  </a:lnTo>
                  <a:lnTo>
                    <a:pt x="17780" y="175967"/>
                  </a:lnTo>
                  <a:lnTo>
                    <a:pt x="17822" y="175322"/>
                  </a:lnTo>
                  <a:lnTo>
                    <a:pt x="17897" y="174016"/>
                  </a:lnTo>
                  <a:lnTo>
                    <a:pt x="17960" y="172710"/>
                  </a:lnTo>
                  <a:lnTo>
                    <a:pt x="18013" y="171404"/>
                  </a:lnTo>
                  <a:lnTo>
                    <a:pt x="18061" y="170083"/>
                  </a:lnTo>
                  <a:lnTo>
                    <a:pt x="18098" y="168762"/>
                  </a:lnTo>
                  <a:lnTo>
                    <a:pt x="18130" y="167441"/>
                  </a:lnTo>
                  <a:lnTo>
                    <a:pt x="18151" y="166119"/>
                  </a:lnTo>
                  <a:lnTo>
                    <a:pt x="18172" y="164798"/>
                  </a:lnTo>
                  <a:lnTo>
                    <a:pt x="18210" y="162156"/>
                  </a:lnTo>
                  <a:lnTo>
                    <a:pt x="18401" y="146117"/>
                  </a:lnTo>
                  <a:lnTo>
                    <a:pt x="18491" y="138097"/>
                  </a:lnTo>
                  <a:lnTo>
                    <a:pt x="18576" y="130063"/>
                  </a:lnTo>
                  <a:lnTo>
                    <a:pt x="18650" y="122043"/>
                  </a:lnTo>
                  <a:lnTo>
                    <a:pt x="18719" y="114024"/>
                  </a:lnTo>
                  <a:lnTo>
                    <a:pt x="18745" y="109999"/>
                  </a:lnTo>
                  <a:lnTo>
                    <a:pt x="18772" y="105989"/>
                  </a:lnTo>
                  <a:lnTo>
                    <a:pt x="18798" y="101979"/>
                  </a:lnTo>
                  <a:lnTo>
                    <a:pt x="18814" y="97970"/>
                  </a:lnTo>
                  <a:lnTo>
                    <a:pt x="18830" y="93960"/>
                  </a:lnTo>
                  <a:lnTo>
                    <a:pt x="18841" y="89950"/>
                  </a:lnTo>
                  <a:lnTo>
                    <a:pt x="18846" y="85925"/>
                  </a:lnTo>
                  <a:lnTo>
                    <a:pt x="18851" y="81915"/>
                  </a:lnTo>
                  <a:lnTo>
                    <a:pt x="18846" y="77906"/>
                  </a:lnTo>
                  <a:lnTo>
                    <a:pt x="18841" y="73896"/>
                  </a:lnTo>
                  <a:lnTo>
                    <a:pt x="18825" y="69886"/>
                  </a:lnTo>
                  <a:lnTo>
                    <a:pt x="18804" y="65876"/>
                  </a:lnTo>
                  <a:lnTo>
                    <a:pt x="18782" y="61867"/>
                  </a:lnTo>
                  <a:lnTo>
                    <a:pt x="18751" y="57857"/>
                  </a:lnTo>
                  <a:lnTo>
                    <a:pt x="18714" y="53847"/>
                  </a:lnTo>
                  <a:lnTo>
                    <a:pt x="18666" y="49838"/>
                  </a:lnTo>
                  <a:lnTo>
                    <a:pt x="18618" y="45828"/>
                  </a:lnTo>
                  <a:lnTo>
                    <a:pt x="18560" y="41818"/>
                  </a:lnTo>
                  <a:lnTo>
                    <a:pt x="18491" y="37808"/>
                  </a:lnTo>
                  <a:lnTo>
                    <a:pt x="18422" y="33814"/>
                  </a:lnTo>
                  <a:lnTo>
                    <a:pt x="18385" y="32063"/>
                  </a:lnTo>
                  <a:lnTo>
                    <a:pt x="18348" y="30311"/>
                  </a:lnTo>
                  <a:lnTo>
                    <a:pt x="18300" y="28560"/>
                  </a:lnTo>
                  <a:lnTo>
                    <a:pt x="18241" y="26809"/>
                  </a:lnTo>
                  <a:lnTo>
                    <a:pt x="18204" y="25933"/>
                  </a:lnTo>
                  <a:lnTo>
                    <a:pt x="18172" y="25057"/>
                  </a:lnTo>
                  <a:lnTo>
                    <a:pt x="18130" y="24181"/>
                  </a:lnTo>
                  <a:lnTo>
                    <a:pt x="18088" y="23306"/>
                  </a:lnTo>
                  <a:lnTo>
                    <a:pt x="18040" y="22445"/>
                  </a:lnTo>
                  <a:lnTo>
                    <a:pt x="17987" y="21585"/>
                  </a:lnTo>
                  <a:lnTo>
                    <a:pt x="17928" y="20725"/>
                  </a:lnTo>
                  <a:lnTo>
                    <a:pt x="17870" y="19880"/>
                  </a:lnTo>
                  <a:lnTo>
                    <a:pt x="17801" y="19035"/>
                  </a:lnTo>
                  <a:lnTo>
                    <a:pt x="17727" y="18190"/>
                  </a:lnTo>
                  <a:lnTo>
                    <a:pt x="17647" y="17360"/>
                  </a:lnTo>
                  <a:lnTo>
                    <a:pt x="17568" y="16531"/>
                  </a:lnTo>
                  <a:lnTo>
                    <a:pt x="17472" y="15717"/>
                  </a:lnTo>
                  <a:lnTo>
                    <a:pt x="17377" y="14902"/>
                  </a:lnTo>
                  <a:lnTo>
                    <a:pt x="17271" y="14103"/>
                  </a:lnTo>
                  <a:lnTo>
                    <a:pt x="17159" y="13320"/>
                  </a:lnTo>
                  <a:lnTo>
                    <a:pt x="17043" y="12536"/>
                  </a:lnTo>
                  <a:lnTo>
                    <a:pt x="16915" y="11768"/>
                  </a:lnTo>
                  <a:lnTo>
                    <a:pt x="16783" y="11000"/>
                  </a:lnTo>
                  <a:lnTo>
                    <a:pt x="16640" y="10263"/>
                  </a:lnTo>
                  <a:lnTo>
                    <a:pt x="16491" y="9525"/>
                  </a:lnTo>
                  <a:lnTo>
                    <a:pt x="16327" y="8803"/>
                  </a:lnTo>
                  <a:lnTo>
                    <a:pt x="16162" y="8097"/>
                  </a:lnTo>
                  <a:lnTo>
                    <a:pt x="15982" y="7405"/>
                  </a:lnTo>
                  <a:lnTo>
                    <a:pt x="15886" y="7067"/>
                  </a:lnTo>
                  <a:lnTo>
                    <a:pt x="15791" y="6745"/>
                  </a:lnTo>
                  <a:lnTo>
                    <a:pt x="15695" y="6407"/>
                  </a:lnTo>
                  <a:lnTo>
                    <a:pt x="15589" y="6084"/>
                  </a:lnTo>
                  <a:lnTo>
                    <a:pt x="15483" y="5777"/>
                  </a:lnTo>
                  <a:lnTo>
                    <a:pt x="15377" y="5469"/>
                  </a:lnTo>
                  <a:lnTo>
                    <a:pt x="15266" y="5178"/>
                  </a:lnTo>
                  <a:lnTo>
                    <a:pt x="15154" y="4886"/>
                  </a:lnTo>
                  <a:lnTo>
                    <a:pt x="15038" y="4594"/>
                  </a:lnTo>
                  <a:lnTo>
                    <a:pt x="14921" y="4317"/>
                  </a:lnTo>
                  <a:lnTo>
                    <a:pt x="14799" y="4041"/>
                  </a:lnTo>
                  <a:lnTo>
                    <a:pt x="14677" y="3780"/>
                  </a:lnTo>
                  <a:lnTo>
                    <a:pt x="14550" y="3518"/>
                  </a:lnTo>
                  <a:lnTo>
                    <a:pt x="14422" y="3273"/>
                  </a:lnTo>
                  <a:lnTo>
                    <a:pt x="14295" y="3042"/>
                  </a:lnTo>
                  <a:lnTo>
                    <a:pt x="14162" y="2812"/>
                  </a:lnTo>
                  <a:lnTo>
                    <a:pt x="14030" y="2581"/>
                  </a:lnTo>
                  <a:lnTo>
                    <a:pt x="13897" y="2366"/>
                  </a:lnTo>
                  <a:lnTo>
                    <a:pt x="13759" y="2166"/>
                  </a:lnTo>
                  <a:lnTo>
                    <a:pt x="13627" y="1967"/>
                  </a:lnTo>
                  <a:lnTo>
                    <a:pt x="13484" y="1782"/>
                  </a:lnTo>
                  <a:lnTo>
                    <a:pt x="13346" y="1598"/>
                  </a:lnTo>
                  <a:lnTo>
                    <a:pt x="13208" y="1429"/>
                  </a:lnTo>
                  <a:lnTo>
                    <a:pt x="13064" y="1260"/>
                  </a:lnTo>
                  <a:lnTo>
                    <a:pt x="12921" y="1106"/>
                  </a:lnTo>
                  <a:lnTo>
                    <a:pt x="12778" y="968"/>
                  </a:lnTo>
                  <a:lnTo>
                    <a:pt x="12630" y="830"/>
                  </a:lnTo>
                  <a:lnTo>
                    <a:pt x="12486" y="707"/>
                  </a:lnTo>
                  <a:lnTo>
                    <a:pt x="12343" y="584"/>
                  </a:lnTo>
                  <a:lnTo>
                    <a:pt x="12195" y="492"/>
                  </a:lnTo>
                  <a:lnTo>
                    <a:pt x="12046" y="384"/>
                  </a:lnTo>
                  <a:lnTo>
                    <a:pt x="11903" y="308"/>
                  </a:lnTo>
                  <a:lnTo>
                    <a:pt x="11754" y="231"/>
                  </a:lnTo>
                  <a:lnTo>
                    <a:pt x="11606" y="169"/>
                  </a:lnTo>
                  <a:lnTo>
                    <a:pt x="11457" y="108"/>
                  </a:lnTo>
                  <a:lnTo>
                    <a:pt x="11314" y="77"/>
                  </a:lnTo>
                  <a:lnTo>
                    <a:pt x="11166" y="46"/>
                  </a:lnTo>
                  <a:lnTo>
                    <a:pt x="11017" y="16"/>
                  </a:lnTo>
                  <a:lnTo>
                    <a:pt x="10874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4"/>
            <p:cNvSpPr/>
            <p:nvPr/>
          </p:nvSpPr>
          <p:spPr>
            <a:xfrm>
              <a:off x="-1215950" y="-19232825"/>
              <a:ext cx="471300" cy="4915775"/>
            </a:xfrm>
            <a:custGeom>
              <a:avLst/>
              <a:gdLst/>
              <a:ahLst/>
              <a:cxnLst/>
              <a:rect l="l" t="t" r="r" b="b"/>
              <a:pathLst>
                <a:path w="18852" h="196631" fill="none" extrusionOk="0">
                  <a:moveTo>
                    <a:pt x="11643" y="195294"/>
                  </a:moveTo>
                  <a:lnTo>
                    <a:pt x="11643" y="195294"/>
                  </a:lnTo>
                  <a:lnTo>
                    <a:pt x="11871" y="195247"/>
                  </a:lnTo>
                  <a:lnTo>
                    <a:pt x="12094" y="195171"/>
                  </a:lnTo>
                  <a:lnTo>
                    <a:pt x="12317" y="195063"/>
                  </a:lnTo>
                  <a:lnTo>
                    <a:pt x="12534" y="194925"/>
                  </a:lnTo>
                  <a:lnTo>
                    <a:pt x="12752" y="194771"/>
                  </a:lnTo>
                  <a:lnTo>
                    <a:pt x="12964" y="194571"/>
                  </a:lnTo>
                  <a:lnTo>
                    <a:pt x="13171" y="194356"/>
                  </a:lnTo>
                  <a:lnTo>
                    <a:pt x="13377" y="194126"/>
                  </a:lnTo>
                  <a:lnTo>
                    <a:pt x="13584" y="193849"/>
                  </a:lnTo>
                  <a:lnTo>
                    <a:pt x="13781" y="193558"/>
                  </a:lnTo>
                  <a:lnTo>
                    <a:pt x="13977" y="193250"/>
                  </a:lnTo>
                  <a:lnTo>
                    <a:pt x="14173" y="192912"/>
                  </a:lnTo>
                  <a:lnTo>
                    <a:pt x="14359" y="192559"/>
                  </a:lnTo>
                  <a:lnTo>
                    <a:pt x="14544" y="192190"/>
                  </a:lnTo>
                  <a:lnTo>
                    <a:pt x="14725" y="191791"/>
                  </a:lnTo>
                  <a:lnTo>
                    <a:pt x="14900" y="191376"/>
                  </a:lnTo>
                  <a:lnTo>
                    <a:pt x="15075" y="190946"/>
                  </a:lnTo>
                  <a:lnTo>
                    <a:pt x="15245" y="190500"/>
                  </a:lnTo>
                  <a:lnTo>
                    <a:pt x="15409" y="190024"/>
                  </a:lnTo>
                  <a:lnTo>
                    <a:pt x="15563" y="189548"/>
                  </a:lnTo>
                  <a:lnTo>
                    <a:pt x="15722" y="189056"/>
                  </a:lnTo>
                  <a:lnTo>
                    <a:pt x="15870" y="188549"/>
                  </a:lnTo>
                  <a:lnTo>
                    <a:pt x="16014" y="188027"/>
                  </a:lnTo>
                  <a:lnTo>
                    <a:pt x="16152" y="187489"/>
                  </a:lnTo>
                  <a:lnTo>
                    <a:pt x="16284" y="186936"/>
                  </a:lnTo>
                  <a:lnTo>
                    <a:pt x="16411" y="186383"/>
                  </a:lnTo>
                  <a:lnTo>
                    <a:pt x="16533" y="185815"/>
                  </a:lnTo>
                  <a:lnTo>
                    <a:pt x="16650" y="185246"/>
                  </a:lnTo>
                  <a:lnTo>
                    <a:pt x="16762" y="184647"/>
                  </a:lnTo>
                  <a:lnTo>
                    <a:pt x="16868" y="184063"/>
                  </a:lnTo>
                  <a:lnTo>
                    <a:pt x="16968" y="183464"/>
                  </a:lnTo>
                  <a:lnTo>
                    <a:pt x="17059" y="182865"/>
                  </a:lnTo>
                  <a:lnTo>
                    <a:pt x="17059" y="182865"/>
                  </a:lnTo>
                  <a:lnTo>
                    <a:pt x="17149" y="182250"/>
                  </a:lnTo>
                  <a:lnTo>
                    <a:pt x="17228" y="181636"/>
                  </a:lnTo>
                  <a:lnTo>
                    <a:pt x="17308" y="181021"/>
                  </a:lnTo>
                  <a:lnTo>
                    <a:pt x="17382" y="180407"/>
                  </a:lnTo>
                  <a:lnTo>
                    <a:pt x="17451" y="179777"/>
                  </a:lnTo>
                  <a:lnTo>
                    <a:pt x="17515" y="179147"/>
                  </a:lnTo>
                  <a:lnTo>
                    <a:pt x="17573" y="178517"/>
                  </a:lnTo>
                  <a:lnTo>
                    <a:pt x="17631" y="177887"/>
                  </a:lnTo>
                  <a:lnTo>
                    <a:pt x="17684" y="177242"/>
                  </a:lnTo>
                  <a:lnTo>
                    <a:pt x="17732" y="176612"/>
                  </a:lnTo>
                  <a:lnTo>
                    <a:pt x="17780" y="175967"/>
                  </a:lnTo>
                  <a:lnTo>
                    <a:pt x="17822" y="175322"/>
                  </a:lnTo>
                  <a:lnTo>
                    <a:pt x="17897" y="174016"/>
                  </a:lnTo>
                  <a:lnTo>
                    <a:pt x="17960" y="172710"/>
                  </a:lnTo>
                  <a:lnTo>
                    <a:pt x="18013" y="171404"/>
                  </a:lnTo>
                  <a:lnTo>
                    <a:pt x="18061" y="170083"/>
                  </a:lnTo>
                  <a:lnTo>
                    <a:pt x="18098" y="168762"/>
                  </a:lnTo>
                  <a:lnTo>
                    <a:pt x="18130" y="167441"/>
                  </a:lnTo>
                  <a:lnTo>
                    <a:pt x="18151" y="166119"/>
                  </a:lnTo>
                  <a:lnTo>
                    <a:pt x="18172" y="164798"/>
                  </a:lnTo>
                  <a:lnTo>
                    <a:pt x="18210" y="162156"/>
                  </a:lnTo>
                  <a:lnTo>
                    <a:pt x="18210" y="162156"/>
                  </a:lnTo>
                  <a:lnTo>
                    <a:pt x="18401" y="146117"/>
                  </a:lnTo>
                  <a:lnTo>
                    <a:pt x="18491" y="138097"/>
                  </a:lnTo>
                  <a:lnTo>
                    <a:pt x="18576" y="130063"/>
                  </a:lnTo>
                  <a:lnTo>
                    <a:pt x="18650" y="122043"/>
                  </a:lnTo>
                  <a:lnTo>
                    <a:pt x="18719" y="114024"/>
                  </a:lnTo>
                  <a:lnTo>
                    <a:pt x="18745" y="109999"/>
                  </a:lnTo>
                  <a:lnTo>
                    <a:pt x="18772" y="105989"/>
                  </a:lnTo>
                  <a:lnTo>
                    <a:pt x="18798" y="101979"/>
                  </a:lnTo>
                  <a:lnTo>
                    <a:pt x="18814" y="97970"/>
                  </a:lnTo>
                  <a:lnTo>
                    <a:pt x="18830" y="93960"/>
                  </a:lnTo>
                  <a:lnTo>
                    <a:pt x="18841" y="89950"/>
                  </a:lnTo>
                  <a:lnTo>
                    <a:pt x="18846" y="85925"/>
                  </a:lnTo>
                  <a:lnTo>
                    <a:pt x="18851" y="81915"/>
                  </a:lnTo>
                  <a:lnTo>
                    <a:pt x="18846" y="77906"/>
                  </a:lnTo>
                  <a:lnTo>
                    <a:pt x="18841" y="73896"/>
                  </a:lnTo>
                  <a:lnTo>
                    <a:pt x="18825" y="69886"/>
                  </a:lnTo>
                  <a:lnTo>
                    <a:pt x="18804" y="65876"/>
                  </a:lnTo>
                  <a:lnTo>
                    <a:pt x="18782" y="61867"/>
                  </a:lnTo>
                  <a:lnTo>
                    <a:pt x="18751" y="57857"/>
                  </a:lnTo>
                  <a:lnTo>
                    <a:pt x="18714" y="53847"/>
                  </a:lnTo>
                  <a:lnTo>
                    <a:pt x="18666" y="49838"/>
                  </a:lnTo>
                  <a:lnTo>
                    <a:pt x="18618" y="45828"/>
                  </a:lnTo>
                  <a:lnTo>
                    <a:pt x="18560" y="41818"/>
                  </a:lnTo>
                  <a:lnTo>
                    <a:pt x="18491" y="37808"/>
                  </a:lnTo>
                  <a:lnTo>
                    <a:pt x="18422" y="33814"/>
                  </a:lnTo>
                  <a:lnTo>
                    <a:pt x="18422" y="33814"/>
                  </a:lnTo>
                  <a:lnTo>
                    <a:pt x="18385" y="32063"/>
                  </a:lnTo>
                  <a:lnTo>
                    <a:pt x="18348" y="30311"/>
                  </a:lnTo>
                  <a:lnTo>
                    <a:pt x="18300" y="28560"/>
                  </a:lnTo>
                  <a:lnTo>
                    <a:pt x="18241" y="26809"/>
                  </a:lnTo>
                  <a:lnTo>
                    <a:pt x="18204" y="25933"/>
                  </a:lnTo>
                  <a:lnTo>
                    <a:pt x="18172" y="25057"/>
                  </a:lnTo>
                  <a:lnTo>
                    <a:pt x="18130" y="24181"/>
                  </a:lnTo>
                  <a:lnTo>
                    <a:pt x="18088" y="23306"/>
                  </a:lnTo>
                  <a:lnTo>
                    <a:pt x="18040" y="22445"/>
                  </a:lnTo>
                  <a:lnTo>
                    <a:pt x="17987" y="21585"/>
                  </a:lnTo>
                  <a:lnTo>
                    <a:pt x="17928" y="20725"/>
                  </a:lnTo>
                  <a:lnTo>
                    <a:pt x="17870" y="19880"/>
                  </a:lnTo>
                  <a:lnTo>
                    <a:pt x="17801" y="19035"/>
                  </a:lnTo>
                  <a:lnTo>
                    <a:pt x="17727" y="18190"/>
                  </a:lnTo>
                  <a:lnTo>
                    <a:pt x="17647" y="17360"/>
                  </a:lnTo>
                  <a:lnTo>
                    <a:pt x="17568" y="16531"/>
                  </a:lnTo>
                  <a:lnTo>
                    <a:pt x="17472" y="15717"/>
                  </a:lnTo>
                  <a:lnTo>
                    <a:pt x="17377" y="14902"/>
                  </a:lnTo>
                  <a:lnTo>
                    <a:pt x="17271" y="14103"/>
                  </a:lnTo>
                  <a:lnTo>
                    <a:pt x="17159" y="13320"/>
                  </a:lnTo>
                  <a:lnTo>
                    <a:pt x="17043" y="12536"/>
                  </a:lnTo>
                  <a:lnTo>
                    <a:pt x="16915" y="11768"/>
                  </a:lnTo>
                  <a:lnTo>
                    <a:pt x="16783" y="11000"/>
                  </a:lnTo>
                  <a:lnTo>
                    <a:pt x="16640" y="10263"/>
                  </a:lnTo>
                  <a:lnTo>
                    <a:pt x="16491" y="9525"/>
                  </a:lnTo>
                  <a:lnTo>
                    <a:pt x="16327" y="8803"/>
                  </a:lnTo>
                  <a:lnTo>
                    <a:pt x="16162" y="8097"/>
                  </a:lnTo>
                  <a:lnTo>
                    <a:pt x="15982" y="7405"/>
                  </a:lnTo>
                  <a:lnTo>
                    <a:pt x="15982" y="7405"/>
                  </a:lnTo>
                  <a:lnTo>
                    <a:pt x="15886" y="7067"/>
                  </a:lnTo>
                  <a:lnTo>
                    <a:pt x="15791" y="6745"/>
                  </a:lnTo>
                  <a:lnTo>
                    <a:pt x="15695" y="6407"/>
                  </a:lnTo>
                  <a:lnTo>
                    <a:pt x="15589" y="6084"/>
                  </a:lnTo>
                  <a:lnTo>
                    <a:pt x="15483" y="5777"/>
                  </a:lnTo>
                  <a:lnTo>
                    <a:pt x="15377" y="5469"/>
                  </a:lnTo>
                  <a:lnTo>
                    <a:pt x="15266" y="5178"/>
                  </a:lnTo>
                  <a:lnTo>
                    <a:pt x="15154" y="4886"/>
                  </a:lnTo>
                  <a:lnTo>
                    <a:pt x="15038" y="4594"/>
                  </a:lnTo>
                  <a:lnTo>
                    <a:pt x="14921" y="4317"/>
                  </a:lnTo>
                  <a:lnTo>
                    <a:pt x="14799" y="4041"/>
                  </a:lnTo>
                  <a:lnTo>
                    <a:pt x="14677" y="3780"/>
                  </a:lnTo>
                  <a:lnTo>
                    <a:pt x="14550" y="3518"/>
                  </a:lnTo>
                  <a:lnTo>
                    <a:pt x="14422" y="3273"/>
                  </a:lnTo>
                  <a:lnTo>
                    <a:pt x="14295" y="3042"/>
                  </a:lnTo>
                  <a:lnTo>
                    <a:pt x="14162" y="2812"/>
                  </a:lnTo>
                  <a:lnTo>
                    <a:pt x="14030" y="2581"/>
                  </a:lnTo>
                  <a:lnTo>
                    <a:pt x="13897" y="2366"/>
                  </a:lnTo>
                  <a:lnTo>
                    <a:pt x="13759" y="2166"/>
                  </a:lnTo>
                  <a:lnTo>
                    <a:pt x="13627" y="1967"/>
                  </a:lnTo>
                  <a:lnTo>
                    <a:pt x="13484" y="1782"/>
                  </a:lnTo>
                  <a:lnTo>
                    <a:pt x="13346" y="1598"/>
                  </a:lnTo>
                  <a:lnTo>
                    <a:pt x="13208" y="1429"/>
                  </a:lnTo>
                  <a:lnTo>
                    <a:pt x="13064" y="1260"/>
                  </a:lnTo>
                  <a:lnTo>
                    <a:pt x="12921" y="1106"/>
                  </a:lnTo>
                  <a:lnTo>
                    <a:pt x="12778" y="968"/>
                  </a:lnTo>
                  <a:lnTo>
                    <a:pt x="12630" y="830"/>
                  </a:lnTo>
                  <a:lnTo>
                    <a:pt x="12486" y="707"/>
                  </a:lnTo>
                  <a:lnTo>
                    <a:pt x="12343" y="584"/>
                  </a:lnTo>
                  <a:lnTo>
                    <a:pt x="12195" y="492"/>
                  </a:lnTo>
                  <a:lnTo>
                    <a:pt x="12046" y="384"/>
                  </a:lnTo>
                  <a:lnTo>
                    <a:pt x="11903" y="308"/>
                  </a:lnTo>
                  <a:lnTo>
                    <a:pt x="11754" y="231"/>
                  </a:lnTo>
                  <a:lnTo>
                    <a:pt x="11606" y="169"/>
                  </a:lnTo>
                  <a:lnTo>
                    <a:pt x="11457" y="108"/>
                  </a:lnTo>
                  <a:lnTo>
                    <a:pt x="11314" y="77"/>
                  </a:lnTo>
                  <a:lnTo>
                    <a:pt x="11166" y="46"/>
                  </a:lnTo>
                  <a:lnTo>
                    <a:pt x="11017" y="16"/>
                  </a:lnTo>
                  <a:lnTo>
                    <a:pt x="10874" y="0"/>
                  </a:lnTo>
                  <a:lnTo>
                    <a:pt x="10725" y="16"/>
                  </a:lnTo>
                  <a:lnTo>
                    <a:pt x="10582" y="16"/>
                  </a:lnTo>
                  <a:lnTo>
                    <a:pt x="10439" y="46"/>
                  </a:lnTo>
                  <a:lnTo>
                    <a:pt x="10296" y="77"/>
                  </a:lnTo>
                  <a:lnTo>
                    <a:pt x="10152" y="123"/>
                  </a:lnTo>
                  <a:lnTo>
                    <a:pt x="10009" y="185"/>
                  </a:lnTo>
                  <a:lnTo>
                    <a:pt x="9866" y="261"/>
                  </a:lnTo>
                  <a:lnTo>
                    <a:pt x="9728" y="338"/>
                  </a:lnTo>
                  <a:lnTo>
                    <a:pt x="9590" y="430"/>
                  </a:lnTo>
                  <a:lnTo>
                    <a:pt x="9452" y="538"/>
                  </a:lnTo>
                  <a:lnTo>
                    <a:pt x="9320" y="661"/>
                  </a:lnTo>
                  <a:lnTo>
                    <a:pt x="9182" y="799"/>
                  </a:lnTo>
                  <a:lnTo>
                    <a:pt x="9049" y="937"/>
                  </a:lnTo>
                  <a:lnTo>
                    <a:pt x="8922" y="1091"/>
                  </a:lnTo>
                  <a:lnTo>
                    <a:pt x="8789" y="1260"/>
                  </a:lnTo>
                  <a:lnTo>
                    <a:pt x="8667" y="1444"/>
                  </a:lnTo>
                  <a:lnTo>
                    <a:pt x="8540" y="1644"/>
                  </a:lnTo>
                  <a:lnTo>
                    <a:pt x="8418" y="1859"/>
                  </a:lnTo>
                  <a:lnTo>
                    <a:pt x="8296" y="2074"/>
                  </a:lnTo>
                  <a:lnTo>
                    <a:pt x="8179" y="2320"/>
                  </a:lnTo>
                  <a:lnTo>
                    <a:pt x="8063" y="2566"/>
                  </a:lnTo>
                  <a:lnTo>
                    <a:pt x="7951" y="2827"/>
                  </a:lnTo>
                  <a:lnTo>
                    <a:pt x="7840" y="3119"/>
                  </a:lnTo>
                  <a:lnTo>
                    <a:pt x="7734" y="3411"/>
                  </a:lnTo>
                  <a:lnTo>
                    <a:pt x="7628" y="3718"/>
                  </a:lnTo>
                  <a:lnTo>
                    <a:pt x="7628" y="3718"/>
                  </a:lnTo>
                  <a:lnTo>
                    <a:pt x="7511" y="4071"/>
                  </a:lnTo>
                  <a:lnTo>
                    <a:pt x="7400" y="4456"/>
                  </a:lnTo>
                  <a:lnTo>
                    <a:pt x="7299" y="4840"/>
                  </a:lnTo>
                  <a:lnTo>
                    <a:pt x="7198" y="5239"/>
                  </a:lnTo>
                  <a:lnTo>
                    <a:pt x="7108" y="5638"/>
                  </a:lnTo>
                  <a:lnTo>
                    <a:pt x="7018" y="6053"/>
                  </a:lnTo>
                  <a:lnTo>
                    <a:pt x="6933" y="6468"/>
                  </a:lnTo>
                  <a:lnTo>
                    <a:pt x="6853" y="6898"/>
                  </a:lnTo>
                  <a:lnTo>
                    <a:pt x="6779" y="7328"/>
                  </a:lnTo>
                  <a:lnTo>
                    <a:pt x="6710" y="7774"/>
                  </a:lnTo>
                  <a:lnTo>
                    <a:pt x="6641" y="8219"/>
                  </a:lnTo>
                  <a:lnTo>
                    <a:pt x="6583" y="8680"/>
                  </a:lnTo>
                  <a:lnTo>
                    <a:pt x="6524" y="9141"/>
                  </a:lnTo>
                  <a:lnTo>
                    <a:pt x="6466" y="9602"/>
                  </a:lnTo>
                  <a:lnTo>
                    <a:pt x="6418" y="10078"/>
                  </a:lnTo>
                  <a:lnTo>
                    <a:pt x="6370" y="10555"/>
                  </a:lnTo>
                  <a:lnTo>
                    <a:pt x="6323" y="11046"/>
                  </a:lnTo>
                  <a:lnTo>
                    <a:pt x="6280" y="11522"/>
                  </a:lnTo>
                  <a:lnTo>
                    <a:pt x="6206" y="12506"/>
                  </a:lnTo>
                  <a:lnTo>
                    <a:pt x="6142" y="13489"/>
                  </a:lnTo>
                  <a:lnTo>
                    <a:pt x="6084" y="14488"/>
                  </a:lnTo>
                  <a:lnTo>
                    <a:pt x="6031" y="15486"/>
                  </a:lnTo>
                  <a:lnTo>
                    <a:pt x="5989" y="16485"/>
                  </a:lnTo>
                  <a:lnTo>
                    <a:pt x="5909" y="18482"/>
                  </a:lnTo>
                  <a:lnTo>
                    <a:pt x="170" y="171420"/>
                  </a:lnTo>
                  <a:lnTo>
                    <a:pt x="170" y="171420"/>
                  </a:lnTo>
                  <a:lnTo>
                    <a:pt x="90" y="173601"/>
                  </a:lnTo>
                  <a:lnTo>
                    <a:pt x="58" y="174707"/>
                  </a:lnTo>
                  <a:lnTo>
                    <a:pt x="32" y="175798"/>
                  </a:lnTo>
                  <a:lnTo>
                    <a:pt x="11" y="176904"/>
                  </a:lnTo>
                  <a:lnTo>
                    <a:pt x="0" y="178010"/>
                  </a:lnTo>
                  <a:lnTo>
                    <a:pt x="0" y="179116"/>
                  </a:lnTo>
                  <a:lnTo>
                    <a:pt x="5" y="179654"/>
                  </a:lnTo>
                  <a:lnTo>
                    <a:pt x="16" y="180207"/>
                  </a:lnTo>
                  <a:lnTo>
                    <a:pt x="27" y="180745"/>
                  </a:lnTo>
                  <a:lnTo>
                    <a:pt x="42" y="181283"/>
                  </a:lnTo>
                  <a:lnTo>
                    <a:pt x="58" y="181820"/>
                  </a:lnTo>
                  <a:lnTo>
                    <a:pt x="85" y="182358"/>
                  </a:lnTo>
                  <a:lnTo>
                    <a:pt x="111" y="182880"/>
                  </a:lnTo>
                  <a:lnTo>
                    <a:pt x="149" y="183418"/>
                  </a:lnTo>
                  <a:lnTo>
                    <a:pt x="186" y="183940"/>
                  </a:lnTo>
                  <a:lnTo>
                    <a:pt x="228" y="184447"/>
                  </a:lnTo>
                  <a:lnTo>
                    <a:pt x="276" y="184970"/>
                  </a:lnTo>
                  <a:lnTo>
                    <a:pt x="329" y="185477"/>
                  </a:lnTo>
                  <a:lnTo>
                    <a:pt x="387" y="185984"/>
                  </a:lnTo>
                  <a:lnTo>
                    <a:pt x="456" y="186475"/>
                  </a:lnTo>
                  <a:lnTo>
                    <a:pt x="525" y="186967"/>
                  </a:lnTo>
                  <a:lnTo>
                    <a:pt x="605" y="187458"/>
                  </a:lnTo>
                  <a:lnTo>
                    <a:pt x="690" y="187935"/>
                  </a:lnTo>
                  <a:lnTo>
                    <a:pt x="785" y="188411"/>
                  </a:lnTo>
                  <a:lnTo>
                    <a:pt x="785" y="188411"/>
                  </a:lnTo>
                  <a:lnTo>
                    <a:pt x="886" y="188841"/>
                  </a:lnTo>
                  <a:lnTo>
                    <a:pt x="992" y="189271"/>
                  </a:lnTo>
                  <a:lnTo>
                    <a:pt x="1109" y="189686"/>
                  </a:lnTo>
                  <a:lnTo>
                    <a:pt x="1220" y="190085"/>
                  </a:lnTo>
                  <a:lnTo>
                    <a:pt x="1342" y="190485"/>
                  </a:lnTo>
                  <a:lnTo>
                    <a:pt x="1464" y="190854"/>
                  </a:lnTo>
                  <a:lnTo>
                    <a:pt x="1591" y="191238"/>
                  </a:lnTo>
                  <a:lnTo>
                    <a:pt x="1719" y="191591"/>
                  </a:lnTo>
                  <a:lnTo>
                    <a:pt x="1851" y="191944"/>
                  </a:lnTo>
                  <a:lnTo>
                    <a:pt x="1989" y="192282"/>
                  </a:lnTo>
                  <a:lnTo>
                    <a:pt x="2127" y="192605"/>
                  </a:lnTo>
                  <a:lnTo>
                    <a:pt x="2270" y="192928"/>
                  </a:lnTo>
                  <a:lnTo>
                    <a:pt x="2413" y="193220"/>
                  </a:lnTo>
                  <a:lnTo>
                    <a:pt x="2562" y="193511"/>
                  </a:lnTo>
                  <a:lnTo>
                    <a:pt x="2711" y="193788"/>
                  </a:lnTo>
                  <a:lnTo>
                    <a:pt x="2864" y="194064"/>
                  </a:lnTo>
                  <a:lnTo>
                    <a:pt x="3018" y="194310"/>
                  </a:lnTo>
                  <a:lnTo>
                    <a:pt x="3177" y="194556"/>
                  </a:lnTo>
                  <a:lnTo>
                    <a:pt x="3336" y="194787"/>
                  </a:lnTo>
                  <a:lnTo>
                    <a:pt x="3501" y="195002"/>
                  </a:lnTo>
                  <a:lnTo>
                    <a:pt x="3665" y="195201"/>
                  </a:lnTo>
                  <a:lnTo>
                    <a:pt x="3830" y="195386"/>
                  </a:lnTo>
                  <a:lnTo>
                    <a:pt x="3999" y="195555"/>
                  </a:lnTo>
                  <a:lnTo>
                    <a:pt x="4169" y="195724"/>
                  </a:lnTo>
                  <a:lnTo>
                    <a:pt x="4344" y="195862"/>
                  </a:lnTo>
                  <a:lnTo>
                    <a:pt x="4519" y="196000"/>
                  </a:lnTo>
                  <a:lnTo>
                    <a:pt x="4694" y="196123"/>
                  </a:lnTo>
                  <a:lnTo>
                    <a:pt x="4869" y="196231"/>
                  </a:lnTo>
                  <a:lnTo>
                    <a:pt x="5050" y="196323"/>
                  </a:lnTo>
                  <a:lnTo>
                    <a:pt x="5230" y="196400"/>
                  </a:lnTo>
                  <a:lnTo>
                    <a:pt x="5410" y="196461"/>
                  </a:lnTo>
                  <a:lnTo>
                    <a:pt x="5591" y="196507"/>
                  </a:lnTo>
                  <a:lnTo>
                    <a:pt x="5591" y="196507"/>
                  </a:lnTo>
                  <a:lnTo>
                    <a:pt x="5951" y="196569"/>
                  </a:lnTo>
                  <a:lnTo>
                    <a:pt x="6312" y="196599"/>
                  </a:lnTo>
                  <a:lnTo>
                    <a:pt x="6673" y="196630"/>
                  </a:lnTo>
                  <a:lnTo>
                    <a:pt x="7034" y="196630"/>
                  </a:lnTo>
                  <a:lnTo>
                    <a:pt x="7394" y="196599"/>
                  </a:lnTo>
                  <a:lnTo>
                    <a:pt x="7750" y="196569"/>
                  </a:lnTo>
                  <a:lnTo>
                    <a:pt x="8110" y="196507"/>
                  </a:lnTo>
                  <a:lnTo>
                    <a:pt x="8471" y="196430"/>
                  </a:lnTo>
                  <a:lnTo>
                    <a:pt x="8826" y="196323"/>
                  </a:lnTo>
                  <a:lnTo>
                    <a:pt x="9187" y="196200"/>
                  </a:lnTo>
                  <a:lnTo>
                    <a:pt x="9542" y="196062"/>
                  </a:lnTo>
                  <a:lnTo>
                    <a:pt x="9898" y="195908"/>
                  </a:lnTo>
                  <a:lnTo>
                    <a:pt x="10253" y="195724"/>
                  </a:lnTo>
                  <a:lnTo>
                    <a:pt x="10609" y="195524"/>
                  </a:lnTo>
                  <a:lnTo>
                    <a:pt x="10959" y="195309"/>
                  </a:lnTo>
                  <a:lnTo>
                    <a:pt x="11309" y="195078"/>
                  </a:lnTo>
                  <a:lnTo>
                    <a:pt x="11643" y="19529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4"/>
            <p:cNvSpPr/>
            <p:nvPr/>
          </p:nvSpPr>
          <p:spPr>
            <a:xfrm>
              <a:off x="-917600" y="-19380325"/>
              <a:ext cx="91800" cy="4985675"/>
            </a:xfrm>
            <a:custGeom>
              <a:avLst/>
              <a:gdLst/>
              <a:ahLst/>
              <a:cxnLst/>
              <a:rect l="l" t="t" r="r" b="b"/>
              <a:pathLst>
                <a:path w="3672" h="199427" extrusionOk="0">
                  <a:moveTo>
                    <a:pt x="2690" y="1"/>
                  </a:moveTo>
                  <a:lnTo>
                    <a:pt x="2679" y="124"/>
                  </a:lnTo>
                  <a:lnTo>
                    <a:pt x="2674" y="247"/>
                  </a:lnTo>
                  <a:lnTo>
                    <a:pt x="2674" y="385"/>
                  </a:lnTo>
                  <a:lnTo>
                    <a:pt x="2679" y="508"/>
                  </a:lnTo>
                  <a:lnTo>
                    <a:pt x="2679" y="2044"/>
                  </a:lnTo>
                  <a:lnTo>
                    <a:pt x="2743" y="4579"/>
                  </a:lnTo>
                  <a:lnTo>
                    <a:pt x="2817" y="7882"/>
                  </a:lnTo>
                  <a:lnTo>
                    <a:pt x="2913" y="12092"/>
                  </a:lnTo>
                  <a:lnTo>
                    <a:pt x="2960" y="14504"/>
                  </a:lnTo>
                  <a:lnTo>
                    <a:pt x="3013" y="17115"/>
                  </a:lnTo>
                  <a:lnTo>
                    <a:pt x="3061" y="19911"/>
                  </a:lnTo>
                  <a:lnTo>
                    <a:pt x="3109" y="22892"/>
                  </a:lnTo>
                  <a:lnTo>
                    <a:pt x="3157" y="26041"/>
                  </a:lnTo>
                  <a:lnTo>
                    <a:pt x="3199" y="29375"/>
                  </a:lnTo>
                  <a:lnTo>
                    <a:pt x="3236" y="32862"/>
                  </a:lnTo>
                  <a:lnTo>
                    <a:pt x="3268" y="36503"/>
                  </a:lnTo>
                  <a:lnTo>
                    <a:pt x="3289" y="40298"/>
                  </a:lnTo>
                  <a:lnTo>
                    <a:pt x="3300" y="44246"/>
                  </a:lnTo>
                  <a:lnTo>
                    <a:pt x="3311" y="48317"/>
                  </a:lnTo>
                  <a:lnTo>
                    <a:pt x="3311" y="52527"/>
                  </a:lnTo>
                  <a:lnTo>
                    <a:pt x="3305" y="56859"/>
                  </a:lnTo>
                  <a:lnTo>
                    <a:pt x="3295" y="61299"/>
                  </a:lnTo>
                  <a:lnTo>
                    <a:pt x="3273" y="65862"/>
                  </a:lnTo>
                  <a:lnTo>
                    <a:pt x="3252" y="70532"/>
                  </a:lnTo>
                  <a:lnTo>
                    <a:pt x="3226" y="75295"/>
                  </a:lnTo>
                  <a:lnTo>
                    <a:pt x="3194" y="80149"/>
                  </a:lnTo>
                  <a:lnTo>
                    <a:pt x="3120" y="90104"/>
                  </a:lnTo>
                  <a:lnTo>
                    <a:pt x="3029" y="100367"/>
                  </a:lnTo>
                  <a:lnTo>
                    <a:pt x="2382" y="171405"/>
                  </a:lnTo>
                  <a:lnTo>
                    <a:pt x="2388" y="172741"/>
                  </a:lnTo>
                  <a:lnTo>
                    <a:pt x="2377" y="174093"/>
                  </a:lnTo>
                  <a:lnTo>
                    <a:pt x="2361" y="175430"/>
                  </a:lnTo>
                  <a:lnTo>
                    <a:pt x="2335" y="176766"/>
                  </a:lnTo>
                  <a:lnTo>
                    <a:pt x="2292" y="178103"/>
                  </a:lnTo>
                  <a:lnTo>
                    <a:pt x="2250" y="179424"/>
                  </a:lnTo>
                  <a:lnTo>
                    <a:pt x="2191" y="180761"/>
                  </a:lnTo>
                  <a:lnTo>
                    <a:pt x="2122" y="182082"/>
                  </a:lnTo>
                  <a:lnTo>
                    <a:pt x="2048" y="183403"/>
                  </a:lnTo>
                  <a:lnTo>
                    <a:pt x="1963" y="184709"/>
                  </a:lnTo>
                  <a:lnTo>
                    <a:pt x="1868" y="186030"/>
                  </a:lnTo>
                  <a:lnTo>
                    <a:pt x="1762" y="187336"/>
                  </a:lnTo>
                  <a:lnTo>
                    <a:pt x="1645" y="188627"/>
                  </a:lnTo>
                  <a:lnTo>
                    <a:pt x="1523" y="189917"/>
                  </a:lnTo>
                  <a:lnTo>
                    <a:pt x="1390" y="191208"/>
                  </a:lnTo>
                  <a:lnTo>
                    <a:pt x="1247" y="192483"/>
                  </a:lnTo>
                  <a:lnTo>
                    <a:pt x="1152" y="193159"/>
                  </a:lnTo>
                  <a:lnTo>
                    <a:pt x="1056" y="193819"/>
                  </a:lnTo>
                  <a:lnTo>
                    <a:pt x="950" y="194480"/>
                  </a:lnTo>
                  <a:lnTo>
                    <a:pt x="844" y="195141"/>
                  </a:lnTo>
                  <a:lnTo>
                    <a:pt x="733" y="195786"/>
                  </a:lnTo>
                  <a:lnTo>
                    <a:pt x="611" y="196431"/>
                  </a:lnTo>
                  <a:lnTo>
                    <a:pt x="489" y="197061"/>
                  </a:lnTo>
                  <a:lnTo>
                    <a:pt x="361" y="197691"/>
                  </a:lnTo>
                  <a:lnTo>
                    <a:pt x="80" y="198966"/>
                  </a:lnTo>
                  <a:lnTo>
                    <a:pt x="38" y="199196"/>
                  </a:lnTo>
                  <a:lnTo>
                    <a:pt x="1" y="199427"/>
                  </a:lnTo>
                  <a:lnTo>
                    <a:pt x="6" y="199411"/>
                  </a:lnTo>
                  <a:lnTo>
                    <a:pt x="32" y="199350"/>
                  </a:lnTo>
                  <a:lnTo>
                    <a:pt x="64" y="199227"/>
                  </a:lnTo>
                  <a:lnTo>
                    <a:pt x="112" y="199043"/>
                  </a:lnTo>
                  <a:lnTo>
                    <a:pt x="430" y="197829"/>
                  </a:lnTo>
                  <a:lnTo>
                    <a:pt x="574" y="197215"/>
                  </a:lnTo>
                  <a:lnTo>
                    <a:pt x="706" y="196585"/>
                  </a:lnTo>
                  <a:lnTo>
                    <a:pt x="833" y="195939"/>
                  </a:lnTo>
                  <a:lnTo>
                    <a:pt x="955" y="195294"/>
                  </a:lnTo>
                  <a:lnTo>
                    <a:pt x="1072" y="194649"/>
                  </a:lnTo>
                  <a:lnTo>
                    <a:pt x="1184" y="193988"/>
                  </a:lnTo>
                  <a:lnTo>
                    <a:pt x="1290" y="193312"/>
                  </a:lnTo>
                  <a:lnTo>
                    <a:pt x="1390" y="192636"/>
                  </a:lnTo>
                  <a:lnTo>
                    <a:pt x="1544" y="191361"/>
                  </a:lnTo>
                  <a:lnTo>
                    <a:pt x="1687" y="190071"/>
                  </a:lnTo>
                  <a:lnTo>
                    <a:pt x="1825" y="188765"/>
                  </a:lnTo>
                  <a:lnTo>
                    <a:pt x="1947" y="187474"/>
                  </a:lnTo>
                  <a:lnTo>
                    <a:pt x="2064" y="186153"/>
                  </a:lnTo>
                  <a:lnTo>
                    <a:pt x="2170" y="184847"/>
                  </a:lnTo>
                  <a:lnTo>
                    <a:pt x="2266" y="183526"/>
                  </a:lnTo>
                  <a:lnTo>
                    <a:pt x="2350" y="182190"/>
                  </a:lnTo>
                  <a:lnTo>
                    <a:pt x="2425" y="180853"/>
                  </a:lnTo>
                  <a:lnTo>
                    <a:pt x="2488" y="179516"/>
                  </a:lnTo>
                  <a:lnTo>
                    <a:pt x="2541" y="178180"/>
                  </a:lnTo>
                  <a:lnTo>
                    <a:pt x="2589" y="176828"/>
                  </a:lnTo>
                  <a:lnTo>
                    <a:pt x="2621" y="175491"/>
                  </a:lnTo>
                  <a:lnTo>
                    <a:pt x="2647" y="174139"/>
                  </a:lnTo>
                  <a:lnTo>
                    <a:pt x="2663" y="172788"/>
                  </a:lnTo>
                  <a:lnTo>
                    <a:pt x="2663" y="171420"/>
                  </a:lnTo>
                  <a:lnTo>
                    <a:pt x="2823" y="156549"/>
                  </a:lnTo>
                  <a:lnTo>
                    <a:pt x="3008" y="139496"/>
                  </a:lnTo>
                  <a:lnTo>
                    <a:pt x="3210" y="120646"/>
                  </a:lnTo>
                  <a:lnTo>
                    <a:pt x="3427" y="100413"/>
                  </a:lnTo>
                  <a:lnTo>
                    <a:pt x="3475" y="95236"/>
                  </a:lnTo>
                  <a:lnTo>
                    <a:pt x="3523" y="90135"/>
                  </a:lnTo>
                  <a:lnTo>
                    <a:pt x="3565" y="85111"/>
                  </a:lnTo>
                  <a:lnTo>
                    <a:pt x="3597" y="80149"/>
                  </a:lnTo>
                  <a:lnTo>
                    <a:pt x="3623" y="75295"/>
                  </a:lnTo>
                  <a:lnTo>
                    <a:pt x="3645" y="70517"/>
                  </a:lnTo>
                  <a:lnTo>
                    <a:pt x="3661" y="65846"/>
                  </a:lnTo>
                  <a:lnTo>
                    <a:pt x="3671" y="61284"/>
                  </a:lnTo>
                  <a:lnTo>
                    <a:pt x="3671" y="56828"/>
                  </a:lnTo>
                  <a:lnTo>
                    <a:pt x="3666" y="52496"/>
                  </a:lnTo>
                  <a:lnTo>
                    <a:pt x="3655" y="48287"/>
                  </a:lnTo>
                  <a:lnTo>
                    <a:pt x="3634" y="44200"/>
                  </a:lnTo>
                  <a:lnTo>
                    <a:pt x="3602" y="40267"/>
                  </a:lnTo>
                  <a:lnTo>
                    <a:pt x="3565" y="36472"/>
                  </a:lnTo>
                  <a:lnTo>
                    <a:pt x="3523" y="32816"/>
                  </a:lnTo>
                  <a:lnTo>
                    <a:pt x="3470" y="29329"/>
                  </a:lnTo>
                  <a:lnTo>
                    <a:pt x="3417" y="25995"/>
                  </a:lnTo>
                  <a:lnTo>
                    <a:pt x="3358" y="22846"/>
                  </a:lnTo>
                  <a:lnTo>
                    <a:pt x="3300" y="19865"/>
                  </a:lnTo>
                  <a:lnTo>
                    <a:pt x="3236" y="17069"/>
                  </a:lnTo>
                  <a:lnTo>
                    <a:pt x="3173" y="14457"/>
                  </a:lnTo>
                  <a:lnTo>
                    <a:pt x="3104" y="12045"/>
                  </a:lnTo>
                  <a:lnTo>
                    <a:pt x="3040" y="9833"/>
                  </a:lnTo>
                  <a:lnTo>
                    <a:pt x="2976" y="7836"/>
                  </a:lnTo>
                  <a:lnTo>
                    <a:pt x="2913" y="6039"/>
                  </a:lnTo>
                  <a:lnTo>
                    <a:pt x="2854" y="4472"/>
                  </a:lnTo>
                  <a:lnTo>
                    <a:pt x="2759" y="2029"/>
                  </a:lnTo>
                  <a:lnTo>
                    <a:pt x="2690" y="508"/>
                  </a:lnTo>
                  <a:lnTo>
                    <a:pt x="2690" y="247"/>
                  </a:lnTo>
                  <a:lnTo>
                    <a:pt x="26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4"/>
            <p:cNvSpPr/>
            <p:nvPr/>
          </p:nvSpPr>
          <p:spPr>
            <a:xfrm>
              <a:off x="-917600" y="-19380325"/>
              <a:ext cx="91800" cy="4985675"/>
            </a:xfrm>
            <a:custGeom>
              <a:avLst/>
              <a:gdLst/>
              <a:ahLst/>
              <a:cxnLst/>
              <a:rect l="l" t="t" r="r" b="b"/>
              <a:pathLst>
                <a:path w="3672" h="199427" fill="none" extrusionOk="0">
                  <a:moveTo>
                    <a:pt x="2690" y="1"/>
                  </a:moveTo>
                  <a:lnTo>
                    <a:pt x="2690" y="1"/>
                  </a:lnTo>
                  <a:lnTo>
                    <a:pt x="2690" y="247"/>
                  </a:lnTo>
                  <a:lnTo>
                    <a:pt x="2690" y="508"/>
                  </a:lnTo>
                  <a:lnTo>
                    <a:pt x="2759" y="2029"/>
                  </a:lnTo>
                  <a:lnTo>
                    <a:pt x="2759" y="2029"/>
                  </a:lnTo>
                  <a:lnTo>
                    <a:pt x="2854" y="4472"/>
                  </a:lnTo>
                  <a:lnTo>
                    <a:pt x="2913" y="6039"/>
                  </a:lnTo>
                  <a:lnTo>
                    <a:pt x="2976" y="7836"/>
                  </a:lnTo>
                  <a:lnTo>
                    <a:pt x="2976" y="7836"/>
                  </a:lnTo>
                  <a:lnTo>
                    <a:pt x="3040" y="9833"/>
                  </a:lnTo>
                  <a:lnTo>
                    <a:pt x="3104" y="12045"/>
                  </a:lnTo>
                  <a:lnTo>
                    <a:pt x="3173" y="14457"/>
                  </a:lnTo>
                  <a:lnTo>
                    <a:pt x="3236" y="17069"/>
                  </a:lnTo>
                  <a:lnTo>
                    <a:pt x="3300" y="19865"/>
                  </a:lnTo>
                  <a:lnTo>
                    <a:pt x="3358" y="22846"/>
                  </a:lnTo>
                  <a:lnTo>
                    <a:pt x="3417" y="25995"/>
                  </a:lnTo>
                  <a:lnTo>
                    <a:pt x="3470" y="29329"/>
                  </a:lnTo>
                  <a:lnTo>
                    <a:pt x="3470" y="29329"/>
                  </a:lnTo>
                  <a:lnTo>
                    <a:pt x="3523" y="32816"/>
                  </a:lnTo>
                  <a:lnTo>
                    <a:pt x="3565" y="36472"/>
                  </a:lnTo>
                  <a:lnTo>
                    <a:pt x="3602" y="40267"/>
                  </a:lnTo>
                  <a:lnTo>
                    <a:pt x="3634" y="44200"/>
                  </a:lnTo>
                  <a:lnTo>
                    <a:pt x="3655" y="48287"/>
                  </a:lnTo>
                  <a:lnTo>
                    <a:pt x="3666" y="52496"/>
                  </a:lnTo>
                  <a:lnTo>
                    <a:pt x="3671" y="56828"/>
                  </a:lnTo>
                  <a:lnTo>
                    <a:pt x="3671" y="61284"/>
                  </a:lnTo>
                  <a:lnTo>
                    <a:pt x="3661" y="65846"/>
                  </a:lnTo>
                  <a:lnTo>
                    <a:pt x="3645" y="70517"/>
                  </a:lnTo>
                  <a:lnTo>
                    <a:pt x="3623" y="75295"/>
                  </a:lnTo>
                  <a:lnTo>
                    <a:pt x="3597" y="80149"/>
                  </a:lnTo>
                  <a:lnTo>
                    <a:pt x="3565" y="85111"/>
                  </a:lnTo>
                  <a:lnTo>
                    <a:pt x="3523" y="90135"/>
                  </a:lnTo>
                  <a:lnTo>
                    <a:pt x="3475" y="95236"/>
                  </a:lnTo>
                  <a:lnTo>
                    <a:pt x="3427" y="100413"/>
                  </a:lnTo>
                  <a:lnTo>
                    <a:pt x="3427" y="100413"/>
                  </a:lnTo>
                  <a:lnTo>
                    <a:pt x="3210" y="120646"/>
                  </a:lnTo>
                  <a:lnTo>
                    <a:pt x="3008" y="139496"/>
                  </a:lnTo>
                  <a:lnTo>
                    <a:pt x="2823" y="156549"/>
                  </a:lnTo>
                  <a:lnTo>
                    <a:pt x="2663" y="171420"/>
                  </a:lnTo>
                  <a:lnTo>
                    <a:pt x="2663" y="171420"/>
                  </a:lnTo>
                  <a:lnTo>
                    <a:pt x="2663" y="172788"/>
                  </a:lnTo>
                  <a:lnTo>
                    <a:pt x="2647" y="174139"/>
                  </a:lnTo>
                  <a:lnTo>
                    <a:pt x="2621" y="175491"/>
                  </a:lnTo>
                  <a:lnTo>
                    <a:pt x="2589" y="176828"/>
                  </a:lnTo>
                  <a:lnTo>
                    <a:pt x="2541" y="178180"/>
                  </a:lnTo>
                  <a:lnTo>
                    <a:pt x="2488" y="179516"/>
                  </a:lnTo>
                  <a:lnTo>
                    <a:pt x="2425" y="180853"/>
                  </a:lnTo>
                  <a:lnTo>
                    <a:pt x="2350" y="182190"/>
                  </a:lnTo>
                  <a:lnTo>
                    <a:pt x="2266" y="183526"/>
                  </a:lnTo>
                  <a:lnTo>
                    <a:pt x="2170" y="184847"/>
                  </a:lnTo>
                  <a:lnTo>
                    <a:pt x="2064" y="186153"/>
                  </a:lnTo>
                  <a:lnTo>
                    <a:pt x="1947" y="187474"/>
                  </a:lnTo>
                  <a:lnTo>
                    <a:pt x="1825" y="188765"/>
                  </a:lnTo>
                  <a:lnTo>
                    <a:pt x="1687" y="190071"/>
                  </a:lnTo>
                  <a:lnTo>
                    <a:pt x="1544" y="191361"/>
                  </a:lnTo>
                  <a:lnTo>
                    <a:pt x="1390" y="192636"/>
                  </a:lnTo>
                  <a:lnTo>
                    <a:pt x="1390" y="192636"/>
                  </a:lnTo>
                  <a:lnTo>
                    <a:pt x="1290" y="193312"/>
                  </a:lnTo>
                  <a:lnTo>
                    <a:pt x="1184" y="193988"/>
                  </a:lnTo>
                  <a:lnTo>
                    <a:pt x="1072" y="194649"/>
                  </a:lnTo>
                  <a:lnTo>
                    <a:pt x="955" y="195294"/>
                  </a:lnTo>
                  <a:lnTo>
                    <a:pt x="833" y="195939"/>
                  </a:lnTo>
                  <a:lnTo>
                    <a:pt x="706" y="196585"/>
                  </a:lnTo>
                  <a:lnTo>
                    <a:pt x="574" y="197215"/>
                  </a:lnTo>
                  <a:lnTo>
                    <a:pt x="430" y="197829"/>
                  </a:lnTo>
                  <a:lnTo>
                    <a:pt x="112" y="199043"/>
                  </a:lnTo>
                  <a:lnTo>
                    <a:pt x="112" y="199043"/>
                  </a:lnTo>
                  <a:lnTo>
                    <a:pt x="64" y="199227"/>
                  </a:lnTo>
                  <a:lnTo>
                    <a:pt x="32" y="199350"/>
                  </a:lnTo>
                  <a:lnTo>
                    <a:pt x="6" y="199411"/>
                  </a:lnTo>
                  <a:lnTo>
                    <a:pt x="1" y="199427"/>
                  </a:lnTo>
                  <a:lnTo>
                    <a:pt x="1" y="199427"/>
                  </a:lnTo>
                  <a:lnTo>
                    <a:pt x="38" y="199196"/>
                  </a:lnTo>
                  <a:lnTo>
                    <a:pt x="80" y="198966"/>
                  </a:lnTo>
                  <a:lnTo>
                    <a:pt x="361" y="197691"/>
                  </a:lnTo>
                  <a:lnTo>
                    <a:pt x="361" y="197691"/>
                  </a:lnTo>
                  <a:lnTo>
                    <a:pt x="489" y="197061"/>
                  </a:lnTo>
                  <a:lnTo>
                    <a:pt x="611" y="196431"/>
                  </a:lnTo>
                  <a:lnTo>
                    <a:pt x="733" y="195786"/>
                  </a:lnTo>
                  <a:lnTo>
                    <a:pt x="844" y="195141"/>
                  </a:lnTo>
                  <a:lnTo>
                    <a:pt x="950" y="194480"/>
                  </a:lnTo>
                  <a:lnTo>
                    <a:pt x="1056" y="193819"/>
                  </a:lnTo>
                  <a:lnTo>
                    <a:pt x="1152" y="193159"/>
                  </a:lnTo>
                  <a:lnTo>
                    <a:pt x="1247" y="192483"/>
                  </a:lnTo>
                  <a:lnTo>
                    <a:pt x="1247" y="192483"/>
                  </a:lnTo>
                  <a:lnTo>
                    <a:pt x="1390" y="191208"/>
                  </a:lnTo>
                  <a:lnTo>
                    <a:pt x="1523" y="189917"/>
                  </a:lnTo>
                  <a:lnTo>
                    <a:pt x="1645" y="188627"/>
                  </a:lnTo>
                  <a:lnTo>
                    <a:pt x="1762" y="187336"/>
                  </a:lnTo>
                  <a:lnTo>
                    <a:pt x="1868" y="186030"/>
                  </a:lnTo>
                  <a:lnTo>
                    <a:pt x="1963" y="184709"/>
                  </a:lnTo>
                  <a:lnTo>
                    <a:pt x="2048" y="183403"/>
                  </a:lnTo>
                  <a:lnTo>
                    <a:pt x="2122" y="182082"/>
                  </a:lnTo>
                  <a:lnTo>
                    <a:pt x="2191" y="180761"/>
                  </a:lnTo>
                  <a:lnTo>
                    <a:pt x="2250" y="179424"/>
                  </a:lnTo>
                  <a:lnTo>
                    <a:pt x="2292" y="178103"/>
                  </a:lnTo>
                  <a:lnTo>
                    <a:pt x="2335" y="176766"/>
                  </a:lnTo>
                  <a:lnTo>
                    <a:pt x="2361" y="175430"/>
                  </a:lnTo>
                  <a:lnTo>
                    <a:pt x="2377" y="174093"/>
                  </a:lnTo>
                  <a:lnTo>
                    <a:pt x="2388" y="172741"/>
                  </a:lnTo>
                  <a:lnTo>
                    <a:pt x="2382" y="171405"/>
                  </a:lnTo>
                  <a:lnTo>
                    <a:pt x="2382" y="171405"/>
                  </a:lnTo>
                  <a:lnTo>
                    <a:pt x="3029" y="100367"/>
                  </a:lnTo>
                  <a:lnTo>
                    <a:pt x="3029" y="100367"/>
                  </a:lnTo>
                  <a:lnTo>
                    <a:pt x="3120" y="90104"/>
                  </a:lnTo>
                  <a:lnTo>
                    <a:pt x="3194" y="80149"/>
                  </a:lnTo>
                  <a:lnTo>
                    <a:pt x="3226" y="75295"/>
                  </a:lnTo>
                  <a:lnTo>
                    <a:pt x="3252" y="70532"/>
                  </a:lnTo>
                  <a:lnTo>
                    <a:pt x="3273" y="65862"/>
                  </a:lnTo>
                  <a:lnTo>
                    <a:pt x="3295" y="61299"/>
                  </a:lnTo>
                  <a:lnTo>
                    <a:pt x="3305" y="56859"/>
                  </a:lnTo>
                  <a:lnTo>
                    <a:pt x="3311" y="52527"/>
                  </a:lnTo>
                  <a:lnTo>
                    <a:pt x="3311" y="48317"/>
                  </a:lnTo>
                  <a:lnTo>
                    <a:pt x="3300" y="44246"/>
                  </a:lnTo>
                  <a:lnTo>
                    <a:pt x="3289" y="40298"/>
                  </a:lnTo>
                  <a:lnTo>
                    <a:pt x="3268" y="36503"/>
                  </a:lnTo>
                  <a:lnTo>
                    <a:pt x="3236" y="32862"/>
                  </a:lnTo>
                  <a:lnTo>
                    <a:pt x="3199" y="29375"/>
                  </a:lnTo>
                  <a:lnTo>
                    <a:pt x="3199" y="29375"/>
                  </a:lnTo>
                  <a:lnTo>
                    <a:pt x="3157" y="26041"/>
                  </a:lnTo>
                  <a:lnTo>
                    <a:pt x="3109" y="22892"/>
                  </a:lnTo>
                  <a:lnTo>
                    <a:pt x="3061" y="19911"/>
                  </a:lnTo>
                  <a:lnTo>
                    <a:pt x="3013" y="17115"/>
                  </a:lnTo>
                  <a:lnTo>
                    <a:pt x="2960" y="14504"/>
                  </a:lnTo>
                  <a:lnTo>
                    <a:pt x="2913" y="12092"/>
                  </a:lnTo>
                  <a:lnTo>
                    <a:pt x="2817" y="7882"/>
                  </a:lnTo>
                  <a:lnTo>
                    <a:pt x="2817" y="7882"/>
                  </a:lnTo>
                  <a:lnTo>
                    <a:pt x="2743" y="4579"/>
                  </a:lnTo>
                  <a:lnTo>
                    <a:pt x="2679" y="2044"/>
                  </a:lnTo>
                  <a:lnTo>
                    <a:pt x="2679" y="508"/>
                  </a:lnTo>
                  <a:lnTo>
                    <a:pt x="2679" y="508"/>
                  </a:lnTo>
                  <a:lnTo>
                    <a:pt x="2674" y="385"/>
                  </a:lnTo>
                  <a:lnTo>
                    <a:pt x="2674" y="247"/>
                  </a:lnTo>
                  <a:lnTo>
                    <a:pt x="2679" y="124"/>
                  </a:lnTo>
                  <a:lnTo>
                    <a:pt x="269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4"/>
            <p:cNvSpPr/>
            <p:nvPr/>
          </p:nvSpPr>
          <p:spPr>
            <a:xfrm>
              <a:off x="-1103775" y="-19524350"/>
              <a:ext cx="321200" cy="758200"/>
            </a:xfrm>
            <a:custGeom>
              <a:avLst/>
              <a:gdLst/>
              <a:ahLst/>
              <a:cxnLst/>
              <a:rect l="l" t="t" r="r" b="b"/>
              <a:pathLst>
                <a:path w="12848" h="30328" extrusionOk="0">
                  <a:moveTo>
                    <a:pt x="0" y="1"/>
                  </a:moveTo>
                  <a:lnTo>
                    <a:pt x="1136" y="15948"/>
                  </a:lnTo>
                  <a:lnTo>
                    <a:pt x="1157" y="16455"/>
                  </a:lnTo>
                  <a:lnTo>
                    <a:pt x="1183" y="16946"/>
                  </a:lnTo>
                  <a:lnTo>
                    <a:pt x="1210" y="17438"/>
                  </a:lnTo>
                  <a:lnTo>
                    <a:pt x="1247" y="17929"/>
                  </a:lnTo>
                  <a:lnTo>
                    <a:pt x="1289" y="18421"/>
                  </a:lnTo>
                  <a:lnTo>
                    <a:pt x="1337" y="18897"/>
                  </a:lnTo>
                  <a:lnTo>
                    <a:pt x="1385" y="19373"/>
                  </a:lnTo>
                  <a:lnTo>
                    <a:pt x="1438" y="19850"/>
                  </a:lnTo>
                  <a:lnTo>
                    <a:pt x="1502" y="20311"/>
                  </a:lnTo>
                  <a:lnTo>
                    <a:pt x="1565" y="20771"/>
                  </a:lnTo>
                  <a:lnTo>
                    <a:pt x="1634" y="21232"/>
                  </a:lnTo>
                  <a:lnTo>
                    <a:pt x="1708" y="21678"/>
                  </a:lnTo>
                  <a:lnTo>
                    <a:pt x="1783" y="22123"/>
                  </a:lnTo>
                  <a:lnTo>
                    <a:pt x="1868" y="22554"/>
                  </a:lnTo>
                  <a:lnTo>
                    <a:pt x="1952" y="22968"/>
                  </a:lnTo>
                  <a:lnTo>
                    <a:pt x="2043" y="23399"/>
                  </a:lnTo>
                  <a:lnTo>
                    <a:pt x="2138" y="23798"/>
                  </a:lnTo>
                  <a:lnTo>
                    <a:pt x="2239" y="24213"/>
                  </a:lnTo>
                  <a:lnTo>
                    <a:pt x="2340" y="24597"/>
                  </a:lnTo>
                  <a:lnTo>
                    <a:pt x="2446" y="24981"/>
                  </a:lnTo>
                  <a:lnTo>
                    <a:pt x="2557" y="25365"/>
                  </a:lnTo>
                  <a:lnTo>
                    <a:pt x="2674" y="25734"/>
                  </a:lnTo>
                  <a:lnTo>
                    <a:pt x="2791" y="26087"/>
                  </a:lnTo>
                  <a:lnTo>
                    <a:pt x="2913" y="26440"/>
                  </a:lnTo>
                  <a:lnTo>
                    <a:pt x="3040" y="26778"/>
                  </a:lnTo>
                  <a:lnTo>
                    <a:pt x="3172" y="27101"/>
                  </a:lnTo>
                  <a:lnTo>
                    <a:pt x="3305" y="27424"/>
                  </a:lnTo>
                  <a:lnTo>
                    <a:pt x="3438" y="27731"/>
                  </a:lnTo>
                  <a:lnTo>
                    <a:pt x="3581" y="28023"/>
                  </a:lnTo>
                  <a:lnTo>
                    <a:pt x="3724" y="28299"/>
                  </a:lnTo>
                  <a:lnTo>
                    <a:pt x="3873" y="28576"/>
                  </a:lnTo>
                  <a:lnTo>
                    <a:pt x="4021" y="28837"/>
                  </a:lnTo>
                  <a:lnTo>
                    <a:pt x="4228" y="29067"/>
                  </a:lnTo>
                  <a:lnTo>
                    <a:pt x="4440" y="29267"/>
                  </a:lnTo>
                  <a:lnTo>
                    <a:pt x="4652" y="29467"/>
                  </a:lnTo>
                  <a:lnTo>
                    <a:pt x="4864" y="29636"/>
                  </a:lnTo>
                  <a:lnTo>
                    <a:pt x="5077" y="29774"/>
                  </a:lnTo>
                  <a:lnTo>
                    <a:pt x="5294" y="29912"/>
                  </a:lnTo>
                  <a:lnTo>
                    <a:pt x="5506" y="30020"/>
                  </a:lnTo>
                  <a:lnTo>
                    <a:pt x="5724" y="30127"/>
                  </a:lnTo>
                  <a:lnTo>
                    <a:pt x="5941" y="30204"/>
                  </a:lnTo>
                  <a:lnTo>
                    <a:pt x="6159" y="30250"/>
                  </a:lnTo>
                  <a:lnTo>
                    <a:pt x="6376" y="30296"/>
                  </a:lnTo>
                  <a:lnTo>
                    <a:pt x="6594" y="30312"/>
                  </a:lnTo>
                  <a:lnTo>
                    <a:pt x="6811" y="30327"/>
                  </a:lnTo>
                  <a:lnTo>
                    <a:pt x="7029" y="30296"/>
                  </a:lnTo>
                  <a:lnTo>
                    <a:pt x="7246" y="30266"/>
                  </a:lnTo>
                  <a:lnTo>
                    <a:pt x="7464" y="30220"/>
                  </a:lnTo>
                  <a:lnTo>
                    <a:pt x="7676" y="30143"/>
                  </a:lnTo>
                  <a:lnTo>
                    <a:pt x="7893" y="30051"/>
                  </a:lnTo>
                  <a:lnTo>
                    <a:pt x="8105" y="29943"/>
                  </a:lnTo>
                  <a:lnTo>
                    <a:pt x="8318" y="29820"/>
                  </a:lnTo>
                  <a:lnTo>
                    <a:pt x="8530" y="29682"/>
                  </a:lnTo>
                  <a:lnTo>
                    <a:pt x="8742" y="29528"/>
                  </a:lnTo>
                  <a:lnTo>
                    <a:pt x="8949" y="29344"/>
                  </a:lnTo>
                  <a:lnTo>
                    <a:pt x="9156" y="29144"/>
                  </a:lnTo>
                  <a:lnTo>
                    <a:pt x="9363" y="28929"/>
                  </a:lnTo>
                  <a:lnTo>
                    <a:pt x="9569" y="28699"/>
                  </a:lnTo>
                  <a:lnTo>
                    <a:pt x="9771" y="28453"/>
                  </a:lnTo>
                  <a:lnTo>
                    <a:pt x="9967" y="28176"/>
                  </a:lnTo>
                  <a:lnTo>
                    <a:pt x="10169" y="27885"/>
                  </a:lnTo>
                  <a:lnTo>
                    <a:pt x="10360" y="27593"/>
                  </a:lnTo>
                  <a:lnTo>
                    <a:pt x="10556" y="27270"/>
                  </a:lnTo>
                  <a:lnTo>
                    <a:pt x="10742" y="26932"/>
                  </a:lnTo>
                  <a:lnTo>
                    <a:pt x="10853" y="26655"/>
                  </a:lnTo>
                  <a:lnTo>
                    <a:pt x="10959" y="26379"/>
                  </a:lnTo>
                  <a:lnTo>
                    <a:pt x="11060" y="26087"/>
                  </a:lnTo>
                  <a:lnTo>
                    <a:pt x="11161" y="25795"/>
                  </a:lnTo>
                  <a:lnTo>
                    <a:pt x="11261" y="25503"/>
                  </a:lnTo>
                  <a:lnTo>
                    <a:pt x="11357" y="25196"/>
                  </a:lnTo>
                  <a:lnTo>
                    <a:pt x="11447" y="24873"/>
                  </a:lnTo>
                  <a:lnTo>
                    <a:pt x="11537" y="24566"/>
                  </a:lnTo>
                  <a:lnTo>
                    <a:pt x="11622" y="24244"/>
                  </a:lnTo>
                  <a:lnTo>
                    <a:pt x="11707" y="23906"/>
                  </a:lnTo>
                  <a:lnTo>
                    <a:pt x="11792" y="23568"/>
                  </a:lnTo>
                  <a:lnTo>
                    <a:pt x="11866" y="23230"/>
                  </a:lnTo>
                  <a:lnTo>
                    <a:pt x="11946" y="22892"/>
                  </a:lnTo>
                  <a:lnTo>
                    <a:pt x="12015" y="22538"/>
                  </a:lnTo>
                  <a:lnTo>
                    <a:pt x="12084" y="22185"/>
                  </a:lnTo>
                  <a:lnTo>
                    <a:pt x="12153" y="21816"/>
                  </a:lnTo>
                  <a:lnTo>
                    <a:pt x="12216" y="21463"/>
                  </a:lnTo>
                  <a:lnTo>
                    <a:pt x="12275" y="21094"/>
                  </a:lnTo>
                  <a:lnTo>
                    <a:pt x="12333" y="20710"/>
                  </a:lnTo>
                  <a:lnTo>
                    <a:pt x="12386" y="20341"/>
                  </a:lnTo>
                  <a:lnTo>
                    <a:pt x="12439" y="19957"/>
                  </a:lnTo>
                  <a:lnTo>
                    <a:pt x="12487" y="19573"/>
                  </a:lnTo>
                  <a:lnTo>
                    <a:pt x="12534" y="19189"/>
                  </a:lnTo>
                  <a:lnTo>
                    <a:pt x="12572" y="18790"/>
                  </a:lnTo>
                  <a:lnTo>
                    <a:pt x="12614" y="18390"/>
                  </a:lnTo>
                  <a:lnTo>
                    <a:pt x="12646" y="17991"/>
                  </a:lnTo>
                  <a:lnTo>
                    <a:pt x="12678" y="17591"/>
                  </a:lnTo>
                  <a:lnTo>
                    <a:pt x="12710" y="17192"/>
                  </a:lnTo>
                  <a:lnTo>
                    <a:pt x="12731" y="16792"/>
                  </a:lnTo>
                  <a:lnTo>
                    <a:pt x="12752" y="16378"/>
                  </a:lnTo>
                  <a:lnTo>
                    <a:pt x="12773" y="15963"/>
                  </a:lnTo>
                  <a:lnTo>
                    <a:pt x="12784" y="15548"/>
                  </a:lnTo>
                  <a:lnTo>
                    <a:pt x="12810" y="14719"/>
                  </a:lnTo>
                  <a:lnTo>
                    <a:pt x="12826" y="13889"/>
                  </a:lnTo>
                  <a:lnTo>
                    <a:pt x="12837" y="13075"/>
                  </a:lnTo>
                  <a:lnTo>
                    <a:pt x="12847" y="12245"/>
                  </a:lnTo>
                  <a:lnTo>
                    <a:pt x="12847" y="11415"/>
                  </a:lnTo>
                  <a:lnTo>
                    <a:pt x="12847" y="10586"/>
                  </a:lnTo>
                  <a:lnTo>
                    <a:pt x="12842" y="9756"/>
                  </a:lnTo>
                  <a:lnTo>
                    <a:pt x="12832" y="8927"/>
                  </a:lnTo>
                  <a:lnTo>
                    <a:pt x="12816" y="8097"/>
                  </a:lnTo>
                  <a:lnTo>
                    <a:pt x="12794" y="7283"/>
                  </a:lnTo>
                  <a:lnTo>
                    <a:pt x="12768" y="6453"/>
                  </a:lnTo>
                  <a:lnTo>
                    <a:pt x="12741" y="5624"/>
                  </a:lnTo>
                  <a:lnTo>
                    <a:pt x="12704" y="4809"/>
                  </a:lnTo>
                  <a:lnTo>
                    <a:pt x="12667" y="3980"/>
                  </a:lnTo>
                  <a:lnTo>
                    <a:pt x="12619" y="3166"/>
                  </a:lnTo>
                  <a:lnTo>
                    <a:pt x="12572" y="23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4"/>
            <p:cNvSpPr/>
            <p:nvPr/>
          </p:nvSpPr>
          <p:spPr>
            <a:xfrm>
              <a:off x="-1103775" y="-19524350"/>
              <a:ext cx="321200" cy="758200"/>
            </a:xfrm>
            <a:custGeom>
              <a:avLst/>
              <a:gdLst/>
              <a:ahLst/>
              <a:cxnLst/>
              <a:rect l="l" t="t" r="r" b="b"/>
              <a:pathLst>
                <a:path w="12848" h="30328" fill="none" extrusionOk="0">
                  <a:moveTo>
                    <a:pt x="12572" y="2351"/>
                  </a:moveTo>
                  <a:lnTo>
                    <a:pt x="12572" y="2351"/>
                  </a:lnTo>
                  <a:lnTo>
                    <a:pt x="12619" y="3166"/>
                  </a:lnTo>
                  <a:lnTo>
                    <a:pt x="12667" y="3980"/>
                  </a:lnTo>
                  <a:lnTo>
                    <a:pt x="12704" y="4809"/>
                  </a:lnTo>
                  <a:lnTo>
                    <a:pt x="12741" y="5624"/>
                  </a:lnTo>
                  <a:lnTo>
                    <a:pt x="12768" y="6453"/>
                  </a:lnTo>
                  <a:lnTo>
                    <a:pt x="12794" y="7283"/>
                  </a:lnTo>
                  <a:lnTo>
                    <a:pt x="12816" y="8097"/>
                  </a:lnTo>
                  <a:lnTo>
                    <a:pt x="12832" y="8927"/>
                  </a:lnTo>
                  <a:lnTo>
                    <a:pt x="12842" y="9756"/>
                  </a:lnTo>
                  <a:lnTo>
                    <a:pt x="12847" y="10586"/>
                  </a:lnTo>
                  <a:lnTo>
                    <a:pt x="12847" y="11415"/>
                  </a:lnTo>
                  <a:lnTo>
                    <a:pt x="12847" y="12245"/>
                  </a:lnTo>
                  <a:lnTo>
                    <a:pt x="12837" y="13075"/>
                  </a:lnTo>
                  <a:lnTo>
                    <a:pt x="12826" y="13889"/>
                  </a:lnTo>
                  <a:lnTo>
                    <a:pt x="12810" y="14719"/>
                  </a:lnTo>
                  <a:lnTo>
                    <a:pt x="12784" y="15548"/>
                  </a:lnTo>
                  <a:lnTo>
                    <a:pt x="12784" y="15548"/>
                  </a:lnTo>
                  <a:lnTo>
                    <a:pt x="12773" y="15963"/>
                  </a:lnTo>
                  <a:lnTo>
                    <a:pt x="12752" y="16378"/>
                  </a:lnTo>
                  <a:lnTo>
                    <a:pt x="12731" y="16792"/>
                  </a:lnTo>
                  <a:lnTo>
                    <a:pt x="12710" y="17192"/>
                  </a:lnTo>
                  <a:lnTo>
                    <a:pt x="12678" y="17591"/>
                  </a:lnTo>
                  <a:lnTo>
                    <a:pt x="12646" y="17991"/>
                  </a:lnTo>
                  <a:lnTo>
                    <a:pt x="12614" y="18390"/>
                  </a:lnTo>
                  <a:lnTo>
                    <a:pt x="12572" y="18790"/>
                  </a:lnTo>
                  <a:lnTo>
                    <a:pt x="12534" y="19189"/>
                  </a:lnTo>
                  <a:lnTo>
                    <a:pt x="12487" y="19573"/>
                  </a:lnTo>
                  <a:lnTo>
                    <a:pt x="12439" y="19957"/>
                  </a:lnTo>
                  <a:lnTo>
                    <a:pt x="12386" y="20341"/>
                  </a:lnTo>
                  <a:lnTo>
                    <a:pt x="12333" y="20710"/>
                  </a:lnTo>
                  <a:lnTo>
                    <a:pt x="12275" y="21094"/>
                  </a:lnTo>
                  <a:lnTo>
                    <a:pt x="12216" y="21463"/>
                  </a:lnTo>
                  <a:lnTo>
                    <a:pt x="12153" y="21816"/>
                  </a:lnTo>
                  <a:lnTo>
                    <a:pt x="12084" y="22185"/>
                  </a:lnTo>
                  <a:lnTo>
                    <a:pt x="12015" y="22538"/>
                  </a:lnTo>
                  <a:lnTo>
                    <a:pt x="11946" y="22892"/>
                  </a:lnTo>
                  <a:lnTo>
                    <a:pt x="11866" y="23230"/>
                  </a:lnTo>
                  <a:lnTo>
                    <a:pt x="11792" y="23568"/>
                  </a:lnTo>
                  <a:lnTo>
                    <a:pt x="11707" y="23906"/>
                  </a:lnTo>
                  <a:lnTo>
                    <a:pt x="11622" y="24244"/>
                  </a:lnTo>
                  <a:lnTo>
                    <a:pt x="11537" y="24566"/>
                  </a:lnTo>
                  <a:lnTo>
                    <a:pt x="11447" y="24873"/>
                  </a:lnTo>
                  <a:lnTo>
                    <a:pt x="11357" y="25196"/>
                  </a:lnTo>
                  <a:lnTo>
                    <a:pt x="11261" y="25503"/>
                  </a:lnTo>
                  <a:lnTo>
                    <a:pt x="11161" y="25795"/>
                  </a:lnTo>
                  <a:lnTo>
                    <a:pt x="11060" y="26087"/>
                  </a:lnTo>
                  <a:lnTo>
                    <a:pt x="10959" y="26379"/>
                  </a:lnTo>
                  <a:lnTo>
                    <a:pt x="10853" y="26655"/>
                  </a:lnTo>
                  <a:lnTo>
                    <a:pt x="10742" y="26932"/>
                  </a:lnTo>
                  <a:lnTo>
                    <a:pt x="10742" y="26932"/>
                  </a:lnTo>
                  <a:lnTo>
                    <a:pt x="10556" y="27270"/>
                  </a:lnTo>
                  <a:lnTo>
                    <a:pt x="10360" y="27593"/>
                  </a:lnTo>
                  <a:lnTo>
                    <a:pt x="10169" y="27885"/>
                  </a:lnTo>
                  <a:lnTo>
                    <a:pt x="9967" y="28176"/>
                  </a:lnTo>
                  <a:lnTo>
                    <a:pt x="9771" y="28453"/>
                  </a:lnTo>
                  <a:lnTo>
                    <a:pt x="9569" y="28699"/>
                  </a:lnTo>
                  <a:lnTo>
                    <a:pt x="9363" y="28929"/>
                  </a:lnTo>
                  <a:lnTo>
                    <a:pt x="9156" y="29144"/>
                  </a:lnTo>
                  <a:lnTo>
                    <a:pt x="8949" y="29344"/>
                  </a:lnTo>
                  <a:lnTo>
                    <a:pt x="8742" y="29528"/>
                  </a:lnTo>
                  <a:lnTo>
                    <a:pt x="8530" y="29682"/>
                  </a:lnTo>
                  <a:lnTo>
                    <a:pt x="8318" y="29820"/>
                  </a:lnTo>
                  <a:lnTo>
                    <a:pt x="8105" y="29943"/>
                  </a:lnTo>
                  <a:lnTo>
                    <a:pt x="7893" y="30051"/>
                  </a:lnTo>
                  <a:lnTo>
                    <a:pt x="7676" y="30143"/>
                  </a:lnTo>
                  <a:lnTo>
                    <a:pt x="7464" y="30220"/>
                  </a:lnTo>
                  <a:lnTo>
                    <a:pt x="7246" y="30266"/>
                  </a:lnTo>
                  <a:lnTo>
                    <a:pt x="7029" y="30296"/>
                  </a:lnTo>
                  <a:lnTo>
                    <a:pt x="6811" y="30327"/>
                  </a:lnTo>
                  <a:lnTo>
                    <a:pt x="6594" y="30312"/>
                  </a:lnTo>
                  <a:lnTo>
                    <a:pt x="6376" y="30296"/>
                  </a:lnTo>
                  <a:lnTo>
                    <a:pt x="6159" y="30250"/>
                  </a:lnTo>
                  <a:lnTo>
                    <a:pt x="5941" y="30204"/>
                  </a:lnTo>
                  <a:lnTo>
                    <a:pt x="5724" y="30127"/>
                  </a:lnTo>
                  <a:lnTo>
                    <a:pt x="5506" y="30020"/>
                  </a:lnTo>
                  <a:lnTo>
                    <a:pt x="5294" y="29912"/>
                  </a:lnTo>
                  <a:lnTo>
                    <a:pt x="5077" y="29774"/>
                  </a:lnTo>
                  <a:lnTo>
                    <a:pt x="4864" y="29636"/>
                  </a:lnTo>
                  <a:lnTo>
                    <a:pt x="4652" y="29467"/>
                  </a:lnTo>
                  <a:lnTo>
                    <a:pt x="4440" y="29267"/>
                  </a:lnTo>
                  <a:lnTo>
                    <a:pt x="4228" y="29067"/>
                  </a:lnTo>
                  <a:lnTo>
                    <a:pt x="4021" y="28837"/>
                  </a:lnTo>
                  <a:lnTo>
                    <a:pt x="4021" y="28837"/>
                  </a:lnTo>
                  <a:lnTo>
                    <a:pt x="3873" y="28576"/>
                  </a:lnTo>
                  <a:lnTo>
                    <a:pt x="3724" y="28299"/>
                  </a:lnTo>
                  <a:lnTo>
                    <a:pt x="3581" y="28023"/>
                  </a:lnTo>
                  <a:lnTo>
                    <a:pt x="3438" y="27731"/>
                  </a:lnTo>
                  <a:lnTo>
                    <a:pt x="3305" y="27424"/>
                  </a:lnTo>
                  <a:lnTo>
                    <a:pt x="3172" y="27101"/>
                  </a:lnTo>
                  <a:lnTo>
                    <a:pt x="3040" y="26778"/>
                  </a:lnTo>
                  <a:lnTo>
                    <a:pt x="2913" y="26440"/>
                  </a:lnTo>
                  <a:lnTo>
                    <a:pt x="2791" y="26087"/>
                  </a:lnTo>
                  <a:lnTo>
                    <a:pt x="2674" y="25734"/>
                  </a:lnTo>
                  <a:lnTo>
                    <a:pt x="2557" y="25365"/>
                  </a:lnTo>
                  <a:lnTo>
                    <a:pt x="2446" y="24981"/>
                  </a:lnTo>
                  <a:lnTo>
                    <a:pt x="2340" y="24597"/>
                  </a:lnTo>
                  <a:lnTo>
                    <a:pt x="2239" y="24213"/>
                  </a:lnTo>
                  <a:lnTo>
                    <a:pt x="2138" y="23798"/>
                  </a:lnTo>
                  <a:lnTo>
                    <a:pt x="2043" y="23399"/>
                  </a:lnTo>
                  <a:lnTo>
                    <a:pt x="1952" y="22968"/>
                  </a:lnTo>
                  <a:lnTo>
                    <a:pt x="1868" y="22554"/>
                  </a:lnTo>
                  <a:lnTo>
                    <a:pt x="1783" y="22123"/>
                  </a:lnTo>
                  <a:lnTo>
                    <a:pt x="1708" y="21678"/>
                  </a:lnTo>
                  <a:lnTo>
                    <a:pt x="1634" y="21232"/>
                  </a:lnTo>
                  <a:lnTo>
                    <a:pt x="1565" y="20771"/>
                  </a:lnTo>
                  <a:lnTo>
                    <a:pt x="1502" y="20311"/>
                  </a:lnTo>
                  <a:lnTo>
                    <a:pt x="1438" y="19850"/>
                  </a:lnTo>
                  <a:lnTo>
                    <a:pt x="1385" y="19373"/>
                  </a:lnTo>
                  <a:lnTo>
                    <a:pt x="1337" y="18897"/>
                  </a:lnTo>
                  <a:lnTo>
                    <a:pt x="1289" y="18421"/>
                  </a:lnTo>
                  <a:lnTo>
                    <a:pt x="1247" y="17929"/>
                  </a:lnTo>
                  <a:lnTo>
                    <a:pt x="1210" y="17438"/>
                  </a:lnTo>
                  <a:lnTo>
                    <a:pt x="1183" y="16946"/>
                  </a:lnTo>
                  <a:lnTo>
                    <a:pt x="1157" y="16455"/>
                  </a:lnTo>
                  <a:lnTo>
                    <a:pt x="1136" y="15948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4"/>
            <p:cNvSpPr/>
            <p:nvPr/>
          </p:nvSpPr>
          <p:spPr>
            <a:xfrm>
              <a:off x="-1351661" y="-19693725"/>
              <a:ext cx="573550" cy="247000"/>
            </a:xfrm>
            <a:custGeom>
              <a:avLst/>
              <a:gdLst/>
              <a:ahLst/>
              <a:cxnLst/>
              <a:rect l="l" t="t" r="r" b="b"/>
              <a:pathLst>
                <a:path w="22942" h="9880" extrusionOk="0">
                  <a:moveTo>
                    <a:pt x="4515" y="1"/>
                  </a:moveTo>
                  <a:lnTo>
                    <a:pt x="3671" y="16"/>
                  </a:lnTo>
                  <a:lnTo>
                    <a:pt x="2897" y="47"/>
                  </a:lnTo>
                  <a:lnTo>
                    <a:pt x="2197" y="108"/>
                  </a:lnTo>
                  <a:lnTo>
                    <a:pt x="1576" y="185"/>
                  </a:lnTo>
                  <a:lnTo>
                    <a:pt x="1300" y="216"/>
                  </a:lnTo>
                  <a:lnTo>
                    <a:pt x="1046" y="277"/>
                  </a:lnTo>
                  <a:lnTo>
                    <a:pt x="818" y="323"/>
                  </a:lnTo>
                  <a:lnTo>
                    <a:pt x="616" y="385"/>
                  </a:lnTo>
                  <a:lnTo>
                    <a:pt x="441" y="462"/>
                  </a:lnTo>
                  <a:lnTo>
                    <a:pt x="292" y="539"/>
                  </a:lnTo>
                  <a:lnTo>
                    <a:pt x="176" y="615"/>
                  </a:lnTo>
                  <a:lnTo>
                    <a:pt x="86" y="707"/>
                  </a:lnTo>
                  <a:lnTo>
                    <a:pt x="54" y="754"/>
                  </a:lnTo>
                  <a:lnTo>
                    <a:pt x="27" y="800"/>
                  </a:lnTo>
                  <a:lnTo>
                    <a:pt x="11" y="846"/>
                  </a:lnTo>
                  <a:lnTo>
                    <a:pt x="1" y="892"/>
                  </a:lnTo>
                  <a:lnTo>
                    <a:pt x="1" y="953"/>
                  </a:lnTo>
                  <a:lnTo>
                    <a:pt x="1" y="999"/>
                  </a:lnTo>
                  <a:lnTo>
                    <a:pt x="11" y="1122"/>
                  </a:lnTo>
                  <a:lnTo>
                    <a:pt x="38" y="1245"/>
                  </a:lnTo>
                  <a:lnTo>
                    <a:pt x="75" y="1368"/>
                  </a:lnTo>
                  <a:lnTo>
                    <a:pt x="123" y="1491"/>
                  </a:lnTo>
                  <a:lnTo>
                    <a:pt x="186" y="1629"/>
                  </a:lnTo>
                  <a:lnTo>
                    <a:pt x="261" y="1768"/>
                  </a:lnTo>
                  <a:lnTo>
                    <a:pt x="351" y="1906"/>
                  </a:lnTo>
                  <a:lnTo>
                    <a:pt x="446" y="2059"/>
                  </a:lnTo>
                  <a:lnTo>
                    <a:pt x="552" y="2213"/>
                  </a:lnTo>
                  <a:lnTo>
                    <a:pt x="796" y="2520"/>
                  </a:lnTo>
                  <a:lnTo>
                    <a:pt x="1077" y="2843"/>
                  </a:lnTo>
                  <a:lnTo>
                    <a:pt x="1390" y="3181"/>
                  </a:lnTo>
                  <a:lnTo>
                    <a:pt x="1735" y="3534"/>
                  </a:lnTo>
                  <a:lnTo>
                    <a:pt x="2101" y="3888"/>
                  </a:lnTo>
                  <a:lnTo>
                    <a:pt x="2488" y="4241"/>
                  </a:lnTo>
                  <a:lnTo>
                    <a:pt x="2897" y="4594"/>
                  </a:lnTo>
                  <a:lnTo>
                    <a:pt x="3321" y="4963"/>
                  </a:lnTo>
                  <a:lnTo>
                    <a:pt x="3756" y="5316"/>
                  </a:lnTo>
                  <a:lnTo>
                    <a:pt x="4647" y="6023"/>
                  </a:lnTo>
                  <a:lnTo>
                    <a:pt x="5538" y="6714"/>
                  </a:lnTo>
                  <a:lnTo>
                    <a:pt x="6403" y="7360"/>
                  </a:lnTo>
                  <a:lnTo>
                    <a:pt x="7214" y="7943"/>
                  </a:lnTo>
                  <a:lnTo>
                    <a:pt x="7941" y="8450"/>
                  </a:lnTo>
                  <a:lnTo>
                    <a:pt x="9029" y="9203"/>
                  </a:lnTo>
                  <a:lnTo>
                    <a:pt x="9442" y="9480"/>
                  </a:lnTo>
                  <a:lnTo>
                    <a:pt x="22554" y="9879"/>
                  </a:lnTo>
                  <a:lnTo>
                    <a:pt x="22942" y="1337"/>
                  </a:lnTo>
                  <a:lnTo>
                    <a:pt x="21966" y="1230"/>
                  </a:lnTo>
                  <a:lnTo>
                    <a:pt x="19388" y="953"/>
                  </a:lnTo>
                  <a:lnTo>
                    <a:pt x="17664" y="784"/>
                  </a:lnTo>
                  <a:lnTo>
                    <a:pt x="15738" y="600"/>
                  </a:lnTo>
                  <a:lnTo>
                    <a:pt x="13675" y="431"/>
                  </a:lnTo>
                  <a:lnTo>
                    <a:pt x="11548" y="277"/>
                  </a:lnTo>
                  <a:lnTo>
                    <a:pt x="9416" y="139"/>
                  </a:lnTo>
                  <a:lnTo>
                    <a:pt x="8371" y="93"/>
                  </a:lnTo>
                  <a:lnTo>
                    <a:pt x="7352" y="47"/>
                  </a:lnTo>
                  <a:lnTo>
                    <a:pt x="6360" y="16"/>
                  </a:lnTo>
                  <a:lnTo>
                    <a:pt x="5411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4"/>
            <p:cNvSpPr/>
            <p:nvPr/>
          </p:nvSpPr>
          <p:spPr>
            <a:xfrm>
              <a:off x="-744400" y="-10489025"/>
              <a:ext cx="170550" cy="2196150"/>
            </a:xfrm>
            <a:custGeom>
              <a:avLst/>
              <a:gdLst/>
              <a:ahLst/>
              <a:cxnLst/>
              <a:rect l="l" t="t" r="r" b="b"/>
              <a:pathLst>
                <a:path w="6822" h="87846" extrusionOk="0">
                  <a:moveTo>
                    <a:pt x="6821" y="0"/>
                  </a:moveTo>
                  <a:lnTo>
                    <a:pt x="6710" y="323"/>
                  </a:lnTo>
                  <a:lnTo>
                    <a:pt x="6599" y="645"/>
                  </a:lnTo>
                  <a:lnTo>
                    <a:pt x="6492" y="983"/>
                  </a:lnTo>
                  <a:lnTo>
                    <a:pt x="6386" y="1321"/>
                  </a:lnTo>
                  <a:lnTo>
                    <a:pt x="6286" y="1675"/>
                  </a:lnTo>
                  <a:lnTo>
                    <a:pt x="6190" y="2028"/>
                  </a:lnTo>
                  <a:lnTo>
                    <a:pt x="6095" y="2381"/>
                  </a:lnTo>
                  <a:lnTo>
                    <a:pt x="5999" y="2750"/>
                  </a:lnTo>
                  <a:lnTo>
                    <a:pt x="5766" y="3580"/>
                  </a:lnTo>
                  <a:lnTo>
                    <a:pt x="5538" y="4440"/>
                  </a:lnTo>
                  <a:lnTo>
                    <a:pt x="5326" y="5316"/>
                  </a:lnTo>
                  <a:lnTo>
                    <a:pt x="5119" y="6207"/>
                  </a:lnTo>
                  <a:lnTo>
                    <a:pt x="4838" y="7374"/>
                  </a:lnTo>
                  <a:lnTo>
                    <a:pt x="4567" y="8573"/>
                  </a:lnTo>
                  <a:lnTo>
                    <a:pt x="4312" y="9771"/>
                  </a:lnTo>
                  <a:lnTo>
                    <a:pt x="4063" y="11000"/>
                  </a:lnTo>
                  <a:lnTo>
                    <a:pt x="3501" y="13888"/>
                  </a:lnTo>
                  <a:lnTo>
                    <a:pt x="3363" y="14656"/>
                  </a:lnTo>
                  <a:lnTo>
                    <a:pt x="3225" y="15455"/>
                  </a:lnTo>
                  <a:lnTo>
                    <a:pt x="3092" y="16269"/>
                  </a:lnTo>
                  <a:lnTo>
                    <a:pt x="2955" y="17099"/>
                  </a:lnTo>
                  <a:lnTo>
                    <a:pt x="2811" y="17944"/>
                  </a:lnTo>
                  <a:lnTo>
                    <a:pt x="2673" y="18804"/>
                  </a:lnTo>
                  <a:lnTo>
                    <a:pt x="2535" y="19695"/>
                  </a:lnTo>
                  <a:lnTo>
                    <a:pt x="2408" y="20602"/>
                  </a:lnTo>
                  <a:lnTo>
                    <a:pt x="2154" y="22476"/>
                  </a:lnTo>
                  <a:lnTo>
                    <a:pt x="1888" y="24396"/>
                  </a:lnTo>
                  <a:lnTo>
                    <a:pt x="1761" y="25472"/>
                  </a:lnTo>
                  <a:lnTo>
                    <a:pt x="1639" y="26547"/>
                  </a:lnTo>
                  <a:lnTo>
                    <a:pt x="1522" y="27638"/>
                  </a:lnTo>
                  <a:lnTo>
                    <a:pt x="1406" y="28729"/>
                  </a:lnTo>
                  <a:lnTo>
                    <a:pt x="1300" y="29820"/>
                  </a:lnTo>
                  <a:lnTo>
                    <a:pt x="1194" y="30910"/>
                  </a:lnTo>
                  <a:lnTo>
                    <a:pt x="1093" y="32001"/>
                  </a:lnTo>
                  <a:lnTo>
                    <a:pt x="992" y="33107"/>
                  </a:lnTo>
                  <a:lnTo>
                    <a:pt x="902" y="34198"/>
                  </a:lnTo>
                  <a:lnTo>
                    <a:pt x="812" y="35304"/>
                  </a:lnTo>
                  <a:lnTo>
                    <a:pt x="727" y="36426"/>
                  </a:lnTo>
                  <a:lnTo>
                    <a:pt x="647" y="37532"/>
                  </a:lnTo>
                  <a:lnTo>
                    <a:pt x="573" y="38638"/>
                  </a:lnTo>
                  <a:lnTo>
                    <a:pt x="499" y="39759"/>
                  </a:lnTo>
                  <a:lnTo>
                    <a:pt x="435" y="40881"/>
                  </a:lnTo>
                  <a:lnTo>
                    <a:pt x="371" y="42002"/>
                  </a:lnTo>
                  <a:lnTo>
                    <a:pt x="318" y="43124"/>
                  </a:lnTo>
                  <a:lnTo>
                    <a:pt x="265" y="44245"/>
                  </a:lnTo>
                  <a:lnTo>
                    <a:pt x="223" y="45367"/>
                  </a:lnTo>
                  <a:lnTo>
                    <a:pt x="180" y="46504"/>
                  </a:lnTo>
                  <a:lnTo>
                    <a:pt x="143" y="47625"/>
                  </a:lnTo>
                  <a:lnTo>
                    <a:pt x="111" y="48762"/>
                  </a:lnTo>
                  <a:lnTo>
                    <a:pt x="80" y="49883"/>
                  </a:lnTo>
                  <a:lnTo>
                    <a:pt x="58" y="51020"/>
                  </a:lnTo>
                  <a:lnTo>
                    <a:pt x="37" y="52157"/>
                  </a:lnTo>
                  <a:lnTo>
                    <a:pt x="21" y="53279"/>
                  </a:lnTo>
                  <a:lnTo>
                    <a:pt x="11" y="54416"/>
                  </a:lnTo>
                  <a:lnTo>
                    <a:pt x="0" y="55552"/>
                  </a:lnTo>
                  <a:lnTo>
                    <a:pt x="0" y="56689"/>
                  </a:lnTo>
                  <a:lnTo>
                    <a:pt x="0" y="57811"/>
                  </a:lnTo>
                  <a:lnTo>
                    <a:pt x="5" y="58948"/>
                  </a:lnTo>
                  <a:lnTo>
                    <a:pt x="16" y="60084"/>
                  </a:lnTo>
                  <a:lnTo>
                    <a:pt x="58" y="62158"/>
                  </a:lnTo>
                  <a:lnTo>
                    <a:pt x="101" y="64156"/>
                  </a:lnTo>
                  <a:lnTo>
                    <a:pt x="127" y="65139"/>
                  </a:lnTo>
                  <a:lnTo>
                    <a:pt x="159" y="66107"/>
                  </a:lnTo>
                  <a:lnTo>
                    <a:pt x="191" y="67044"/>
                  </a:lnTo>
                  <a:lnTo>
                    <a:pt x="233" y="67981"/>
                  </a:lnTo>
                  <a:lnTo>
                    <a:pt x="265" y="68841"/>
                  </a:lnTo>
                  <a:lnTo>
                    <a:pt x="302" y="69686"/>
                  </a:lnTo>
                  <a:lnTo>
                    <a:pt x="345" y="70547"/>
                  </a:lnTo>
                  <a:lnTo>
                    <a:pt x="393" y="71392"/>
                  </a:lnTo>
                  <a:lnTo>
                    <a:pt x="440" y="72252"/>
                  </a:lnTo>
                  <a:lnTo>
                    <a:pt x="493" y="73097"/>
                  </a:lnTo>
                  <a:lnTo>
                    <a:pt x="546" y="73942"/>
                  </a:lnTo>
                  <a:lnTo>
                    <a:pt x="605" y="74787"/>
                  </a:lnTo>
                  <a:lnTo>
                    <a:pt x="700" y="76185"/>
                  </a:lnTo>
                  <a:lnTo>
                    <a:pt x="801" y="77567"/>
                  </a:lnTo>
                  <a:lnTo>
                    <a:pt x="918" y="78950"/>
                  </a:lnTo>
                  <a:lnTo>
                    <a:pt x="1045" y="80317"/>
                  </a:lnTo>
                  <a:lnTo>
                    <a:pt x="1135" y="81362"/>
                  </a:lnTo>
                  <a:lnTo>
                    <a:pt x="1236" y="82407"/>
                  </a:lnTo>
                  <a:lnTo>
                    <a:pt x="1347" y="83421"/>
                  </a:lnTo>
                  <a:lnTo>
                    <a:pt x="1464" y="84435"/>
                  </a:lnTo>
                  <a:lnTo>
                    <a:pt x="1560" y="85310"/>
                  </a:lnTo>
                  <a:lnTo>
                    <a:pt x="1660" y="86171"/>
                  </a:lnTo>
                  <a:lnTo>
                    <a:pt x="1777" y="87016"/>
                  </a:lnTo>
                  <a:lnTo>
                    <a:pt x="1904" y="87845"/>
                  </a:lnTo>
                  <a:lnTo>
                    <a:pt x="1835" y="86954"/>
                  </a:lnTo>
                  <a:lnTo>
                    <a:pt x="1750" y="86063"/>
                  </a:lnTo>
                  <a:lnTo>
                    <a:pt x="1655" y="85172"/>
                  </a:lnTo>
                  <a:lnTo>
                    <a:pt x="1549" y="84312"/>
                  </a:lnTo>
                  <a:lnTo>
                    <a:pt x="1464" y="83421"/>
                  </a:lnTo>
                  <a:lnTo>
                    <a:pt x="1374" y="82422"/>
                  </a:lnTo>
                  <a:lnTo>
                    <a:pt x="1289" y="81347"/>
                  </a:lnTo>
                  <a:lnTo>
                    <a:pt x="1199" y="80164"/>
                  </a:lnTo>
                  <a:lnTo>
                    <a:pt x="1103" y="78904"/>
                  </a:lnTo>
                  <a:lnTo>
                    <a:pt x="1008" y="77552"/>
                  </a:lnTo>
                  <a:lnTo>
                    <a:pt x="912" y="76123"/>
                  </a:lnTo>
                  <a:lnTo>
                    <a:pt x="817" y="74633"/>
                  </a:lnTo>
                  <a:lnTo>
                    <a:pt x="774" y="73850"/>
                  </a:lnTo>
                  <a:lnTo>
                    <a:pt x="732" y="73051"/>
                  </a:lnTo>
                  <a:lnTo>
                    <a:pt x="658" y="71392"/>
                  </a:lnTo>
                  <a:lnTo>
                    <a:pt x="584" y="69671"/>
                  </a:lnTo>
                  <a:lnTo>
                    <a:pt x="499" y="67873"/>
                  </a:lnTo>
                  <a:lnTo>
                    <a:pt x="462" y="66952"/>
                  </a:lnTo>
                  <a:lnTo>
                    <a:pt x="430" y="66015"/>
                  </a:lnTo>
                  <a:lnTo>
                    <a:pt x="403" y="65047"/>
                  </a:lnTo>
                  <a:lnTo>
                    <a:pt x="382" y="64079"/>
                  </a:lnTo>
                  <a:lnTo>
                    <a:pt x="350" y="62097"/>
                  </a:lnTo>
                  <a:lnTo>
                    <a:pt x="318" y="60069"/>
                  </a:lnTo>
                  <a:lnTo>
                    <a:pt x="313" y="58948"/>
                  </a:lnTo>
                  <a:lnTo>
                    <a:pt x="313" y="57826"/>
                  </a:lnTo>
                  <a:lnTo>
                    <a:pt x="313" y="56705"/>
                  </a:lnTo>
                  <a:lnTo>
                    <a:pt x="318" y="55583"/>
                  </a:lnTo>
                  <a:lnTo>
                    <a:pt x="329" y="54462"/>
                  </a:lnTo>
                  <a:lnTo>
                    <a:pt x="345" y="53340"/>
                  </a:lnTo>
                  <a:lnTo>
                    <a:pt x="361" y="52219"/>
                  </a:lnTo>
                  <a:lnTo>
                    <a:pt x="382" y="51097"/>
                  </a:lnTo>
                  <a:lnTo>
                    <a:pt x="408" y="49976"/>
                  </a:lnTo>
                  <a:lnTo>
                    <a:pt x="440" y="48854"/>
                  </a:lnTo>
                  <a:lnTo>
                    <a:pt x="477" y="47748"/>
                  </a:lnTo>
                  <a:lnTo>
                    <a:pt x="515" y="46627"/>
                  </a:lnTo>
                  <a:lnTo>
                    <a:pt x="557" y="45520"/>
                  </a:lnTo>
                  <a:lnTo>
                    <a:pt x="599" y="44399"/>
                  </a:lnTo>
                  <a:lnTo>
                    <a:pt x="652" y="43293"/>
                  </a:lnTo>
                  <a:lnTo>
                    <a:pt x="706" y="42171"/>
                  </a:lnTo>
                  <a:lnTo>
                    <a:pt x="769" y="41065"/>
                  </a:lnTo>
                  <a:lnTo>
                    <a:pt x="838" y="39959"/>
                  </a:lnTo>
                  <a:lnTo>
                    <a:pt x="912" y="38853"/>
                  </a:lnTo>
                  <a:lnTo>
                    <a:pt x="987" y="37762"/>
                  </a:lnTo>
                  <a:lnTo>
                    <a:pt x="1072" y="36656"/>
                  </a:lnTo>
                  <a:lnTo>
                    <a:pt x="1156" y="35565"/>
                  </a:lnTo>
                  <a:lnTo>
                    <a:pt x="1241" y="34474"/>
                  </a:lnTo>
                  <a:lnTo>
                    <a:pt x="1337" y="33384"/>
                  </a:lnTo>
                  <a:lnTo>
                    <a:pt x="1432" y="32293"/>
                  </a:lnTo>
                  <a:lnTo>
                    <a:pt x="1533" y="31218"/>
                  </a:lnTo>
                  <a:lnTo>
                    <a:pt x="1639" y="30127"/>
                  </a:lnTo>
                  <a:lnTo>
                    <a:pt x="1750" y="29051"/>
                  </a:lnTo>
                  <a:lnTo>
                    <a:pt x="1862" y="27976"/>
                  </a:lnTo>
                  <a:lnTo>
                    <a:pt x="1979" y="26901"/>
                  </a:lnTo>
                  <a:lnTo>
                    <a:pt x="2101" y="25841"/>
                  </a:lnTo>
                  <a:lnTo>
                    <a:pt x="2223" y="24780"/>
                  </a:lnTo>
                  <a:lnTo>
                    <a:pt x="2477" y="22875"/>
                  </a:lnTo>
                  <a:lnTo>
                    <a:pt x="2726" y="21017"/>
                  </a:lnTo>
                  <a:lnTo>
                    <a:pt x="2848" y="20126"/>
                  </a:lnTo>
                  <a:lnTo>
                    <a:pt x="2976" y="19234"/>
                  </a:lnTo>
                  <a:lnTo>
                    <a:pt x="3108" y="18374"/>
                  </a:lnTo>
                  <a:lnTo>
                    <a:pt x="3241" y="17529"/>
                  </a:lnTo>
                  <a:lnTo>
                    <a:pt x="3310" y="17145"/>
                  </a:lnTo>
                  <a:lnTo>
                    <a:pt x="3374" y="16730"/>
                  </a:lnTo>
                  <a:lnTo>
                    <a:pt x="3496" y="15901"/>
                  </a:lnTo>
                  <a:lnTo>
                    <a:pt x="3623" y="15086"/>
                  </a:lnTo>
                  <a:lnTo>
                    <a:pt x="3692" y="14687"/>
                  </a:lnTo>
                  <a:lnTo>
                    <a:pt x="3761" y="14303"/>
                  </a:lnTo>
                  <a:lnTo>
                    <a:pt x="4037" y="12844"/>
                  </a:lnTo>
                  <a:lnTo>
                    <a:pt x="4297" y="11415"/>
                  </a:lnTo>
                  <a:lnTo>
                    <a:pt x="4424" y="10739"/>
                  </a:lnTo>
                  <a:lnTo>
                    <a:pt x="4551" y="10078"/>
                  </a:lnTo>
                  <a:lnTo>
                    <a:pt x="4678" y="9433"/>
                  </a:lnTo>
                  <a:lnTo>
                    <a:pt x="4806" y="8834"/>
                  </a:lnTo>
                  <a:lnTo>
                    <a:pt x="5055" y="7666"/>
                  </a:lnTo>
                  <a:lnTo>
                    <a:pt x="5294" y="6575"/>
                  </a:lnTo>
                  <a:lnTo>
                    <a:pt x="5490" y="5669"/>
                  </a:lnTo>
                  <a:lnTo>
                    <a:pt x="5692" y="4763"/>
                  </a:lnTo>
                  <a:lnTo>
                    <a:pt x="5904" y="3887"/>
                  </a:lnTo>
                  <a:lnTo>
                    <a:pt x="6121" y="3011"/>
                  </a:lnTo>
                  <a:lnTo>
                    <a:pt x="6217" y="2658"/>
                  </a:lnTo>
                  <a:lnTo>
                    <a:pt x="6312" y="2289"/>
                  </a:lnTo>
                  <a:lnTo>
                    <a:pt x="6402" y="1920"/>
                  </a:lnTo>
                  <a:lnTo>
                    <a:pt x="6492" y="1552"/>
                  </a:lnTo>
                  <a:lnTo>
                    <a:pt x="6577" y="1168"/>
                  </a:lnTo>
                  <a:lnTo>
                    <a:pt x="6662" y="784"/>
                  </a:lnTo>
                  <a:lnTo>
                    <a:pt x="6742" y="400"/>
                  </a:lnTo>
                  <a:lnTo>
                    <a:pt x="6821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4"/>
            <p:cNvSpPr/>
            <p:nvPr/>
          </p:nvSpPr>
          <p:spPr>
            <a:xfrm>
              <a:off x="-966125" y="-11536775"/>
              <a:ext cx="16075" cy="45325"/>
            </a:xfrm>
            <a:custGeom>
              <a:avLst/>
              <a:gdLst/>
              <a:ahLst/>
              <a:cxnLst/>
              <a:rect l="l" t="t" r="r" b="b"/>
              <a:pathLst>
                <a:path w="643" h="1813" extrusionOk="0">
                  <a:moveTo>
                    <a:pt x="324" y="0"/>
                  </a:moveTo>
                  <a:lnTo>
                    <a:pt x="292" y="15"/>
                  </a:lnTo>
                  <a:lnTo>
                    <a:pt x="260" y="15"/>
                  </a:lnTo>
                  <a:lnTo>
                    <a:pt x="228" y="46"/>
                  </a:lnTo>
                  <a:lnTo>
                    <a:pt x="170" y="108"/>
                  </a:lnTo>
                  <a:lnTo>
                    <a:pt x="117" y="215"/>
                  </a:lnTo>
                  <a:lnTo>
                    <a:pt x="75" y="338"/>
                  </a:lnTo>
                  <a:lnTo>
                    <a:pt x="43" y="492"/>
                  </a:lnTo>
                  <a:lnTo>
                    <a:pt x="16" y="645"/>
                  </a:lnTo>
                  <a:lnTo>
                    <a:pt x="6" y="830"/>
                  </a:lnTo>
                  <a:lnTo>
                    <a:pt x="0" y="922"/>
                  </a:lnTo>
                  <a:lnTo>
                    <a:pt x="6" y="1014"/>
                  </a:lnTo>
                  <a:lnTo>
                    <a:pt x="16" y="1152"/>
                  </a:lnTo>
                  <a:lnTo>
                    <a:pt x="37" y="1291"/>
                  </a:lnTo>
                  <a:lnTo>
                    <a:pt x="53" y="1383"/>
                  </a:lnTo>
                  <a:lnTo>
                    <a:pt x="75" y="1460"/>
                  </a:lnTo>
                  <a:lnTo>
                    <a:pt x="96" y="1536"/>
                  </a:lnTo>
                  <a:lnTo>
                    <a:pt x="122" y="1598"/>
                  </a:lnTo>
                  <a:lnTo>
                    <a:pt x="175" y="1690"/>
                  </a:lnTo>
                  <a:lnTo>
                    <a:pt x="234" y="1767"/>
                  </a:lnTo>
                  <a:lnTo>
                    <a:pt x="297" y="1798"/>
                  </a:lnTo>
                  <a:lnTo>
                    <a:pt x="361" y="1813"/>
                  </a:lnTo>
                  <a:lnTo>
                    <a:pt x="393" y="1798"/>
                  </a:lnTo>
                  <a:lnTo>
                    <a:pt x="425" y="1767"/>
                  </a:lnTo>
                  <a:lnTo>
                    <a:pt x="456" y="1736"/>
                  </a:lnTo>
                  <a:lnTo>
                    <a:pt x="488" y="1690"/>
                  </a:lnTo>
                  <a:lnTo>
                    <a:pt x="520" y="1659"/>
                  </a:lnTo>
                  <a:lnTo>
                    <a:pt x="552" y="1567"/>
                  </a:lnTo>
                  <a:lnTo>
                    <a:pt x="573" y="1490"/>
                  </a:lnTo>
                  <a:lnTo>
                    <a:pt x="594" y="1398"/>
                  </a:lnTo>
                  <a:lnTo>
                    <a:pt x="616" y="1291"/>
                  </a:lnTo>
                  <a:lnTo>
                    <a:pt x="626" y="1183"/>
                  </a:lnTo>
                  <a:lnTo>
                    <a:pt x="637" y="1076"/>
                  </a:lnTo>
                  <a:lnTo>
                    <a:pt x="642" y="968"/>
                  </a:lnTo>
                  <a:lnTo>
                    <a:pt x="637" y="845"/>
                  </a:lnTo>
                  <a:lnTo>
                    <a:pt x="632" y="753"/>
                  </a:lnTo>
                  <a:lnTo>
                    <a:pt x="626" y="661"/>
                  </a:lnTo>
                  <a:lnTo>
                    <a:pt x="605" y="492"/>
                  </a:lnTo>
                  <a:lnTo>
                    <a:pt x="568" y="338"/>
                  </a:lnTo>
                  <a:lnTo>
                    <a:pt x="525" y="215"/>
                  </a:lnTo>
                  <a:lnTo>
                    <a:pt x="472" y="123"/>
                  </a:lnTo>
                  <a:lnTo>
                    <a:pt x="419" y="46"/>
                  </a:lnTo>
                  <a:lnTo>
                    <a:pt x="356" y="15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4"/>
            <p:cNvSpPr/>
            <p:nvPr/>
          </p:nvSpPr>
          <p:spPr>
            <a:xfrm>
              <a:off x="-966125" y="-11536775"/>
              <a:ext cx="16075" cy="45325"/>
            </a:xfrm>
            <a:custGeom>
              <a:avLst/>
              <a:gdLst/>
              <a:ahLst/>
              <a:cxnLst/>
              <a:rect l="l" t="t" r="r" b="b"/>
              <a:pathLst>
                <a:path w="643" h="1813" fill="none" extrusionOk="0">
                  <a:moveTo>
                    <a:pt x="488" y="1690"/>
                  </a:moveTo>
                  <a:lnTo>
                    <a:pt x="488" y="1690"/>
                  </a:lnTo>
                  <a:lnTo>
                    <a:pt x="456" y="1736"/>
                  </a:lnTo>
                  <a:lnTo>
                    <a:pt x="425" y="1767"/>
                  </a:lnTo>
                  <a:lnTo>
                    <a:pt x="393" y="1798"/>
                  </a:lnTo>
                  <a:lnTo>
                    <a:pt x="361" y="1813"/>
                  </a:lnTo>
                  <a:lnTo>
                    <a:pt x="297" y="1798"/>
                  </a:lnTo>
                  <a:lnTo>
                    <a:pt x="234" y="1767"/>
                  </a:lnTo>
                  <a:lnTo>
                    <a:pt x="175" y="1690"/>
                  </a:lnTo>
                  <a:lnTo>
                    <a:pt x="122" y="1598"/>
                  </a:lnTo>
                  <a:lnTo>
                    <a:pt x="96" y="1536"/>
                  </a:lnTo>
                  <a:lnTo>
                    <a:pt x="75" y="1460"/>
                  </a:lnTo>
                  <a:lnTo>
                    <a:pt x="53" y="1383"/>
                  </a:lnTo>
                  <a:lnTo>
                    <a:pt x="37" y="1291"/>
                  </a:lnTo>
                  <a:lnTo>
                    <a:pt x="37" y="1291"/>
                  </a:lnTo>
                  <a:lnTo>
                    <a:pt x="16" y="1152"/>
                  </a:lnTo>
                  <a:lnTo>
                    <a:pt x="6" y="1014"/>
                  </a:lnTo>
                  <a:lnTo>
                    <a:pt x="6" y="1014"/>
                  </a:lnTo>
                  <a:lnTo>
                    <a:pt x="0" y="922"/>
                  </a:lnTo>
                  <a:lnTo>
                    <a:pt x="6" y="830"/>
                  </a:lnTo>
                  <a:lnTo>
                    <a:pt x="16" y="645"/>
                  </a:lnTo>
                  <a:lnTo>
                    <a:pt x="43" y="492"/>
                  </a:lnTo>
                  <a:lnTo>
                    <a:pt x="75" y="338"/>
                  </a:lnTo>
                  <a:lnTo>
                    <a:pt x="117" y="215"/>
                  </a:lnTo>
                  <a:lnTo>
                    <a:pt x="170" y="108"/>
                  </a:lnTo>
                  <a:lnTo>
                    <a:pt x="228" y="46"/>
                  </a:lnTo>
                  <a:lnTo>
                    <a:pt x="260" y="15"/>
                  </a:lnTo>
                  <a:lnTo>
                    <a:pt x="292" y="15"/>
                  </a:lnTo>
                  <a:lnTo>
                    <a:pt x="292" y="15"/>
                  </a:lnTo>
                  <a:lnTo>
                    <a:pt x="324" y="0"/>
                  </a:lnTo>
                  <a:lnTo>
                    <a:pt x="356" y="15"/>
                  </a:lnTo>
                  <a:lnTo>
                    <a:pt x="419" y="46"/>
                  </a:lnTo>
                  <a:lnTo>
                    <a:pt x="472" y="123"/>
                  </a:lnTo>
                  <a:lnTo>
                    <a:pt x="525" y="215"/>
                  </a:lnTo>
                  <a:lnTo>
                    <a:pt x="568" y="338"/>
                  </a:lnTo>
                  <a:lnTo>
                    <a:pt x="605" y="492"/>
                  </a:lnTo>
                  <a:lnTo>
                    <a:pt x="626" y="661"/>
                  </a:lnTo>
                  <a:lnTo>
                    <a:pt x="632" y="753"/>
                  </a:lnTo>
                  <a:lnTo>
                    <a:pt x="637" y="845"/>
                  </a:lnTo>
                  <a:lnTo>
                    <a:pt x="637" y="845"/>
                  </a:lnTo>
                  <a:lnTo>
                    <a:pt x="642" y="968"/>
                  </a:lnTo>
                  <a:lnTo>
                    <a:pt x="637" y="1076"/>
                  </a:lnTo>
                  <a:lnTo>
                    <a:pt x="626" y="1183"/>
                  </a:lnTo>
                  <a:lnTo>
                    <a:pt x="616" y="1291"/>
                  </a:lnTo>
                  <a:lnTo>
                    <a:pt x="594" y="1398"/>
                  </a:lnTo>
                  <a:lnTo>
                    <a:pt x="573" y="1490"/>
                  </a:lnTo>
                  <a:lnTo>
                    <a:pt x="552" y="1567"/>
                  </a:lnTo>
                  <a:lnTo>
                    <a:pt x="520" y="165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4"/>
            <p:cNvSpPr/>
            <p:nvPr/>
          </p:nvSpPr>
          <p:spPr>
            <a:xfrm>
              <a:off x="-1013475" y="-12713575"/>
              <a:ext cx="15550" cy="46500"/>
            </a:xfrm>
            <a:custGeom>
              <a:avLst/>
              <a:gdLst/>
              <a:ahLst/>
              <a:cxnLst/>
              <a:rect l="l" t="t" r="r" b="b"/>
              <a:pathLst>
                <a:path w="622" h="1860" extrusionOk="0">
                  <a:moveTo>
                    <a:pt x="335" y="0"/>
                  </a:moveTo>
                  <a:lnTo>
                    <a:pt x="292" y="16"/>
                  </a:lnTo>
                  <a:lnTo>
                    <a:pt x="255" y="31"/>
                  </a:lnTo>
                  <a:lnTo>
                    <a:pt x="218" y="62"/>
                  </a:lnTo>
                  <a:lnTo>
                    <a:pt x="181" y="92"/>
                  </a:lnTo>
                  <a:lnTo>
                    <a:pt x="149" y="154"/>
                  </a:lnTo>
                  <a:lnTo>
                    <a:pt x="123" y="200"/>
                  </a:lnTo>
                  <a:lnTo>
                    <a:pt x="96" y="261"/>
                  </a:lnTo>
                  <a:lnTo>
                    <a:pt x="59" y="400"/>
                  </a:lnTo>
                  <a:lnTo>
                    <a:pt x="27" y="569"/>
                  </a:lnTo>
                  <a:lnTo>
                    <a:pt x="11" y="738"/>
                  </a:lnTo>
                  <a:lnTo>
                    <a:pt x="1" y="907"/>
                  </a:lnTo>
                  <a:lnTo>
                    <a:pt x="6" y="1091"/>
                  </a:lnTo>
                  <a:lnTo>
                    <a:pt x="22" y="1260"/>
                  </a:lnTo>
                  <a:lnTo>
                    <a:pt x="38" y="1352"/>
                  </a:lnTo>
                  <a:lnTo>
                    <a:pt x="54" y="1429"/>
                  </a:lnTo>
                  <a:lnTo>
                    <a:pt x="70" y="1506"/>
                  </a:lnTo>
                  <a:lnTo>
                    <a:pt x="91" y="1567"/>
                  </a:lnTo>
                  <a:lnTo>
                    <a:pt x="139" y="1690"/>
                  </a:lnTo>
                  <a:lnTo>
                    <a:pt x="192" y="1782"/>
                  </a:lnTo>
                  <a:lnTo>
                    <a:pt x="250" y="1828"/>
                  </a:lnTo>
                  <a:lnTo>
                    <a:pt x="314" y="1859"/>
                  </a:lnTo>
                  <a:lnTo>
                    <a:pt x="372" y="1844"/>
                  </a:lnTo>
                  <a:lnTo>
                    <a:pt x="436" y="1798"/>
                  </a:lnTo>
                  <a:lnTo>
                    <a:pt x="462" y="1752"/>
                  </a:lnTo>
                  <a:lnTo>
                    <a:pt x="494" y="1705"/>
                  </a:lnTo>
                  <a:lnTo>
                    <a:pt x="515" y="1644"/>
                  </a:lnTo>
                  <a:lnTo>
                    <a:pt x="552" y="1521"/>
                  </a:lnTo>
                  <a:lnTo>
                    <a:pt x="584" y="1398"/>
                  </a:lnTo>
                  <a:lnTo>
                    <a:pt x="595" y="1306"/>
                  </a:lnTo>
                  <a:lnTo>
                    <a:pt x="605" y="1214"/>
                  </a:lnTo>
                  <a:lnTo>
                    <a:pt x="616" y="1122"/>
                  </a:lnTo>
                  <a:lnTo>
                    <a:pt x="621" y="1030"/>
                  </a:lnTo>
                  <a:lnTo>
                    <a:pt x="621" y="845"/>
                  </a:lnTo>
                  <a:lnTo>
                    <a:pt x="611" y="661"/>
                  </a:lnTo>
                  <a:lnTo>
                    <a:pt x="584" y="492"/>
                  </a:lnTo>
                  <a:lnTo>
                    <a:pt x="547" y="323"/>
                  </a:lnTo>
                  <a:lnTo>
                    <a:pt x="526" y="261"/>
                  </a:lnTo>
                  <a:lnTo>
                    <a:pt x="505" y="185"/>
                  </a:lnTo>
                  <a:lnTo>
                    <a:pt x="478" y="138"/>
                  </a:lnTo>
                  <a:lnTo>
                    <a:pt x="446" y="77"/>
                  </a:lnTo>
                  <a:lnTo>
                    <a:pt x="409" y="46"/>
                  </a:lnTo>
                  <a:lnTo>
                    <a:pt x="372" y="16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4"/>
            <p:cNvSpPr/>
            <p:nvPr/>
          </p:nvSpPr>
          <p:spPr>
            <a:xfrm>
              <a:off x="-1013475" y="-12713575"/>
              <a:ext cx="15550" cy="46500"/>
            </a:xfrm>
            <a:custGeom>
              <a:avLst/>
              <a:gdLst/>
              <a:ahLst/>
              <a:cxnLst/>
              <a:rect l="l" t="t" r="r" b="b"/>
              <a:pathLst>
                <a:path w="622" h="1860" fill="none" extrusionOk="0">
                  <a:moveTo>
                    <a:pt x="494" y="1705"/>
                  </a:moveTo>
                  <a:lnTo>
                    <a:pt x="494" y="1705"/>
                  </a:lnTo>
                  <a:lnTo>
                    <a:pt x="462" y="1752"/>
                  </a:lnTo>
                  <a:lnTo>
                    <a:pt x="436" y="1798"/>
                  </a:lnTo>
                  <a:lnTo>
                    <a:pt x="372" y="1844"/>
                  </a:lnTo>
                  <a:lnTo>
                    <a:pt x="314" y="1859"/>
                  </a:lnTo>
                  <a:lnTo>
                    <a:pt x="250" y="1828"/>
                  </a:lnTo>
                  <a:lnTo>
                    <a:pt x="192" y="1782"/>
                  </a:lnTo>
                  <a:lnTo>
                    <a:pt x="139" y="1690"/>
                  </a:lnTo>
                  <a:lnTo>
                    <a:pt x="91" y="1567"/>
                  </a:lnTo>
                  <a:lnTo>
                    <a:pt x="70" y="1506"/>
                  </a:lnTo>
                  <a:lnTo>
                    <a:pt x="54" y="1429"/>
                  </a:lnTo>
                  <a:lnTo>
                    <a:pt x="54" y="1429"/>
                  </a:lnTo>
                  <a:lnTo>
                    <a:pt x="38" y="1352"/>
                  </a:lnTo>
                  <a:lnTo>
                    <a:pt x="22" y="1260"/>
                  </a:lnTo>
                  <a:lnTo>
                    <a:pt x="6" y="1091"/>
                  </a:lnTo>
                  <a:lnTo>
                    <a:pt x="1" y="907"/>
                  </a:lnTo>
                  <a:lnTo>
                    <a:pt x="11" y="738"/>
                  </a:lnTo>
                  <a:lnTo>
                    <a:pt x="27" y="569"/>
                  </a:lnTo>
                  <a:lnTo>
                    <a:pt x="59" y="400"/>
                  </a:lnTo>
                  <a:lnTo>
                    <a:pt x="96" y="261"/>
                  </a:lnTo>
                  <a:lnTo>
                    <a:pt x="123" y="200"/>
                  </a:lnTo>
                  <a:lnTo>
                    <a:pt x="149" y="154"/>
                  </a:lnTo>
                  <a:lnTo>
                    <a:pt x="149" y="154"/>
                  </a:lnTo>
                  <a:lnTo>
                    <a:pt x="181" y="92"/>
                  </a:lnTo>
                  <a:lnTo>
                    <a:pt x="218" y="62"/>
                  </a:lnTo>
                  <a:lnTo>
                    <a:pt x="255" y="31"/>
                  </a:lnTo>
                  <a:lnTo>
                    <a:pt x="292" y="16"/>
                  </a:lnTo>
                  <a:lnTo>
                    <a:pt x="335" y="0"/>
                  </a:lnTo>
                  <a:lnTo>
                    <a:pt x="372" y="16"/>
                  </a:lnTo>
                  <a:lnTo>
                    <a:pt x="409" y="46"/>
                  </a:lnTo>
                  <a:lnTo>
                    <a:pt x="446" y="77"/>
                  </a:lnTo>
                  <a:lnTo>
                    <a:pt x="446" y="77"/>
                  </a:lnTo>
                  <a:lnTo>
                    <a:pt x="478" y="138"/>
                  </a:lnTo>
                  <a:lnTo>
                    <a:pt x="505" y="185"/>
                  </a:lnTo>
                  <a:lnTo>
                    <a:pt x="526" y="261"/>
                  </a:lnTo>
                  <a:lnTo>
                    <a:pt x="547" y="323"/>
                  </a:lnTo>
                  <a:lnTo>
                    <a:pt x="584" y="492"/>
                  </a:lnTo>
                  <a:lnTo>
                    <a:pt x="611" y="661"/>
                  </a:lnTo>
                  <a:lnTo>
                    <a:pt x="621" y="845"/>
                  </a:lnTo>
                  <a:lnTo>
                    <a:pt x="621" y="1030"/>
                  </a:lnTo>
                  <a:lnTo>
                    <a:pt x="616" y="1122"/>
                  </a:lnTo>
                  <a:lnTo>
                    <a:pt x="605" y="1214"/>
                  </a:lnTo>
                  <a:lnTo>
                    <a:pt x="595" y="1306"/>
                  </a:lnTo>
                  <a:lnTo>
                    <a:pt x="584" y="1398"/>
                  </a:lnTo>
                  <a:lnTo>
                    <a:pt x="584" y="1398"/>
                  </a:lnTo>
                  <a:lnTo>
                    <a:pt x="552" y="1521"/>
                  </a:lnTo>
                  <a:lnTo>
                    <a:pt x="515" y="16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4"/>
            <p:cNvSpPr/>
            <p:nvPr/>
          </p:nvSpPr>
          <p:spPr>
            <a:xfrm>
              <a:off x="-917200" y="-10335800"/>
              <a:ext cx="15675" cy="46125"/>
            </a:xfrm>
            <a:custGeom>
              <a:avLst/>
              <a:gdLst/>
              <a:ahLst/>
              <a:cxnLst/>
              <a:rect l="l" t="t" r="r" b="b"/>
              <a:pathLst>
                <a:path w="627" h="1845" extrusionOk="0">
                  <a:moveTo>
                    <a:pt x="298" y="1"/>
                  </a:moveTo>
                  <a:lnTo>
                    <a:pt x="255" y="16"/>
                  </a:lnTo>
                  <a:lnTo>
                    <a:pt x="218" y="47"/>
                  </a:lnTo>
                  <a:lnTo>
                    <a:pt x="181" y="93"/>
                  </a:lnTo>
                  <a:lnTo>
                    <a:pt x="144" y="155"/>
                  </a:lnTo>
                  <a:lnTo>
                    <a:pt x="117" y="201"/>
                  </a:lnTo>
                  <a:lnTo>
                    <a:pt x="91" y="277"/>
                  </a:lnTo>
                  <a:lnTo>
                    <a:pt x="54" y="416"/>
                  </a:lnTo>
                  <a:lnTo>
                    <a:pt x="27" y="569"/>
                  </a:lnTo>
                  <a:lnTo>
                    <a:pt x="6" y="738"/>
                  </a:lnTo>
                  <a:lnTo>
                    <a:pt x="1" y="923"/>
                  </a:lnTo>
                  <a:lnTo>
                    <a:pt x="6" y="1092"/>
                  </a:lnTo>
                  <a:lnTo>
                    <a:pt x="27" y="1276"/>
                  </a:lnTo>
                  <a:lnTo>
                    <a:pt x="38" y="1353"/>
                  </a:lnTo>
                  <a:lnTo>
                    <a:pt x="59" y="1430"/>
                  </a:lnTo>
                  <a:lnTo>
                    <a:pt x="75" y="1506"/>
                  </a:lnTo>
                  <a:lnTo>
                    <a:pt x="96" y="1583"/>
                  </a:lnTo>
                  <a:lnTo>
                    <a:pt x="149" y="1691"/>
                  </a:lnTo>
                  <a:lnTo>
                    <a:pt x="202" y="1768"/>
                  </a:lnTo>
                  <a:lnTo>
                    <a:pt x="260" y="1829"/>
                  </a:lnTo>
                  <a:lnTo>
                    <a:pt x="324" y="1844"/>
                  </a:lnTo>
                  <a:lnTo>
                    <a:pt x="382" y="1829"/>
                  </a:lnTo>
                  <a:lnTo>
                    <a:pt x="441" y="1768"/>
                  </a:lnTo>
                  <a:lnTo>
                    <a:pt x="473" y="1737"/>
                  </a:lnTo>
                  <a:lnTo>
                    <a:pt x="499" y="1691"/>
                  </a:lnTo>
                  <a:lnTo>
                    <a:pt x="520" y="1645"/>
                  </a:lnTo>
                  <a:lnTo>
                    <a:pt x="558" y="1522"/>
                  </a:lnTo>
                  <a:lnTo>
                    <a:pt x="589" y="1384"/>
                  </a:lnTo>
                  <a:lnTo>
                    <a:pt x="605" y="1307"/>
                  </a:lnTo>
                  <a:lnTo>
                    <a:pt x="616" y="1215"/>
                  </a:lnTo>
                  <a:lnTo>
                    <a:pt x="621" y="1122"/>
                  </a:lnTo>
                  <a:lnTo>
                    <a:pt x="626" y="1015"/>
                  </a:lnTo>
                  <a:lnTo>
                    <a:pt x="626" y="831"/>
                  </a:lnTo>
                  <a:lnTo>
                    <a:pt x="616" y="646"/>
                  </a:lnTo>
                  <a:lnTo>
                    <a:pt x="589" y="477"/>
                  </a:lnTo>
                  <a:lnTo>
                    <a:pt x="558" y="324"/>
                  </a:lnTo>
                  <a:lnTo>
                    <a:pt x="536" y="247"/>
                  </a:lnTo>
                  <a:lnTo>
                    <a:pt x="510" y="185"/>
                  </a:lnTo>
                  <a:lnTo>
                    <a:pt x="483" y="124"/>
                  </a:lnTo>
                  <a:lnTo>
                    <a:pt x="457" y="78"/>
                  </a:lnTo>
                  <a:lnTo>
                    <a:pt x="414" y="32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4"/>
            <p:cNvSpPr/>
            <p:nvPr/>
          </p:nvSpPr>
          <p:spPr>
            <a:xfrm>
              <a:off x="-917200" y="-10335800"/>
              <a:ext cx="15675" cy="46125"/>
            </a:xfrm>
            <a:custGeom>
              <a:avLst/>
              <a:gdLst/>
              <a:ahLst/>
              <a:cxnLst/>
              <a:rect l="l" t="t" r="r" b="b"/>
              <a:pathLst>
                <a:path w="627" h="1845" fill="none" extrusionOk="0">
                  <a:moveTo>
                    <a:pt x="499" y="1691"/>
                  </a:moveTo>
                  <a:lnTo>
                    <a:pt x="499" y="1691"/>
                  </a:lnTo>
                  <a:lnTo>
                    <a:pt x="473" y="1737"/>
                  </a:lnTo>
                  <a:lnTo>
                    <a:pt x="441" y="1768"/>
                  </a:lnTo>
                  <a:lnTo>
                    <a:pt x="382" y="1829"/>
                  </a:lnTo>
                  <a:lnTo>
                    <a:pt x="324" y="1844"/>
                  </a:lnTo>
                  <a:lnTo>
                    <a:pt x="260" y="1829"/>
                  </a:lnTo>
                  <a:lnTo>
                    <a:pt x="202" y="1768"/>
                  </a:lnTo>
                  <a:lnTo>
                    <a:pt x="149" y="1691"/>
                  </a:lnTo>
                  <a:lnTo>
                    <a:pt x="96" y="1583"/>
                  </a:lnTo>
                  <a:lnTo>
                    <a:pt x="75" y="1506"/>
                  </a:lnTo>
                  <a:lnTo>
                    <a:pt x="59" y="1430"/>
                  </a:lnTo>
                  <a:lnTo>
                    <a:pt x="59" y="1430"/>
                  </a:lnTo>
                  <a:lnTo>
                    <a:pt x="38" y="1353"/>
                  </a:lnTo>
                  <a:lnTo>
                    <a:pt x="27" y="1276"/>
                  </a:lnTo>
                  <a:lnTo>
                    <a:pt x="6" y="1092"/>
                  </a:lnTo>
                  <a:lnTo>
                    <a:pt x="1" y="923"/>
                  </a:lnTo>
                  <a:lnTo>
                    <a:pt x="6" y="738"/>
                  </a:lnTo>
                  <a:lnTo>
                    <a:pt x="27" y="569"/>
                  </a:lnTo>
                  <a:lnTo>
                    <a:pt x="54" y="416"/>
                  </a:lnTo>
                  <a:lnTo>
                    <a:pt x="91" y="277"/>
                  </a:lnTo>
                  <a:lnTo>
                    <a:pt x="117" y="201"/>
                  </a:lnTo>
                  <a:lnTo>
                    <a:pt x="144" y="155"/>
                  </a:lnTo>
                  <a:lnTo>
                    <a:pt x="144" y="155"/>
                  </a:lnTo>
                  <a:lnTo>
                    <a:pt x="181" y="93"/>
                  </a:lnTo>
                  <a:lnTo>
                    <a:pt x="218" y="47"/>
                  </a:lnTo>
                  <a:lnTo>
                    <a:pt x="255" y="16"/>
                  </a:lnTo>
                  <a:lnTo>
                    <a:pt x="298" y="1"/>
                  </a:lnTo>
                  <a:lnTo>
                    <a:pt x="335" y="1"/>
                  </a:lnTo>
                  <a:lnTo>
                    <a:pt x="377" y="1"/>
                  </a:lnTo>
                  <a:lnTo>
                    <a:pt x="414" y="32"/>
                  </a:lnTo>
                  <a:lnTo>
                    <a:pt x="457" y="78"/>
                  </a:lnTo>
                  <a:lnTo>
                    <a:pt x="457" y="78"/>
                  </a:lnTo>
                  <a:lnTo>
                    <a:pt x="483" y="124"/>
                  </a:lnTo>
                  <a:lnTo>
                    <a:pt x="510" y="185"/>
                  </a:lnTo>
                  <a:lnTo>
                    <a:pt x="536" y="247"/>
                  </a:lnTo>
                  <a:lnTo>
                    <a:pt x="558" y="324"/>
                  </a:lnTo>
                  <a:lnTo>
                    <a:pt x="589" y="477"/>
                  </a:lnTo>
                  <a:lnTo>
                    <a:pt x="616" y="646"/>
                  </a:lnTo>
                  <a:lnTo>
                    <a:pt x="626" y="831"/>
                  </a:lnTo>
                  <a:lnTo>
                    <a:pt x="626" y="1015"/>
                  </a:lnTo>
                  <a:lnTo>
                    <a:pt x="621" y="1122"/>
                  </a:lnTo>
                  <a:lnTo>
                    <a:pt x="616" y="1215"/>
                  </a:lnTo>
                  <a:lnTo>
                    <a:pt x="605" y="1307"/>
                  </a:lnTo>
                  <a:lnTo>
                    <a:pt x="589" y="1384"/>
                  </a:lnTo>
                  <a:lnTo>
                    <a:pt x="589" y="1384"/>
                  </a:lnTo>
                  <a:lnTo>
                    <a:pt x="558" y="1522"/>
                  </a:lnTo>
                  <a:lnTo>
                    <a:pt x="520" y="164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4"/>
            <p:cNvSpPr/>
            <p:nvPr/>
          </p:nvSpPr>
          <p:spPr>
            <a:xfrm>
              <a:off x="-916925" y="-15424375"/>
              <a:ext cx="15400" cy="44575"/>
            </a:xfrm>
            <a:custGeom>
              <a:avLst/>
              <a:gdLst/>
              <a:ahLst/>
              <a:cxnLst/>
              <a:rect l="l" t="t" r="r" b="b"/>
              <a:pathLst>
                <a:path w="616" h="1783" extrusionOk="0">
                  <a:moveTo>
                    <a:pt x="292" y="1"/>
                  </a:moveTo>
                  <a:lnTo>
                    <a:pt x="260" y="16"/>
                  </a:lnTo>
                  <a:lnTo>
                    <a:pt x="228" y="47"/>
                  </a:lnTo>
                  <a:lnTo>
                    <a:pt x="196" y="78"/>
                  </a:lnTo>
                  <a:lnTo>
                    <a:pt x="143" y="170"/>
                  </a:lnTo>
                  <a:lnTo>
                    <a:pt x="96" y="277"/>
                  </a:lnTo>
                  <a:lnTo>
                    <a:pt x="53" y="416"/>
                  </a:lnTo>
                  <a:lnTo>
                    <a:pt x="27" y="585"/>
                  </a:lnTo>
                  <a:lnTo>
                    <a:pt x="16" y="677"/>
                  </a:lnTo>
                  <a:lnTo>
                    <a:pt x="11" y="769"/>
                  </a:lnTo>
                  <a:lnTo>
                    <a:pt x="5" y="861"/>
                  </a:lnTo>
                  <a:lnTo>
                    <a:pt x="0" y="953"/>
                  </a:lnTo>
                  <a:lnTo>
                    <a:pt x="16" y="1138"/>
                  </a:lnTo>
                  <a:lnTo>
                    <a:pt x="27" y="1230"/>
                  </a:lnTo>
                  <a:lnTo>
                    <a:pt x="43" y="1307"/>
                  </a:lnTo>
                  <a:lnTo>
                    <a:pt x="64" y="1383"/>
                  </a:lnTo>
                  <a:lnTo>
                    <a:pt x="80" y="1460"/>
                  </a:lnTo>
                  <a:lnTo>
                    <a:pt x="106" y="1537"/>
                  </a:lnTo>
                  <a:lnTo>
                    <a:pt x="127" y="1583"/>
                  </a:lnTo>
                  <a:lnTo>
                    <a:pt x="181" y="1691"/>
                  </a:lnTo>
                  <a:lnTo>
                    <a:pt x="239" y="1752"/>
                  </a:lnTo>
                  <a:lnTo>
                    <a:pt x="303" y="1783"/>
                  </a:lnTo>
                  <a:lnTo>
                    <a:pt x="366" y="1783"/>
                  </a:lnTo>
                  <a:lnTo>
                    <a:pt x="398" y="1768"/>
                  </a:lnTo>
                  <a:lnTo>
                    <a:pt x="430" y="1737"/>
                  </a:lnTo>
                  <a:lnTo>
                    <a:pt x="456" y="1706"/>
                  </a:lnTo>
                  <a:lnTo>
                    <a:pt x="488" y="1660"/>
                  </a:lnTo>
                  <a:lnTo>
                    <a:pt x="509" y="1614"/>
                  </a:lnTo>
                  <a:lnTo>
                    <a:pt x="547" y="1491"/>
                  </a:lnTo>
                  <a:lnTo>
                    <a:pt x="578" y="1368"/>
                  </a:lnTo>
                  <a:lnTo>
                    <a:pt x="594" y="1276"/>
                  </a:lnTo>
                  <a:lnTo>
                    <a:pt x="605" y="1184"/>
                  </a:lnTo>
                  <a:lnTo>
                    <a:pt x="610" y="1092"/>
                  </a:lnTo>
                  <a:lnTo>
                    <a:pt x="615" y="999"/>
                  </a:lnTo>
                  <a:lnTo>
                    <a:pt x="615" y="815"/>
                  </a:lnTo>
                  <a:lnTo>
                    <a:pt x="605" y="631"/>
                  </a:lnTo>
                  <a:lnTo>
                    <a:pt x="578" y="462"/>
                  </a:lnTo>
                  <a:lnTo>
                    <a:pt x="547" y="293"/>
                  </a:lnTo>
                  <a:lnTo>
                    <a:pt x="525" y="231"/>
                  </a:lnTo>
                  <a:lnTo>
                    <a:pt x="499" y="170"/>
                  </a:lnTo>
                  <a:lnTo>
                    <a:pt x="472" y="108"/>
                  </a:lnTo>
                  <a:lnTo>
                    <a:pt x="446" y="47"/>
                  </a:lnTo>
                  <a:lnTo>
                    <a:pt x="3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4"/>
            <p:cNvSpPr/>
            <p:nvPr/>
          </p:nvSpPr>
          <p:spPr>
            <a:xfrm>
              <a:off x="-916925" y="-15424375"/>
              <a:ext cx="15400" cy="44575"/>
            </a:xfrm>
            <a:custGeom>
              <a:avLst/>
              <a:gdLst/>
              <a:ahLst/>
              <a:cxnLst/>
              <a:rect l="l" t="t" r="r" b="b"/>
              <a:pathLst>
                <a:path w="616" h="1783" fill="none" extrusionOk="0">
                  <a:moveTo>
                    <a:pt x="488" y="1660"/>
                  </a:moveTo>
                  <a:lnTo>
                    <a:pt x="488" y="1660"/>
                  </a:lnTo>
                  <a:lnTo>
                    <a:pt x="456" y="1706"/>
                  </a:lnTo>
                  <a:lnTo>
                    <a:pt x="430" y="1737"/>
                  </a:lnTo>
                  <a:lnTo>
                    <a:pt x="398" y="1768"/>
                  </a:lnTo>
                  <a:lnTo>
                    <a:pt x="366" y="1783"/>
                  </a:lnTo>
                  <a:lnTo>
                    <a:pt x="303" y="1783"/>
                  </a:lnTo>
                  <a:lnTo>
                    <a:pt x="239" y="1752"/>
                  </a:lnTo>
                  <a:lnTo>
                    <a:pt x="181" y="1691"/>
                  </a:lnTo>
                  <a:lnTo>
                    <a:pt x="127" y="1583"/>
                  </a:lnTo>
                  <a:lnTo>
                    <a:pt x="106" y="1537"/>
                  </a:lnTo>
                  <a:lnTo>
                    <a:pt x="80" y="1460"/>
                  </a:lnTo>
                  <a:lnTo>
                    <a:pt x="64" y="1383"/>
                  </a:lnTo>
                  <a:lnTo>
                    <a:pt x="43" y="1307"/>
                  </a:lnTo>
                  <a:lnTo>
                    <a:pt x="43" y="1307"/>
                  </a:lnTo>
                  <a:lnTo>
                    <a:pt x="27" y="1230"/>
                  </a:lnTo>
                  <a:lnTo>
                    <a:pt x="16" y="1138"/>
                  </a:lnTo>
                  <a:lnTo>
                    <a:pt x="0" y="953"/>
                  </a:lnTo>
                  <a:lnTo>
                    <a:pt x="0" y="953"/>
                  </a:lnTo>
                  <a:lnTo>
                    <a:pt x="5" y="861"/>
                  </a:lnTo>
                  <a:lnTo>
                    <a:pt x="11" y="769"/>
                  </a:lnTo>
                  <a:lnTo>
                    <a:pt x="16" y="677"/>
                  </a:lnTo>
                  <a:lnTo>
                    <a:pt x="27" y="585"/>
                  </a:lnTo>
                  <a:lnTo>
                    <a:pt x="53" y="416"/>
                  </a:lnTo>
                  <a:lnTo>
                    <a:pt x="96" y="277"/>
                  </a:lnTo>
                  <a:lnTo>
                    <a:pt x="143" y="170"/>
                  </a:lnTo>
                  <a:lnTo>
                    <a:pt x="196" y="78"/>
                  </a:lnTo>
                  <a:lnTo>
                    <a:pt x="228" y="47"/>
                  </a:lnTo>
                  <a:lnTo>
                    <a:pt x="260" y="16"/>
                  </a:lnTo>
                  <a:lnTo>
                    <a:pt x="292" y="1"/>
                  </a:lnTo>
                  <a:lnTo>
                    <a:pt x="324" y="1"/>
                  </a:lnTo>
                  <a:lnTo>
                    <a:pt x="324" y="1"/>
                  </a:lnTo>
                  <a:lnTo>
                    <a:pt x="382" y="1"/>
                  </a:lnTo>
                  <a:lnTo>
                    <a:pt x="446" y="47"/>
                  </a:lnTo>
                  <a:lnTo>
                    <a:pt x="446" y="47"/>
                  </a:lnTo>
                  <a:lnTo>
                    <a:pt x="472" y="108"/>
                  </a:lnTo>
                  <a:lnTo>
                    <a:pt x="499" y="170"/>
                  </a:lnTo>
                  <a:lnTo>
                    <a:pt x="525" y="231"/>
                  </a:lnTo>
                  <a:lnTo>
                    <a:pt x="547" y="293"/>
                  </a:lnTo>
                  <a:lnTo>
                    <a:pt x="578" y="462"/>
                  </a:lnTo>
                  <a:lnTo>
                    <a:pt x="605" y="631"/>
                  </a:lnTo>
                  <a:lnTo>
                    <a:pt x="615" y="815"/>
                  </a:lnTo>
                  <a:lnTo>
                    <a:pt x="615" y="999"/>
                  </a:lnTo>
                  <a:lnTo>
                    <a:pt x="610" y="1092"/>
                  </a:lnTo>
                  <a:lnTo>
                    <a:pt x="605" y="1184"/>
                  </a:lnTo>
                  <a:lnTo>
                    <a:pt x="594" y="1276"/>
                  </a:lnTo>
                  <a:lnTo>
                    <a:pt x="578" y="1368"/>
                  </a:lnTo>
                  <a:lnTo>
                    <a:pt x="578" y="1368"/>
                  </a:lnTo>
                  <a:lnTo>
                    <a:pt x="547" y="1491"/>
                  </a:lnTo>
                  <a:lnTo>
                    <a:pt x="509" y="1614"/>
                  </a:lnTo>
                  <a:lnTo>
                    <a:pt x="488" y="166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4"/>
            <p:cNvSpPr/>
            <p:nvPr/>
          </p:nvSpPr>
          <p:spPr>
            <a:xfrm>
              <a:off x="-1081775" y="-19236275"/>
              <a:ext cx="303050" cy="100650"/>
            </a:xfrm>
            <a:custGeom>
              <a:avLst/>
              <a:gdLst/>
              <a:ahLst/>
              <a:cxnLst/>
              <a:rect l="l" t="t" r="r" b="b"/>
              <a:pathLst>
                <a:path w="12122" h="4026" extrusionOk="0">
                  <a:moveTo>
                    <a:pt x="7098" y="0"/>
                  </a:moveTo>
                  <a:lnTo>
                    <a:pt x="6822" y="15"/>
                  </a:lnTo>
                  <a:lnTo>
                    <a:pt x="6552" y="31"/>
                  </a:lnTo>
                  <a:lnTo>
                    <a:pt x="6276" y="61"/>
                  </a:lnTo>
                  <a:lnTo>
                    <a:pt x="6005" y="108"/>
                  </a:lnTo>
                  <a:lnTo>
                    <a:pt x="5730" y="169"/>
                  </a:lnTo>
                  <a:lnTo>
                    <a:pt x="5459" y="230"/>
                  </a:lnTo>
                  <a:lnTo>
                    <a:pt x="5189" y="307"/>
                  </a:lnTo>
                  <a:lnTo>
                    <a:pt x="4913" y="384"/>
                  </a:lnTo>
                  <a:lnTo>
                    <a:pt x="4642" y="476"/>
                  </a:lnTo>
                  <a:lnTo>
                    <a:pt x="4372" y="584"/>
                  </a:lnTo>
                  <a:lnTo>
                    <a:pt x="4101" y="691"/>
                  </a:lnTo>
                  <a:lnTo>
                    <a:pt x="3831" y="814"/>
                  </a:lnTo>
                  <a:lnTo>
                    <a:pt x="3565" y="953"/>
                  </a:lnTo>
                  <a:lnTo>
                    <a:pt x="3295" y="1106"/>
                  </a:lnTo>
                  <a:lnTo>
                    <a:pt x="3024" y="1260"/>
                  </a:lnTo>
                  <a:lnTo>
                    <a:pt x="2759" y="1413"/>
                  </a:lnTo>
                  <a:lnTo>
                    <a:pt x="2494" y="1598"/>
                  </a:lnTo>
                  <a:lnTo>
                    <a:pt x="2229" y="1782"/>
                  </a:lnTo>
                  <a:lnTo>
                    <a:pt x="1964" y="1982"/>
                  </a:lnTo>
                  <a:lnTo>
                    <a:pt x="1698" y="2182"/>
                  </a:lnTo>
                  <a:lnTo>
                    <a:pt x="1476" y="2335"/>
                  </a:lnTo>
                  <a:lnTo>
                    <a:pt x="1258" y="2504"/>
                  </a:lnTo>
                  <a:lnTo>
                    <a:pt x="1041" y="2704"/>
                  </a:lnTo>
                  <a:lnTo>
                    <a:pt x="828" y="2934"/>
                  </a:lnTo>
                  <a:lnTo>
                    <a:pt x="616" y="3165"/>
                  </a:lnTo>
                  <a:lnTo>
                    <a:pt x="409" y="3441"/>
                  </a:lnTo>
                  <a:lnTo>
                    <a:pt x="203" y="3718"/>
                  </a:lnTo>
                  <a:lnTo>
                    <a:pt x="1" y="4025"/>
                  </a:lnTo>
                  <a:lnTo>
                    <a:pt x="1" y="4025"/>
                  </a:lnTo>
                  <a:lnTo>
                    <a:pt x="749" y="3564"/>
                  </a:lnTo>
                  <a:lnTo>
                    <a:pt x="1502" y="3134"/>
                  </a:lnTo>
                  <a:lnTo>
                    <a:pt x="2255" y="2735"/>
                  </a:lnTo>
                  <a:lnTo>
                    <a:pt x="3008" y="2366"/>
                  </a:lnTo>
                  <a:lnTo>
                    <a:pt x="3762" y="2028"/>
                  </a:lnTo>
                  <a:lnTo>
                    <a:pt x="4520" y="1736"/>
                  </a:lnTo>
                  <a:lnTo>
                    <a:pt x="5279" y="1475"/>
                  </a:lnTo>
                  <a:lnTo>
                    <a:pt x="6043" y="1260"/>
                  </a:lnTo>
                  <a:lnTo>
                    <a:pt x="6801" y="1214"/>
                  </a:lnTo>
                  <a:lnTo>
                    <a:pt x="7565" y="1198"/>
                  </a:lnTo>
                  <a:lnTo>
                    <a:pt x="8323" y="1229"/>
                  </a:lnTo>
                  <a:lnTo>
                    <a:pt x="9082" y="1291"/>
                  </a:lnTo>
                  <a:lnTo>
                    <a:pt x="9846" y="1383"/>
                  </a:lnTo>
                  <a:lnTo>
                    <a:pt x="10604" y="1521"/>
                  </a:lnTo>
                  <a:lnTo>
                    <a:pt x="11363" y="1690"/>
                  </a:lnTo>
                  <a:lnTo>
                    <a:pt x="12121" y="1890"/>
                  </a:lnTo>
                  <a:lnTo>
                    <a:pt x="11909" y="1659"/>
                  </a:lnTo>
                  <a:lnTo>
                    <a:pt x="11692" y="1444"/>
                  </a:lnTo>
                  <a:lnTo>
                    <a:pt x="11474" y="1260"/>
                  </a:lnTo>
                  <a:lnTo>
                    <a:pt x="11257" y="1091"/>
                  </a:lnTo>
                  <a:lnTo>
                    <a:pt x="11034" y="953"/>
                  </a:lnTo>
                  <a:lnTo>
                    <a:pt x="10811" y="830"/>
                  </a:lnTo>
                  <a:lnTo>
                    <a:pt x="10588" y="737"/>
                  </a:lnTo>
                  <a:lnTo>
                    <a:pt x="10366" y="661"/>
                  </a:lnTo>
                  <a:lnTo>
                    <a:pt x="10095" y="553"/>
                  </a:lnTo>
                  <a:lnTo>
                    <a:pt x="9824" y="446"/>
                  </a:lnTo>
                  <a:lnTo>
                    <a:pt x="9549" y="353"/>
                  </a:lnTo>
                  <a:lnTo>
                    <a:pt x="9278" y="277"/>
                  </a:lnTo>
                  <a:lnTo>
                    <a:pt x="9008" y="200"/>
                  </a:lnTo>
                  <a:lnTo>
                    <a:pt x="8737" y="138"/>
                  </a:lnTo>
                  <a:lnTo>
                    <a:pt x="8461" y="92"/>
                  </a:lnTo>
                  <a:lnTo>
                    <a:pt x="8191" y="46"/>
                  </a:lnTo>
                  <a:lnTo>
                    <a:pt x="7915" y="1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4"/>
            <p:cNvSpPr/>
            <p:nvPr/>
          </p:nvSpPr>
          <p:spPr>
            <a:xfrm>
              <a:off x="-757400" y="-16664150"/>
              <a:ext cx="11300" cy="1206400"/>
            </a:xfrm>
            <a:custGeom>
              <a:avLst/>
              <a:gdLst/>
              <a:ahLst/>
              <a:cxnLst/>
              <a:rect l="l" t="t" r="r" b="b"/>
              <a:pathLst>
                <a:path w="452" h="48256" fill="none" extrusionOk="0">
                  <a:moveTo>
                    <a:pt x="0" y="48255"/>
                  </a:moveTo>
                  <a:lnTo>
                    <a:pt x="0" y="48255"/>
                  </a:lnTo>
                  <a:lnTo>
                    <a:pt x="59" y="45244"/>
                  </a:lnTo>
                  <a:lnTo>
                    <a:pt x="106" y="42218"/>
                  </a:lnTo>
                  <a:lnTo>
                    <a:pt x="154" y="39207"/>
                  </a:lnTo>
                  <a:lnTo>
                    <a:pt x="196" y="36195"/>
                  </a:lnTo>
                  <a:lnTo>
                    <a:pt x="239" y="33184"/>
                  </a:lnTo>
                  <a:lnTo>
                    <a:pt x="276" y="30173"/>
                  </a:lnTo>
                  <a:lnTo>
                    <a:pt x="308" y="27147"/>
                  </a:lnTo>
                  <a:lnTo>
                    <a:pt x="334" y="24136"/>
                  </a:lnTo>
                  <a:lnTo>
                    <a:pt x="361" y="21124"/>
                  </a:lnTo>
                  <a:lnTo>
                    <a:pt x="382" y="18098"/>
                  </a:lnTo>
                  <a:lnTo>
                    <a:pt x="414" y="12076"/>
                  </a:lnTo>
                  <a:lnTo>
                    <a:pt x="435" y="6038"/>
                  </a:lnTo>
                  <a:lnTo>
                    <a:pt x="451" y="0"/>
                  </a:lnTo>
                  <a:lnTo>
                    <a:pt x="451" y="0"/>
                  </a:lnTo>
                  <a:lnTo>
                    <a:pt x="414" y="6038"/>
                  </a:lnTo>
                  <a:lnTo>
                    <a:pt x="372" y="12076"/>
                  </a:lnTo>
                  <a:lnTo>
                    <a:pt x="318" y="18098"/>
                  </a:lnTo>
                  <a:lnTo>
                    <a:pt x="265" y="24136"/>
                  </a:lnTo>
                  <a:lnTo>
                    <a:pt x="202" y="30158"/>
                  </a:lnTo>
                  <a:lnTo>
                    <a:pt x="138" y="36195"/>
                  </a:lnTo>
                  <a:lnTo>
                    <a:pt x="0" y="4825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4"/>
            <p:cNvSpPr/>
            <p:nvPr/>
          </p:nvSpPr>
          <p:spPr>
            <a:xfrm>
              <a:off x="-1025675" y="-17567500"/>
              <a:ext cx="279700" cy="3086825"/>
            </a:xfrm>
            <a:custGeom>
              <a:avLst/>
              <a:gdLst/>
              <a:ahLst/>
              <a:cxnLst/>
              <a:rect l="l" t="t" r="r" b="b"/>
              <a:pathLst>
                <a:path w="11188" h="123473" extrusionOk="0">
                  <a:moveTo>
                    <a:pt x="4737" y="85726"/>
                  </a:moveTo>
                  <a:lnTo>
                    <a:pt x="4796" y="85772"/>
                  </a:lnTo>
                  <a:lnTo>
                    <a:pt x="4822" y="85833"/>
                  </a:lnTo>
                  <a:lnTo>
                    <a:pt x="4849" y="85895"/>
                  </a:lnTo>
                  <a:lnTo>
                    <a:pt x="4875" y="85956"/>
                  </a:lnTo>
                  <a:lnTo>
                    <a:pt x="4897" y="86018"/>
                  </a:lnTo>
                  <a:lnTo>
                    <a:pt x="4928" y="86187"/>
                  </a:lnTo>
                  <a:lnTo>
                    <a:pt x="4955" y="86356"/>
                  </a:lnTo>
                  <a:lnTo>
                    <a:pt x="4965" y="86540"/>
                  </a:lnTo>
                  <a:lnTo>
                    <a:pt x="4965" y="86724"/>
                  </a:lnTo>
                  <a:lnTo>
                    <a:pt x="4960" y="86817"/>
                  </a:lnTo>
                  <a:lnTo>
                    <a:pt x="4955" y="86909"/>
                  </a:lnTo>
                  <a:lnTo>
                    <a:pt x="4944" y="87001"/>
                  </a:lnTo>
                  <a:lnTo>
                    <a:pt x="4928" y="87093"/>
                  </a:lnTo>
                  <a:lnTo>
                    <a:pt x="4897" y="87216"/>
                  </a:lnTo>
                  <a:lnTo>
                    <a:pt x="4859" y="87339"/>
                  </a:lnTo>
                  <a:lnTo>
                    <a:pt x="4838" y="87385"/>
                  </a:lnTo>
                  <a:lnTo>
                    <a:pt x="4801" y="87446"/>
                  </a:lnTo>
                  <a:lnTo>
                    <a:pt x="4759" y="87477"/>
                  </a:lnTo>
                  <a:lnTo>
                    <a:pt x="4716" y="87508"/>
                  </a:lnTo>
                  <a:lnTo>
                    <a:pt x="4637" y="87508"/>
                  </a:lnTo>
                  <a:lnTo>
                    <a:pt x="4594" y="87477"/>
                  </a:lnTo>
                  <a:lnTo>
                    <a:pt x="4552" y="87431"/>
                  </a:lnTo>
                  <a:lnTo>
                    <a:pt x="4515" y="87385"/>
                  </a:lnTo>
                  <a:lnTo>
                    <a:pt x="4477" y="87324"/>
                  </a:lnTo>
                  <a:lnTo>
                    <a:pt x="4446" y="87231"/>
                  </a:lnTo>
                  <a:lnTo>
                    <a:pt x="4419" y="87139"/>
                  </a:lnTo>
                  <a:lnTo>
                    <a:pt x="4393" y="87032"/>
                  </a:lnTo>
                  <a:lnTo>
                    <a:pt x="4377" y="86955"/>
                  </a:lnTo>
                  <a:lnTo>
                    <a:pt x="4366" y="86863"/>
                  </a:lnTo>
                  <a:lnTo>
                    <a:pt x="4350" y="86678"/>
                  </a:lnTo>
                  <a:lnTo>
                    <a:pt x="4355" y="86586"/>
                  </a:lnTo>
                  <a:lnTo>
                    <a:pt x="4361" y="86494"/>
                  </a:lnTo>
                  <a:lnTo>
                    <a:pt x="4366" y="86402"/>
                  </a:lnTo>
                  <a:lnTo>
                    <a:pt x="4377" y="86310"/>
                  </a:lnTo>
                  <a:lnTo>
                    <a:pt x="4403" y="86141"/>
                  </a:lnTo>
                  <a:lnTo>
                    <a:pt x="4446" y="86002"/>
                  </a:lnTo>
                  <a:lnTo>
                    <a:pt x="4493" y="85895"/>
                  </a:lnTo>
                  <a:lnTo>
                    <a:pt x="4546" y="85803"/>
                  </a:lnTo>
                  <a:lnTo>
                    <a:pt x="4578" y="85772"/>
                  </a:lnTo>
                  <a:lnTo>
                    <a:pt x="4610" y="85741"/>
                  </a:lnTo>
                  <a:lnTo>
                    <a:pt x="4642" y="85726"/>
                  </a:lnTo>
                  <a:close/>
                  <a:moveTo>
                    <a:pt x="7496" y="10970"/>
                  </a:moveTo>
                  <a:lnTo>
                    <a:pt x="7230" y="12091"/>
                  </a:lnTo>
                  <a:lnTo>
                    <a:pt x="6976" y="13228"/>
                  </a:lnTo>
                  <a:lnTo>
                    <a:pt x="6726" y="14381"/>
                  </a:lnTo>
                  <a:lnTo>
                    <a:pt x="6488" y="15548"/>
                  </a:lnTo>
                  <a:lnTo>
                    <a:pt x="6260" y="16731"/>
                  </a:lnTo>
                  <a:lnTo>
                    <a:pt x="6042" y="17945"/>
                  </a:lnTo>
                  <a:lnTo>
                    <a:pt x="5830" y="19158"/>
                  </a:lnTo>
                  <a:lnTo>
                    <a:pt x="5623" y="20387"/>
                  </a:lnTo>
                  <a:lnTo>
                    <a:pt x="5427" y="21632"/>
                  </a:lnTo>
                  <a:lnTo>
                    <a:pt x="5241" y="22892"/>
                  </a:lnTo>
                  <a:lnTo>
                    <a:pt x="5066" y="24151"/>
                  </a:lnTo>
                  <a:lnTo>
                    <a:pt x="4891" y="25426"/>
                  </a:lnTo>
                  <a:lnTo>
                    <a:pt x="4732" y="26717"/>
                  </a:lnTo>
                  <a:lnTo>
                    <a:pt x="4578" y="28007"/>
                  </a:lnTo>
                  <a:lnTo>
                    <a:pt x="4430" y="29298"/>
                  </a:lnTo>
                  <a:lnTo>
                    <a:pt x="4292" y="30604"/>
                  </a:lnTo>
                  <a:lnTo>
                    <a:pt x="4180" y="31725"/>
                  </a:lnTo>
                  <a:lnTo>
                    <a:pt x="4069" y="32862"/>
                  </a:lnTo>
                  <a:lnTo>
                    <a:pt x="3968" y="33984"/>
                  </a:lnTo>
                  <a:lnTo>
                    <a:pt x="3867" y="35120"/>
                  </a:lnTo>
                  <a:lnTo>
                    <a:pt x="3772" y="36257"/>
                  </a:lnTo>
                  <a:lnTo>
                    <a:pt x="3687" y="37394"/>
                  </a:lnTo>
                  <a:lnTo>
                    <a:pt x="3602" y="38531"/>
                  </a:lnTo>
                  <a:lnTo>
                    <a:pt x="3517" y="39683"/>
                  </a:lnTo>
                  <a:lnTo>
                    <a:pt x="3443" y="40820"/>
                  </a:lnTo>
                  <a:lnTo>
                    <a:pt x="3369" y="41972"/>
                  </a:lnTo>
                  <a:lnTo>
                    <a:pt x="3300" y="43109"/>
                  </a:lnTo>
                  <a:lnTo>
                    <a:pt x="3231" y="44261"/>
                  </a:lnTo>
                  <a:lnTo>
                    <a:pt x="3167" y="45414"/>
                  </a:lnTo>
                  <a:lnTo>
                    <a:pt x="3109" y="46566"/>
                  </a:lnTo>
                  <a:lnTo>
                    <a:pt x="2998" y="48886"/>
                  </a:lnTo>
                  <a:lnTo>
                    <a:pt x="2902" y="51205"/>
                  </a:lnTo>
                  <a:lnTo>
                    <a:pt x="2807" y="53525"/>
                  </a:lnTo>
                  <a:lnTo>
                    <a:pt x="2727" y="55845"/>
                  </a:lnTo>
                  <a:lnTo>
                    <a:pt x="2648" y="58180"/>
                  </a:lnTo>
                  <a:lnTo>
                    <a:pt x="2579" y="60500"/>
                  </a:lnTo>
                  <a:lnTo>
                    <a:pt x="2515" y="62835"/>
                  </a:lnTo>
                  <a:lnTo>
                    <a:pt x="2388" y="67490"/>
                  </a:lnTo>
                  <a:lnTo>
                    <a:pt x="2255" y="72160"/>
                  </a:lnTo>
                  <a:lnTo>
                    <a:pt x="2191" y="74496"/>
                  </a:lnTo>
                  <a:lnTo>
                    <a:pt x="2117" y="76831"/>
                  </a:lnTo>
                  <a:lnTo>
                    <a:pt x="2038" y="79166"/>
                  </a:lnTo>
                  <a:lnTo>
                    <a:pt x="1953" y="81486"/>
                  </a:lnTo>
                  <a:lnTo>
                    <a:pt x="1862" y="83805"/>
                  </a:lnTo>
                  <a:lnTo>
                    <a:pt x="1762" y="86125"/>
                  </a:lnTo>
                  <a:lnTo>
                    <a:pt x="1645" y="88445"/>
                  </a:lnTo>
                  <a:lnTo>
                    <a:pt x="1587" y="89597"/>
                  </a:lnTo>
                  <a:lnTo>
                    <a:pt x="1518" y="90750"/>
                  </a:lnTo>
                  <a:lnTo>
                    <a:pt x="1454" y="91902"/>
                  </a:lnTo>
                  <a:lnTo>
                    <a:pt x="1380" y="93054"/>
                  </a:lnTo>
                  <a:lnTo>
                    <a:pt x="1306" y="94206"/>
                  </a:lnTo>
                  <a:lnTo>
                    <a:pt x="1226" y="95343"/>
                  </a:lnTo>
                  <a:lnTo>
                    <a:pt x="1141" y="96480"/>
                  </a:lnTo>
                  <a:lnTo>
                    <a:pt x="1056" y="97617"/>
                  </a:lnTo>
                  <a:lnTo>
                    <a:pt x="966" y="98754"/>
                  </a:lnTo>
                  <a:lnTo>
                    <a:pt x="865" y="99890"/>
                  </a:lnTo>
                  <a:lnTo>
                    <a:pt x="764" y="101027"/>
                  </a:lnTo>
                  <a:lnTo>
                    <a:pt x="658" y="102149"/>
                  </a:lnTo>
                  <a:lnTo>
                    <a:pt x="547" y="103270"/>
                  </a:lnTo>
                  <a:lnTo>
                    <a:pt x="436" y="104392"/>
                  </a:lnTo>
                  <a:lnTo>
                    <a:pt x="367" y="104868"/>
                  </a:lnTo>
                  <a:lnTo>
                    <a:pt x="308" y="105344"/>
                  </a:lnTo>
                  <a:lnTo>
                    <a:pt x="250" y="105821"/>
                  </a:lnTo>
                  <a:lnTo>
                    <a:pt x="202" y="106312"/>
                  </a:lnTo>
                  <a:lnTo>
                    <a:pt x="160" y="106804"/>
                  </a:lnTo>
                  <a:lnTo>
                    <a:pt x="117" y="107295"/>
                  </a:lnTo>
                  <a:lnTo>
                    <a:pt x="86" y="107802"/>
                  </a:lnTo>
                  <a:lnTo>
                    <a:pt x="59" y="108294"/>
                  </a:lnTo>
                  <a:lnTo>
                    <a:pt x="38" y="108801"/>
                  </a:lnTo>
                  <a:lnTo>
                    <a:pt x="17" y="109308"/>
                  </a:lnTo>
                  <a:lnTo>
                    <a:pt x="6" y="109815"/>
                  </a:lnTo>
                  <a:lnTo>
                    <a:pt x="1" y="110322"/>
                  </a:lnTo>
                  <a:lnTo>
                    <a:pt x="1" y="110829"/>
                  </a:lnTo>
                  <a:lnTo>
                    <a:pt x="6" y="111336"/>
                  </a:lnTo>
                  <a:lnTo>
                    <a:pt x="17" y="111843"/>
                  </a:lnTo>
                  <a:lnTo>
                    <a:pt x="32" y="112350"/>
                  </a:lnTo>
                  <a:lnTo>
                    <a:pt x="64" y="112749"/>
                  </a:lnTo>
                  <a:lnTo>
                    <a:pt x="101" y="113133"/>
                  </a:lnTo>
                  <a:lnTo>
                    <a:pt x="149" y="113502"/>
                  </a:lnTo>
                  <a:lnTo>
                    <a:pt x="202" y="113871"/>
                  </a:lnTo>
                  <a:lnTo>
                    <a:pt x="261" y="114224"/>
                  </a:lnTo>
                  <a:lnTo>
                    <a:pt x="324" y="114577"/>
                  </a:lnTo>
                  <a:lnTo>
                    <a:pt x="393" y="114915"/>
                  </a:lnTo>
                  <a:lnTo>
                    <a:pt x="467" y="115238"/>
                  </a:lnTo>
                  <a:lnTo>
                    <a:pt x="547" y="115561"/>
                  </a:lnTo>
                  <a:lnTo>
                    <a:pt x="632" y="115868"/>
                  </a:lnTo>
                  <a:lnTo>
                    <a:pt x="722" y="116175"/>
                  </a:lnTo>
                  <a:lnTo>
                    <a:pt x="812" y="116467"/>
                  </a:lnTo>
                  <a:lnTo>
                    <a:pt x="913" y="116759"/>
                  </a:lnTo>
                  <a:lnTo>
                    <a:pt x="1014" y="117035"/>
                  </a:lnTo>
                  <a:lnTo>
                    <a:pt x="1120" y="117312"/>
                  </a:lnTo>
                  <a:lnTo>
                    <a:pt x="1226" y="117573"/>
                  </a:lnTo>
                  <a:lnTo>
                    <a:pt x="1337" y="117819"/>
                  </a:lnTo>
                  <a:lnTo>
                    <a:pt x="1454" y="118080"/>
                  </a:lnTo>
                  <a:lnTo>
                    <a:pt x="1571" y="118311"/>
                  </a:lnTo>
                  <a:lnTo>
                    <a:pt x="1687" y="118556"/>
                  </a:lnTo>
                  <a:lnTo>
                    <a:pt x="1937" y="119002"/>
                  </a:lnTo>
                  <a:lnTo>
                    <a:pt x="2186" y="119432"/>
                  </a:lnTo>
                  <a:lnTo>
                    <a:pt x="2441" y="119831"/>
                  </a:lnTo>
                  <a:lnTo>
                    <a:pt x="2701" y="120216"/>
                  </a:lnTo>
                  <a:lnTo>
                    <a:pt x="2960" y="120584"/>
                  </a:lnTo>
                  <a:lnTo>
                    <a:pt x="3220" y="120938"/>
                  </a:lnTo>
                  <a:lnTo>
                    <a:pt x="3448" y="121214"/>
                  </a:lnTo>
                  <a:lnTo>
                    <a:pt x="3677" y="121506"/>
                  </a:lnTo>
                  <a:lnTo>
                    <a:pt x="3910" y="121767"/>
                  </a:lnTo>
                  <a:lnTo>
                    <a:pt x="4149" y="122028"/>
                  </a:lnTo>
                  <a:lnTo>
                    <a:pt x="4387" y="122274"/>
                  </a:lnTo>
                  <a:lnTo>
                    <a:pt x="4631" y="122505"/>
                  </a:lnTo>
                  <a:lnTo>
                    <a:pt x="4875" y="122720"/>
                  </a:lnTo>
                  <a:lnTo>
                    <a:pt x="5119" y="122904"/>
                  </a:lnTo>
                  <a:lnTo>
                    <a:pt x="5241" y="122182"/>
                  </a:lnTo>
                  <a:lnTo>
                    <a:pt x="5353" y="121460"/>
                  </a:lnTo>
                  <a:lnTo>
                    <a:pt x="5464" y="120707"/>
                  </a:lnTo>
                  <a:lnTo>
                    <a:pt x="5570" y="119970"/>
                  </a:lnTo>
                  <a:lnTo>
                    <a:pt x="5713" y="118695"/>
                  </a:lnTo>
                  <a:lnTo>
                    <a:pt x="5846" y="117404"/>
                  </a:lnTo>
                  <a:lnTo>
                    <a:pt x="5968" y="116114"/>
                  </a:lnTo>
                  <a:lnTo>
                    <a:pt x="6085" y="114823"/>
                  </a:lnTo>
                  <a:lnTo>
                    <a:pt x="6191" y="113517"/>
                  </a:lnTo>
                  <a:lnTo>
                    <a:pt x="6286" y="112196"/>
                  </a:lnTo>
                  <a:lnTo>
                    <a:pt x="6371" y="110890"/>
                  </a:lnTo>
                  <a:lnTo>
                    <a:pt x="6445" y="109569"/>
                  </a:lnTo>
                  <a:lnTo>
                    <a:pt x="6514" y="108248"/>
                  </a:lnTo>
                  <a:lnTo>
                    <a:pt x="6573" y="106911"/>
                  </a:lnTo>
                  <a:lnTo>
                    <a:pt x="6615" y="105590"/>
                  </a:lnTo>
                  <a:lnTo>
                    <a:pt x="6658" y="104253"/>
                  </a:lnTo>
                  <a:lnTo>
                    <a:pt x="6684" y="102917"/>
                  </a:lnTo>
                  <a:lnTo>
                    <a:pt x="6700" y="101580"/>
                  </a:lnTo>
                  <a:lnTo>
                    <a:pt x="6711" y="100228"/>
                  </a:lnTo>
                  <a:lnTo>
                    <a:pt x="6705" y="98892"/>
                  </a:lnTo>
                  <a:lnTo>
                    <a:pt x="7352" y="27854"/>
                  </a:lnTo>
                  <a:lnTo>
                    <a:pt x="7427" y="19312"/>
                  </a:lnTo>
                  <a:lnTo>
                    <a:pt x="7496" y="10970"/>
                  </a:lnTo>
                  <a:close/>
                  <a:moveTo>
                    <a:pt x="11134" y="1"/>
                  </a:moveTo>
                  <a:lnTo>
                    <a:pt x="10906" y="508"/>
                  </a:lnTo>
                  <a:lnTo>
                    <a:pt x="10678" y="1015"/>
                  </a:lnTo>
                  <a:lnTo>
                    <a:pt x="10461" y="1537"/>
                  </a:lnTo>
                  <a:lnTo>
                    <a:pt x="10243" y="2075"/>
                  </a:lnTo>
                  <a:lnTo>
                    <a:pt x="10026" y="2628"/>
                  </a:lnTo>
                  <a:lnTo>
                    <a:pt x="9819" y="3181"/>
                  </a:lnTo>
                  <a:lnTo>
                    <a:pt x="9612" y="3749"/>
                  </a:lnTo>
                  <a:lnTo>
                    <a:pt x="9405" y="4333"/>
                  </a:lnTo>
                  <a:lnTo>
                    <a:pt x="9209" y="4932"/>
                  </a:lnTo>
                  <a:lnTo>
                    <a:pt x="9013" y="5531"/>
                  </a:lnTo>
                  <a:lnTo>
                    <a:pt x="8816" y="6131"/>
                  </a:lnTo>
                  <a:lnTo>
                    <a:pt x="8631" y="6761"/>
                  </a:lnTo>
                  <a:lnTo>
                    <a:pt x="8445" y="7390"/>
                  </a:lnTo>
                  <a:lnTo>
                    <a:pt x="8265" y="8020"/>
                  </a:lnTo>
                  <a:lnTo>
                    <a:pt x="8084" y="8666"/>
                  </a:lnTo>
                  <a:lnTo>
                    <a:pt x="7909" y="9326"/>
                  </a:lnTo>
                  <a:lnTo>
                    <a:pt x="7878" y="13874"/>
                  </a:lnTo>
                  <a:lnTo>
                    <a:pt x="7840" y="18482"/>
                  </a:lnTo>
                  <a:lnTo>
                    <a:pt x="7798" y="23168"/>
                  </a:lnTo>
                  <a:lnTo>
                    <a:pt x="7750" y="27900"/>
                  </a:lnTo>
                  <a:lnTo>
                    <a:pt x="7533" y="48133"/>
                  </a:lnTo>
                  <a:lnTo>
                    <a:pt x="7331" y="66983"/>
                  </a:lnTo>
                  <a:lnTo>
                    <a:pt x="7146" y="84036"/>
                  </a:lnTo>
                  <a:lnTo>
                    <a:pt x="6986" y="98907"/>
                  </a:lnTo>
                  <a:lnTo>
                    <a:pt x="6986" y="100275"/>
                  </a:lnTo>
                  <a:lnTo>
                    <a:pt x="6970" y="101626"/>
                  </a:lnTo>
                  <a:lnTo>
                    <a:pt x="6944" y="102978"/>
                  </a:lnTo>
                  <a:lnTo>
                    <a:pt x="6912" y="104315"/>
                  </a:lnTo>
                  <a:lnTo>
                    <a:pt x="6864" y="105667"/>
                  </a:lnTo>
                  <a:lnTo>
                    <a:pt x="6811" y="107003"/>
                  </a:lnTo>
                  <a:lnTo>
                    <a:pt x="6748" y="108340"/>
                  </a:lnTo>
                  <a:lnTo>
                    <a:pt x="6673" y="109677"/>
                  </a:lnTo>
                  <a:lnTo>
                    <a:pt x="6589" y="111013"/>
                  </a:lnTo>
                  <a:lnTo>
                    <a:pt x="6493" y="112334"/>
                  </a:lnTo>
                  <a:lnTo>
                    <a:pt x="6387" y="113640"/>
                  </a:lnTo>
                  <a:lnTo>
                    <a:pt x="6270" y="114961"/>
                  </a:lnTo>
                  <a:lnTo>
                    <a:pt x="6148" y="116252"/>
                  </a:lnTo>
                  <a:lnTo>
                    <a:pt x="6010" y="117558"/>
                  </a:lnTo>
                  <a:lnTo>
                    <a:pt x="5867" y="118848"/>
                  </a:lnTo>
                  <a:lnTo>
                    <a:pt x="5713" y="120123"/>
                  </a:lnTo>
                  <a:lnTo>
                    <a:pt x="5602" y="120845"/>
                  </a:lnTo>
                  <a:lnTo>
                    <a:pt x="5491" y="121583"/>
                  </a:lnTo>
                  <a:lnTo>
                    <a:pt x="5369" y="122290"/>
                  </a:lnTo>
                  <a:lnTo>
                    <a:pt x="5241" y="122996"/>
                  </a:lnTo>
                  <a:lnTo>
                    <a:pt x="5406" y="123104"/>
                  </a:lnTo>
                  <a:lnTo>
                    <a:pt x="5570" y="123196"/>
                  </a:lnTo>
                  <a:lnTo>
                    <a:pt x="5735" y="123273"/>
                  </a:lnTo>
                  <a:lnTo>
                    <a:pt x="5899" y="123350"/>
                  </a:lnTo>
                  <a:lnTo>
                    <a:pt x="6063" y="123411"/>
                  </a:lnTo>
                  <a:lnTo>
                    <a:pt x="6228" y="123442"/>
                  </a:lnTo>
                  <a:lnTo>
                    <a:pt x="6392" y="123472"/>
                  </a:lnTo>
                  <a:lnTo>
                    <a:pt x="6551" y="123472"/>
                  </a:lnTo>
                  <a:lnTo>
                    <a:pt x="6758" y="123457"/>
                  </a:lnTo>
                  <a:lnTo>
                    <a:pt x="6960" y="123426"/>
                  </a:lnTo>
                  <a:lnTo>
                    <a:pt x="7156" y="123350"/>
                  </a:lnTo>
                  <a:lnTo>
                    <a:pt x="7352" y="123242"/>
                  </a:lnTo>
                  <a:lnTo>
                    <a:pt x="7549" y="123104"/>
                  </a:lnTo>
                  <a:lnTo>
                    <a:pt x="7644" y="123012"/>
                  </a:lnTo>
                  <a:lnTo>
                    <a:pt x="7740" y="122919"/>
                  </a:lnTo>
                  <a:lnTo>
                    <a:pt x="7830" y="122812"/>
                  </a:lnTo>
                  <a:lnTo>
                    <a:pt x="7920" y="122704"/>
                  </a:lnTo>
                  <a:lnTo>
                    <a:pt x="8015" y="122581"/>
                  </a:lnTo>
                  <a:lnTo>
                    <a:pt x="8106" y="122459"/>
                  </a:lnTo>
                  <a:lnTo>
                    <a:pt x="8206" y="122105"/>
                  </a:lnTo>
                  <a:lnTo>
                    <a:pt x="8307" y="121752"/>
                  </a:lnTo>
                  <a:lnTo>
                    <a:pt x="8408" y="121383"/>
                  </a:lnTo>
                  <a:lnTo>
                    <a:pt x="8503" y="121014"/>
                  </a:lnTo>
                  <a:lnTo>
                    <a:pt x="8689" y="120262"/>
                  </a:lnTo>
                  <a:lnTo>
                    <a:pt x="8864" y="119493"/>
                  </a:lnTo>
                  <a:lnTo>
                    <a:pt x="9023" y="118710"/>
                  </a:lnTo>
                  <a:lnTo>
                    <a:pt x="9177" y="117896"/>
                  </a:lnTo>
                  <a:lnTo>
                    <a:pt x="9320" y="117082"/>
                  </a:lnTo>
                  <a:lnTo>
                    <a:pt x="9448" y="116252"/>
                  </a:lnTo>
                  <a:lnTo>
                    <a:pt x="9527" y="115699"/>
                  </a:lnTo>
                  <a:lnTo>
                    <a:pt x="9601" y="115146"/>
                  </a:lnTo>
                  <a:lnTo>
                    <a:pt x="9676" y="114593"/>
                  </a:lnTo>
                  <a:lnTo>
                    <a:pt x="9745" y="114024"/>
                  </a:lnTo>
                  <a:lnTo>
                    <a:pt x="9808" y="113471"/>
                  </a:lnTo>
                  <a:lnTo>
                    <a:pt x="9867" y="112903"/>
                  </a:lnTo>
                  <a:lnTo>
                    <a:pt x="9925" y="112334"/>
                  </a:lnTo>
                  <a:lnTo>
                    <a:pt x="9978" y="111751"/>
                  </a:lnTo>
                  <a:lnTo>
                    <a:pt x="10020" y="110644"/>
                  </a:lnTo>
                  <a:lnTo>
                    <a:pt x="10132" y="107357"/>
                  </a:lnTo>
                  <a:lnTo>
                    <a:pt x="10238" y="104085"/>
                  </a:lnTo>
                  <a:lnTo>
                    <a:pt x="10333" y="100797"/>
                  </a:lnTo>
                  <a:lnTo>
                    <a:pt x="10429" y="97509"/>
                  </a:lnTo>
                  <a:lnTo>
                    <a:pt x="10514" y="94237"/>
                  </a:lnTo>
                  <a:lnTo>
                    <a:pt x="10588" y="90949"/>
                  </a:lnTo>
                  <a:lnTo>
                    <a:pt x="10662" y="87662"/>
                  </a:lnTo>
                  <a:lnTo>
                    <a:pt x="10731" y="84389"/>
                  </a:lnTo>
                  <a:lnTo>
                    <a:pt x="10869" y="72329"/>
                  </a:lnTo>
                  <a:lnTo>
                    <a:pt x="10933" y="66292"/>
                  </a:lnTo>
                  <a:lnTo>
                    <a:pt x="10996" y="60270"/>
                  </a:lnTo>
                  <a:lnTo>
                    <a:pt x="11049" y="54232"/>
                  </a:lnTo>
                  <a:lnTo>
                    <a:pt x="11103" y="48210"/>
                  </a:lnTo>
                  <a:lnTo>
                    <a:pt x="11145" y="42172"/>
                  </a:lnTo>
                  <a:lnTo>
                    <a:pt x="11182" y="36134"/>
                  </a:lnTo>
                  <a:lnTo>
                    <a:pt x="11187" y="31618"/>
                  </a:lnTo>
                  <a:lnTo>
                    <a:pt x="11187" y="27101"/>
                  </a:lnTo>
                  <a:lnTo>
                    <a:pt x="11177" y="18068"/>
                  </a:lnTo>
                  <a:lnTo>
                    <a:pt x="11156" y="9034"/>
                  </a:lnTo>
                  <a:lnTo>
                    <a:pt x="11134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4"/>
            <p:cNvSpPr/>
            <p:nvPr/>
          </p:nvSpPr>
          <p:spPr>
            <a:xfrm>
              <a:off x="-916925" y="-15424375"/>
              <a:ext cx="15400" cy="44575"/>
            </a:xfrm>
            <a:custGeom>
              <a:avLst/>
              <a:gdLst/>
              <a:ahLst/>
              <a:cxnLst/>
              <a:rect l="l" t="t" r="r" b="b"/>
              <a:pathLst>
                <a:path w="616" h="1783" fill="none" extrusionOk="0">
                  <a:moveTo>
                    <a:pt x="329" y="1"/>
                  </a:moveTo>
                  <a:lnTo>
                    <a:pt x="329" y="1"/>
                  </a:lnTo>
                  <a:lnTo>
                    <a:pt x="387" y="1"/>
                  </a:lnTo>
                  <a:lnTo>
                    <a:pt x="446" y="47"/>
                  </a:lnTo>
                  <a:lnTo>
                    <a:pt x="446" y="47"/>
                  </a:lnTo>
                  <a:lnTo>
                    <a:pt x="472" y="108"/>
                  </a:lnTo>
                  <a:lnTo>
                    <a:pt x="499" y="170"/>
                  </a:lnTo>
                  <a:lnTo>
                    <a:pt x="525" y="231"/>
                  </a:lnTo>
                  <a:lnTo>
                    <a:pt x="547" y="293"/>
                  </a:lnTo>
                  <a:lnTo>
                    <a:pt x="578" y="462"/>
                  </a:lnTo>
                  <a:lnTo>
                    <a:pt x="605" y="631"/>
                  </a:lnTo>
                  <a:lnTo>
                    <a:pt x="615" y="815"/>
                  </a:lnTo>
                  <a:lnTo>
                    <a:pt x="615" y="999"/>
                  </a:lnTo>
                  <a:lnTo>
                    <a:pt x="610" y="1092"/>
                  </a:lnTo>
                  <a:lnTo>
                    <a:pt x="605" y="1184"/>
                  </a:lnTo>
                  <a:lnTo>
                    <a:pt x="594" y="1276"/>
                  </a:lnTo>
                  <a:lnTo>
                    <a:pt x="578" y="1368"/>
                  </a:lnTo>
                  <a:lnTo>
                    <a:pt x="578" y="1368"/>
                  </a:lnTo>
                  <a:lnTo>
                    <a:pt x="547" y="1491"/>
                  </a:lnTo>
                  <a:lnTo>
                    <a:pt x="509" y="1614"/>
                  </a:lnTo>
                  <a:lnTo>
                    <a:pt x="488" y="1660"/>
                  </a:lnTo>
                  <a:lnTo>
                    <a:pt x="488" y="1660"/>
                  </a:lnTo>
                  <a:lnTo>
                    <a:pt x="451" y="1721"/>
                  </a:lnTo>
                  <a:lnTo>
                    <a:pt x="409" y="1752"/>
                  </a:lnTo>
                  <a:lnTo>
                    <a:pt x="366" y="1783"/>
                  </a:lnTo>
                  <a:lnTo>
                    <a:pt x="329" y="1783"/>
                  </a:lnTo>
                  <a:lnTo>
                    <a:pt x="329" y="1783"/>
                  </a:lnTo>
                  <a:lnTo>
                    <a:pt x="287" y="1783"/>
                  </a:lnTo>
                  <a:lnTo>
                    <a:pt x="244" y="1752"/>
                  </a:lnTo>
                  <a:lnTo>
                    <a:pt x="202" y="1706"/>
                  </a:lnTo>
                  <a:lnTo>
                    <a:pt x="165" y="1660"/>
                  </a:lnTo>
                  <a:lnTo>
                    <a:pt x="127" y="1599"/>
                  </a:lnTo>
                  <a:lnTo>
                    <a:pt x="96" y="1506"/>
                  </a:lnTo>
                  <a:lnTo>
                    <a:pt x="69" y="1414"/>
                  </a:lnTo>
                  <a:lnTo>
                    <a:pt x="43" y="1307"/>
                  </a:lnTo>
                  <a:lnTo>
                    <a:pt x="43" y="1307"/>
                  </a:lnTo>
                  <a:lnTo>
                    <a:pt x="27" y="1230"/>
                  </a:lnTo>
                  <a:lnTo>
                    <a:pt x="16" y="1138"/>
                  </a:lnTo>
                  <a:lnTo>
                    <a:pt x="0" y="953"/>
                  </a:lnTo>
                  <a:lnTo>
                    <a:pt x="0" y="953"/>
                  </a:lnTo>
                  <a:lnTo>
                    <a:pt x="5" y="861"/>
                  </a:lnTo>
                  <a:lnTo>
                    <a:pt x="11" y="769"/>
                  </a:lnTo>
                  <a:lnTo>
                    <a:pt x="16" y="677"/>
                  </a:lnTo>
                  <a:lnTo>
                    <a:pt x="27" y="585"/>
                  </a:lnTo>
                  <a:lnTo>
                    <a:pt x="53" y="416"/>
                  </a:lnTo>
                  <a:lnTo>
                    <a:pt x="96" y="277"/>
                  </a:lnTo>
                  <a:lnTo>
                    <a:pt x="143" y="170"/>
                  </a:lnTo>
                  <a:lnTo>
                    <a:pt x="196" y="78"/>
                  </a:lnTo>
                  <a:lnTo>
                    <a:pt x="228" y="47"/>
                  </a:lnTo>
                  <a:lnTo>
                    <a:pt x="260" y="16"/>
                  </a:lnTo>
                  <a:lnTo>
                    <a:pt x="292" y="1"/>
                  </a:lnTo>
                  <a:lnTo>
                    <a:pt x="324" y="1"/>
                  </a:lnTo>
                  <a:lnTo>
                    <a:pt x="324" y="1"/>
                  </a:lnTo>
                  <a:lnTo>
                    <a:pt x="32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4"/>
            <p:cNvSpPr/>
            <p:nvPr/>
          </p:nvSpPr>
          <p:spPr>
            <a:xfrm>
              <a:off x="-1025675" y="-17293275"/>
              <a:ext cx="187400" cy="2798400"/>
            </a:xfrm>
            <a:custGeom>
              <a:avLst/>
              <a:gdLst/>
              <a:ahLst/>
              <a:cxnLst/>
              <a:rect l="l" t="t" r="r" b="b"/>
              <a:pathLst>
                <a:path w="7496" h="111936" fill="none" extrusionOk="0">
                  <a:moveTo>
                    <a:pt x="5119" y="111935"/>
                  </a:moveTo>
                  <a:lnTo>
                    <a:pt x="5119" y="111935"/>
                  </a:lnTo>
                  <a:lnTo>
                    <a:pt x="5241" y="111213"/>
                  </a:lnTo>
                  <a:lnTo>
                    <a:pt x="5353" y="110491"/>
                  </a:lnTo>
                  <a:lnTo>
                    <a:pt x="5464" y="109738"/>
                  </a:lnTo>
                  <a:lnTo>
                    <a:pt x="5570" y="109001"/>
                  </a:lnTo>
                  <a:lnTo>
                    <a:pt x="5570" y="109001"/>
                  </a:lnTo>
                  <a:lnTo>
                    <a:pt x="5713" y="107726"/>
                  </a:lnTo>
                  <a:lnTo>
                    <a:pt x="5846" y="106435"/>
                  </a:lnTo>
                  <a:lnTo>
                    <a:pt x="5968" y="105145"/>
                  </a:lnTo>
                  <a:lnTo>
                    <a:pt x="6085" y="103854"/>
                  </a:lnTo>
                  <a:lnTo>
                    <a:pt x="6191" y="102548"/>
                  </a:lnTo>
                  <a:lnTo>
                    <a:pt x="6286" y="101227"/>
                  </a:lnTo>
                  <a:lnTo>
                    <a:pt x="6371" y="99921"/>
                  </a:lnTo>
                  <a:lnTo>
                    <a:pt x="6445" y="98600"/>
                  </a:lnTo>
                  <a:lnTo>
                    <a:pt x="6514" y="97279"/>
                  </a:lnTo>
                  <a:lnTo>
                    <a:pt x="6573" y="95942"/>
                  </a:lnTo>
                  <a:lnTo>
                    <a:pt x="6615" y="94621"/>
                  </a:lnTo>
                  <a:lnTo>
                    <a:pt x="6658" y="93284"/>
                  </a:lnTo>
                  <a:lnTo>
                    <a:pt x="6684" y="91948"/>
                  </a:lnTo>
                  <a:lnTo>
                    <a:pt x="6700" y="90611"/>
                  </a:lnTo>
                  <a:lnTo>
                    <a:pt x="6711" y="89259"/>
                  </a:lnTo>
                  <a:lnTo>
                    <a:pt x="6705" y="87923"/>
                  </a:lnTo>
                  <a:lnTo>
                    <a:pt x="6705" y="87923"/>
                  </a:lnTo>
                  <a:lnTo>
                    <a:pt x="7352" y="16885"/>
                  </a:lnTo>
                  <a:lnTo>
                    <a:pt x="7352" y="16885"/>
                  </a:lnTo>
                  <a:lnTo>
                    <a:pt x="7427" y="8343"/>
                  </a:lnTo>
                  <a:lnTo>
                    <a:pt x="7496" y="1"/>
                  </a:lnTo>
                  <a:lnTo>
                    <a:pt x="7496" y="1"/>
                  </a:lnTo>
                  <a:lnTo>
                    <a:pt x="7230" y="1122"/>
                  </a:lnTo>
                  <a:lnTo>
                    <a:pt x="6976" y="2259"/>
                  </a:lnTo>
                  <a:lnTo>
                    <a:pt x="6726" y="3412"/>
                  </a:lnTo>
                  <a:lnTo>
                    <a:pt x="6488" y="4579"/>
                  </a:lnTo>
                  <a:lnTo>
                    <a:pt x="6260" y="5762"/>
                  </a:lnTo>
                  <a:lnTo>
                    <a:pt x="6042" y="6976"/>
                  </a:lnTo>
                  <a:lnTo>
                    <a:pt x="5830" y="8189"/>
                  </a:lnTo>
                  <a:lnTo>
                    <a:pt x="5623" y="9418"/>
                  </a:lnTo>
                  <a:lnTo>
                    <a:pt x="5427" y="10663"/>
                  </a:lnTo>
                  <a:lnTo>
                    <a:pt x="5241" y="11923"/>
                  </a:lnTo>
                  <a:lnTo>
                    <a:pt x="5066" y="13182"/>
                  </a:lnTo>
                  <a:lnTo>
                    <a:pt x="4891" y="14457"/>
                  </a:lnTo>
                  <a:lnTo>
                    <a:pt x="4732" y="15748"/>
                  </a:lnTo>
                  <a:lnTo>
                    <a:pt x="4578" y="17038"/>
                  </a:lnTo>
                  <a:lnTo>
                    <a:pt x="4430" y="18329"/>
                  </a:lnTo>
                  <a:lnTo>
                    <a:pt x="4292" y="19635"/>
                  </a:lnTo>
                  <a:lnTo>
                    <a:pt x="4292" y="19635"/>
                  </a:lnTo>
                  <a:lnTo>
                    <a:pt x="4180" y="20756"/>
                  </a:lnTo>
                  <a:lnTo>
                    <a:pt x="4069" y="21893"/>
                  </a:lnTo>
                  <a:lnTo>
                    <a:pt x="3968" y="23015"/>
                  </a:lnTo>
                  <a:lnTo>
                    <a:pt x="3867" y="24151"/>
                  </a:lnTo>
                  <a:lnTo>
                    <a:pt x="3772" y="25288"/>
                  </a:lnTo>
                  <a:lnTo>
                    <a:pt x="3687" y="26425"/>
                  </a:lnTo>
                  <a:lnTo>
                    <a:pt x="3602" y="27562"/>
                  </a:lnTo>
                  <a:lnTo>
                    <a:pt x="3517" y="28714"/>
                  </a:lnTo>
                  <a:lnTo>
                    <a:pt x="3443" y="29851"/>
                  </a:lnTo>
                  <a:lnTo>
                    <a:pt x="3369" y="31003"/>
                  </a:lnTo>
                  <a:lnTo>
                    <a:pt x="3300" y="32140"/>
                  </a:lnTo>
                  <a:lnTo>
                    <a:pt x="3231" y="33292"/>
                  </a:lnTo>
                  <a:lnTo>
                    <a:pt x="3167" y="34445"/>
                  </a:lnTo>
                  <a:lnTo>
                    <a:pt x="3109" y="35597"/>
                  </a:lnTo>
                  <a:lnTo>
                    <a:pt x="2998" y="37917"/>
                  </a:lnTo>
                  <a:lnTo>
                    <a:pt x="2902" y="40236"/>
                  </a:lnTo>
                  <a:lnTo>
                    <a:pt x="2807" y="42556"/>
                  </a:lnTo>
                  <a:lnTo>
                    <a:pt x="2727" y="44876"/>
                  </a:lnTo>
                  <a:lnTo>
                    <a:pt x="2648" y="47211"/>
                  </a:lnTo>
                  <a:lnTo>
                    <a:pt x="2579" y="49531"/>
                  </a:lnTo>
                  <a:lnTo>
                    <a:pt x="2515" y="51866"/>
                  </a:lnTo>
                  <a:lnTo>
                    <a:pt x="2388" y="56521"/>
                  </a:lnTo>
                  <a:lnTo>
                    <a:pt x="2388" y="56521"/>
                  </a:lnTo>
                  <a:lnTo>
                    <a:pt x="2255" y="61191"/>
                  </a:lnTo>
                  <a:lnTo>
                    <a:pt x="2191" y="63527"/>
                  </a:lnTo>
                  <a:lnTo>
                    <a:pt x="2117" y="65862"/>
                  </a:lnTo>
                  <a:lnTo>
                    <a:pt x="2038" y="68197"/>
                  </a:lnTo>
                  <a:lnTo>
                    <a:pt x="1953" y="70517"/>
                  </a:lnTo>
                  <a:lnTo>
                    <a:pt x="1862" y="72836"/>
                  </a:lnTo>
                  <a:lnTo>
                    <a:pt x="1762" y="75156"/>
                  </a:lnTo>
                  <a:lnTo>
                    <a:pt x="1645" y="77476"/>
                  </a:lnTo>
                  <a:lnTo>
                    <a:pt x="1587" y="78628"/>
                  </a:lnTo>
                  <a:lnTo>
                    <a:pt x="1518" y="79781"/>
                  </a:lnTo>
                  <a:lnTo>
                    <a:pt x="1454" y="80933"/>
                  </a:lnTo>
                  <a:lnTo>
                    <a:pt x="1380" y="82085"/>
                  </a:lnTo>
                  <a:lnTo>
                    <a:pt x="1306" y="83237"/>
                  </a:lnTo>
                  <a:lnTo>
                    <a:pt x="1226" y="84374"/>
                  </a:lnTo>
                  <a:lnTo>
                    <a:pt x="1141" y="85511"/>
                  </a:lnTo>
                  <a:lnTo>
                    <a:pt x="1056" y="86648"/>
                  </a:lnTo>
                  <a:lnTo>
                    <a:pt x="966" y="87785"/>
                  </a:lnTo>
                  <a:lnTo>
                    <a:pt x="865" y="88921"/>
                  </a:lnTo>
                  <a:lnTo>
                    <a:pt x="764" y="90058"/>
                  </a:lnTo>
                  <a:lnTo>
                    <a:pt x="658" y="91180"/>
                  </a:lnTo>
                  <a:lnTo>
                    <a:pt x="547" y="92301"/>
                  </a:lnTo>
                  <a:lnTo>
                    <a:pt x="436" y="93423"/>
                  </a:lnTo>
                  <a:lnTo>
                    <a:pt x="436" y="93423"/>
                  </a:lnTo>
                  <a:lnTo>
                    <a:pt x="367" y="93899"/>
                  </a:lnTo>
                  <a:lnTo>
                    <a:pt x="308" y="94375"/>
                  </a:lnTo>
                  <a:lnTo>
                    <a:pt x="250" y="94852"/>
                  </a:lnTo>
                  <a:lnTo>
                    <a:pt x="202" y="95343"/>
                  </a:lnTo>
                  <a:lnTo>
                    <a:pt x="160" y="95835"/>
                  </a:lnTo>
                  <a:lnTo>
                    <a:pt x="117" y="96326"/>
                  </a:lnTo>
                  <a:lnTo>
                    <a:pt x="86" y="96833"/>
                  </a:lnTo>
                  <a:lnTo>
                    <a:pt x="59" y="97325"/>
                  </a:lnTo>
                  <a:lnTo>
                    <a:pt x="38" y="97832"/>
                  </a:lnTo>
                  <a:lnTo>
                    <a:pt x="17" y="98339"/>
                  </a:lnTo>
                  <a:lnTo>
                    <a:pt x="6" y="98846"/>
                  </a:lnTo>
                  <a:lnTo>
                    <a:pt x="1" y="99353"/>
                  </a:lnTo>
                  <a:lnTo>
                    <a:pt x="1" y="99860"/>
                  </a:lnTo>
                  <a:lnTo>
                    <a:pt x="6" y="100367"/>
                  </a:lnTo>
                  <a:lnTo>
                    <a:pt x="17" y="100874"/>
                  </a:lnTo>
                  <a:lnTo>
                    <a:pt x="32" y="101381"/>
                  </a:lnTo>
                  <a:lnTo>
                    <a:pt x="32" y="101381"/>
                  </a:lnTo>
                  <a:lnTo>
                    <a:pt x="64" y="101780"/>
                  </a:lnTo>
                  <a:lnTo>
                    <a:pt x="101" y="102164"/>
                  </a:lnTo>
                  <a:lnTo>
                    <a:pt x="149" y="102533"/>
                  </a:lnTo>
                  <a:lnTo>
                    <a:pt x="202" y="102902"/>
                  </a:lnTo>
                  <a:lnTo>
                    <a:pt x="261" y="103255"/>
                  </a:lnTo>
                  <a:lnTo>
                    <a:pt x="324" y="103608"/>
                  </a:lnTo>
                  <a:lnTo>
                    <a:pt x="393" y="103946"/>
                  </a:lnTo>
                  <a:lnTo>
                    <a:pt x="467" y="104269"/>
                  </a:lnTo>
                  <a:lnTo>
                    <a:pt x="547" y="104592"/>
                  </a:lnTo>
                  <a:lnTo>
                    <a:pt x="632" y="104899"/>
                  </a:lnTo>
                  <a:lnTo>
                    <a:pt x="722" y="105206"/>
                  </a:lnTo>
                  <a:lnTo>
                    <a:pt x="812" y="105498"/>
                  </a:lnTo>
                  <a:lnTo>
                    <a:pt x="913" y="105790"/>
                  </a:lnTo>
                  <a:lnTo>
                    <a:pt x="1014" y="106066"/>
                  </a:lnTo>
                  <a:lnTo>
                    <a:pt x="1120" y="106343"/>
                  </a:lnTo>
                  <a:lnTo>
                    <a:pt x="1226" y="106604"/>
                  </a:lnTo>
                  <a:lnTo>
                    <a:pt x="1337" y="106850"/>
                  </a:lnTo>
                  <a:lnTo>
                    <a:pt x="1454" y="107111"/>
                  </a:lnTo>
                  <a:lnTo>
                    <a:pt x="1571" y="107342"/>
                  </a:lnTo>
                  <a:lnTo>
                    <a:pt x="1687" y="107587"/>
                  </a:lnTo>
                  <a:lnTo>
                    <a:pt x="1937" y="108033"/>
                  </a:lnTo>
                  <a:lnTo>
                    <a:pt x="2186" y="108463"/>
                  </a:lnTo>
                  <a:lnTo>
                    <a:pt x="2441" y="108862"/>
                  </a:lnTo>
                  <a:lnTo>
                    <a:pt x="2701" y="109247"/>
                  </a:lnTo>
                  <a:lnTo>
                    <a:pt x="2960" y="109615"/>
                  </a:lnTo>
                  <a:lnTo>
                    <a:pt x="3220" y="109969"/>
                  </a:lnTo>
                  <a:lnTo>
                    <a:pt x="3220" y="109969"/>
                  </a:lnTo>
                  <a:lnTo>
                    <a:pt x="3448" y="110245"/>
                  </a:lnTo>
                  <a:lnTo>
                    <a:pt x="3677" y="110537"/>
                  </a:lnTo>
                  <a:lnTo>
                    <a:pt x="3910" y="110798"/>
                  </a:lnTo>
                  <a:lnTo>
                    <a:pt x="4149" y="111059"/>
                  </a:lnTo>
                  <a:lnTo>
                    <a:pt x="4387" y="111305"/>
                  </a:lnTo>
                  <a:lnTo>
                    <a:pt x="4631" y="111536"/>
                  </a:lnTo>
                  <a:lnTo>
                    <a:pt x="4875" y="111751"/>
                  </a:lnTo>
                  <a:lnTo>
                    <a:pt x="5119" y="11193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4"/>
            <p:cNvSpPr/>
            <p:nvPr/>
          </p:nvSpPr>
          <p:spPr>
            <a:xfrm>
              <a:off x="-894650" y="-17567500"/>
              <a:ext cx="148675" cy="3086825"/>
            </a:xfrm>
            <a:custGeom>
              <a:avLst/>
              <a:gdLst/>
              <a:ahLst/>
              <a:cxnLst/>
              <a:rect l="l" t="t" r="r" b="b"/>
              <a:pathLst>
                <a:path w="5947" h="123473" fill="none" extrusionOk="0">
                  <a:moveTo>
                    <a:pt x="1310" y="123472"/>
                  </a:moveTo>
                  <a:lnTo>
                    <a:pt x="1310" y="123472"/>
                  </a:lnTo>
                  <a:lnTo>
                    <a:pt x="1517" y="123457"/>
                  </a:lnTo>
                  <a:lnTo>
                    <a:pt x="1719" y="123426"/>
                  </a:lnTo>
                  <a:lnTo>
                    <a:pt x="1915" y="123350"/>
                  </a:lnTo>
                  <a:lnTo>
                    <a:pt x="2111" y="123242"/>
                  </a:lnTo>
                  <a:lnTo>
                    <a:pt x="2308" y="123104"/>
                  </a:lnTo>
                  <a:lnTo>
                    <a:pt x="2403" y="123012"/>
                  </a:lnTo>
                  <a:lnTo>
                    <a:pt x="2499" y="122919"/>
                  </a:lnTo>
                  <a:lnTo>
                    <a:pt x="2589" y="122812"/>
                  </a:lnTo>
                  <a:lnTo>
                    <a:pt x="2679" y="122704"/>
                  </a:lnTo>
                  <a:lnTo>
                    <a:pt x="2774" y="122581"/>
                  </a:lnTo>
                  <a:lnTo>
                    <a:pt x="2865" y="122459"/>
                  </a:lnTo>
                  <a:lnTo>
                    <a:pt x="2865" y="122459"/>
                  </a:lnTo>
                  <a:lnTo>
                    <a:pt x="2965" y="122105"/>
                  </a:lnTo>
                  <a:lnTo>
                    <a:pt x="3066" y="121752"/>
                  </a:lnTo>
                  <a:lnTo>
                    <a:pt x="3167" y="121383"/>
                  </a:lnTo>
                  <a:lnTo>
                    <a:pt x="3262" y="121014"/>
                  </a:lnTo>
                  <a:lnTo>
                    <a:pt x="3448" y="120262"/>
                  </a:lnTo>
                  <a:lnTo>
                    <a:pt x="3623" y="119493"/>
                  </a:lnTo>
                  <a:lnTo>
                    <a:pt x="3782" y="118710"/>
                  </a:lnTo>
                  <a:lnTo>
                    <a:pt x="3936" y="117896"/>
                  </a:lnTo>
                  <a:lnTo>
                    <a:pt x="4079" y="117082"/>
                  </a:lnTo>
                  <a:lnTo>
                    <a:pt x="4207" y="116252"/>
                  </a:lnTo>
                  <a:lnTo>
                    <a:pt x="4207" y="116252"/>
                  </a:lnTo>
                  <a:lnTo>
                    <a:pt x="4286" y="115699"/>
                  </a:lnTo>
                  <a:lnTo>
                    <a:pt x="4360" y="115146"/>
                  </a:lnTo>
                  <a:lnTo>
                    <a:pt x="4435" y="114593"/>
                  </a:lnTo>
                  <a:lnTo>
                    <a:pt x="4504" y="114024"/>
                  </a:lnTo>
                  <a:lnTo>
                    <a:pt x="4567" y="113471"/>
                  </a:lnTo>
                  <a:lnTo>
                    <a:pt x="4626" y="112903"/>
                  </a:lnTo>
                  <a:lnTo>
                    <a:pt x="4684" y="112334"/>
                  </a:lnTo>
                  <a:lnTo>
                    <a:pt x="4737" y="111751"/>
                  </a:lnTo>
                  <a:lnTo>
                    <a:pt x="4737" y="111751"/>
                  </a:lnTo>
                  <a:lnTo>
                    <a:pt x="4779" y="110644"/>
                  </a:lnTo>
                  <a:lnTo>
                    <a:pt x="4779" y="110644"/>
                  </a:lnTo>
                  <a:lnTo>
                    <a:pt x="4891" y="107357"/>
                  </a:lnTo>
                  <a:lnTo>
                    <a:pt x="4997" y="104085"/>
                  </a:lnTo>
                  <a:lnTo>
                    <a:pt x="5092" y="100797"/>
                  </a:lnTo>
                  <a:lnTo>
                    <a:pt x="5188" y="97509"/>
                  </a:lnTo>
                  <a:lnTo>
                    <a:pt x="5273" y="94237"/>
                  </a:lnTo>
                  <a:lnTo>
                    <a:pt x="5347" y="90949"/>
                  </a:lnTo>
                  <a:lnTo>
                    <a:pt x="5421" y="87662"/>
                  </a:lnTo>
                  <a:lnTo>
                    <a:pt x="5490" y="84389"/>
                  </a:lnTo>
                  <a:lnTo>
                    <a:pt x="5490" y="84389"/>
                  </a:lnTo>
                  <a:lnTo>
                    <a:pt x="5628" y="72329"/>
                  </a:lnTo>
                  <a:lnTo>
                    <a:pt x="5692" y="66292"/>
                  </a:lnTo>
                  <a:lnTo>
                    <a:pt x="5755" y="60270"/>
                  </a:lnTo>
                  <a:lnTo>
                    <a:pt x="5808" y="54232"/>
                  </a:lnTo>
                  <a:lnTo>
                    <a:pt x="5862" y="48210"/>
                  </a:lnTo>
                  <a:lnTo>
                    <a:pt x="5904" y="42172"/>
                  </a:lnTo>
                  <a:lnTo>
                    <a:pt x="5941" y="36134"/>
                  </a:lnTo>
                  <a:lnTo>
                    <a:pt x="5941" y="36134"/>
                  </a:lnTo>
                  <a:lnTo>
                    <a:pt x="5946" y="31618"/>
                  </a:lnTo>
                  <a:lnTo>
                    <a:pt x="5946" y="27101"/>
                  </a:lnTo>
                  <a:lnTo>
                    <a:pt x="5936" y="18068"/>
                  </a:lnTo>
                  <a:lnTo>
                    <a:pt x="5915" y="9034"/>
                  </a:lnTo>
                  <a:lnTo>
                    <a:pt x="5893" y="1"/>
                  </a:lnTo>
                  <a:lnTo>
                    <a:pt x="5893" y="1"/>
                  </a:lnTo>
                  <a:lnTo>
                    <a:pt x="5665" y="508"/>
                  </a:lnTo>
                  <a:lnTo>
                    <a:pt x="5437" y="1015"/>
                  </a:lnTo>
                  <a:lnTo>
                    <a:pt x="5220" y="1537"/>
                  </a:lnTo>
                  <a:lnTo>
                    <a:pt x="5002" y="2075"/>
                  </a:lnTo>
                  <a:lnTo>
                    <a:pt x="4785" y="2628"/>
                  </a:lnTo>
                  <a:lnTo>
                    <a:pt x="4578" y="3181"/>
                  </a:lnTo>
                  <a:lnTo>
                    <a:pt x="4371" y="3749"/>
                  </a:lnTo>
                  <a:lnTo>
                    <a:pt x="4164" y="4333"/>
                  </a:lnTo>
                  <a:lnTo>
                    <a:pt x="3968" y="4932"/>
                  </a:lnTo>
                  <a:lnTo>
                    <a:pt x="3772" y="5531"/>
                  </a:lnTo>
                  <a:lnTo>
                    <a:pt x="3575" y="6131"/>
                  </a:lnTo>
                  <a:lnTo>
                    <a:pt x="3390" y="6761"/>
                  </a:lnTo>
                  <a:lnTo>
                    <a:pt x="3204" y="7390"/>
                  </a:lnTo>
                  <a:lnTo>
                    <a:pt x="3024" y="8020"/>
                  </a:lnTo>
                  <a:lnTo>
                    <a:pt x="2843" y="8666"/>
                  </a:lnTo>
                  <a:lnTo>
                    <a:pt x="2668" y="9326"/>
                  </a:lnTo>
                  <a:lnTo>
                    <a:pt x="2668" y="9326"/>
                  </a:lnTo>
                  <a:lnTo>
                    <a:pt x="2637" y="13874"/>
                  </a:lnTo>
                  <a:lnTo>
                    <a:pt x="2599" y="18482"/>
                  </a:lnTo>
                  <a:lnTo>
                    <a:pt x="2557" y="23168"/>
                  </a:lnTo>
                  <a:lnTo>
                    <a:pt x="2509" y="27900"/>
                  </a:lnTo>
                  <a:lnTo>
                    <a:pt x="2509" y="27900"/>
                  </a:lnTo>
                  <a:lnTo>
                    <a:pt x="2292" y="48133"/>
                  </a:lnTo>
                  <a:lnTo>
                    <a:pt x="2090" y="66983"/>
                  </a:lnTo>
                  <a:lnTo>
                    <a:pt x="1905" y="84036"/>
                  </a:lnTo>
                  <a:lnTo>
                    <a:pt x="1745" y="98907"/>
                  </a:lnTo>
                  <a:lnTo>
                    <a:pt x="1745" y="98907"/>
                  </a:lnTo>
                  <a:lnTo>
                    <a:pt x="1745" y="100275"/>
                  </a:lnTo>
                  <a:lnTo>
                    <a:pt x="1729" y="101626"/>
                  </a:lnTo>
                  <a:lnTo>
                    <a:pt x="1703" y="102978"/>
                  </a:lnTo>
                  <a:lnTo>
                    <a:pt x="1671" y="104315"/>
                  </a:lnTo>
                  <a:lnTo>
                    <a:pt x="1623" y="105667"/>
                  </a:lnTo>
                  <a:lnTo>
                    <a:pt x="1570" y="107003"/>
                  </a:lnTo>
                  <a:lnTo>
                    <a:pt x="1507" y="108340"/>
                  </a:lnTo>
                  <a:lnTo>
                    <a:pt x="1432" y="109677"/>
                  </a:lnTo>
                  <a:lnTo>
                    <a:pt x="1348" y="111013"/>
                  </a:lnTo>
                  <a:lnTo>
                    <a:pt x="1252" y="112334"/>
                  </a:lnTo>
                  <a:lnTo>
                    <a:pt x="1146" y="113640"/>
                  </a:lnTo>
                  <a:lnTo>
                    <a:pt x="1029" y="114961"/>
                  </a:lnTo>
                  <a:lnTo>
                    <a:pt x="907" y="116252"/>
                  </a:lnTo>
                  <a:lnTo>
                    <a:pt x="769" y="117558"/>
                  </a:lnTo>
                  <a:lnTo>
                    <a:pt x="626" y="118848"/>
                  </a:lnTo>
                  <a:lnTo>
                    <a:pt x="472" y="120123"/>
                  </a:lnTo>
                  <a:lnTo>
                    <a:pt x="472" y="120123"/>
                  </a:lnTo>
                  <a:lnTo>
                    <a:pt x="361" y="120845"/>
                  </a:lnTo>
                  <a:lnTo>
                    <a:pt x="250" y="121583"/>
                  </a:lnTo>
                  <a:lnTo>
                    <a:pt x="128" y="122290"/>
                  </a:lnTo>
                  <a:lnTo>
                    <a:pt x="0" y="122996"/>
                  </a:lnTo>
                  <a:lnTo>
                    <a:pt x="0" y="122996"/>
                  </a:lnTo>
                  <a:lnTo>
                    <a:pt x="165" y="123104"/>
                  </a:lnTo>
                  <a:lnTo>
                    <a:pt x="329" y="123196"/>
                  </a:lnTo>
                  <a:lnTo>
                    <a:pt x="494" y="123273"/>
                  </a:lnTo>
                  <a:lnTo>
                    <a:pt x="658" y="123350"/>
                  </a:lnTo>
                  <a:lnTo>
                    <a:pt x="822" y="123411"/>
                  </a:lnTo>
                  <a:lnTo>
                    <a:pt x="987" y="123442"/>
                  </a:lnTo>
                  <a:lnTo>
                    <a:pt x="1151" y="123472"/>
                  </a:lnTo>
                  <a:lnTo>
                    <a:pt x="1310" y="12347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4"/>
            <p:cNvSpPr/>
            <p:nvPr/>
          </p:nvSpPr>
          <p:spPr>
            <a:xfrm>
              <a:off x="-745875" y="-17585150"/>
              <a:ext cx="825" cy="14225"/>
            </a:xfrm>
            <a:custGeom>
              <a:avLst/>
              <a:gdLst/>
              <a:ahLst/>
              <a:cxnLst/>
              <a:rect l="l" t="t" r="r" b="b"/>
              <a:pathLst>
                <a:path w="33" h="569" extrusionOk="0">
                  <a:moveTo>
                    <a:pt x="1" y="0"/>
                  </a:moveTo>
                  <a:lnTo>
                    <a:pt x="6" y="569"/>
                  </a:lnTo>
                  <a:lnTo>
                    <a:pt x="33" y="50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4"/>
            <p:cNvSpPr/>
            <p:nvPr/>
          </p:nvSpPr>
          <p:spPr>
            <a:xfrm>
              <a:off x="-745875" y="-17585150"/>
              <a:ext cx="825" cy="14225"/>
            </a:xfrm>
            <a:custGeom>
              <a:avLst/>
              <a:gdLst/>
              <a:ahLst/>
              <a:cxnLst/>
              <a:rect l="l" t="t" r="r" b="b"/>
              <a:pathLst>
                <a:path w="33" h="569" fill="none" extrusionOk="0">
                  <a:moveTo>
                    <a:pt x="6" y="569"/>
                  </a:moveTo>
                  <a:lnTo>
                    <a:pt x="6" y="569"/>
                  </a:lnTo>
                  <a:lnTo>
                    <a:pt x="33" y="507"/>
                  </a:lnTo>
                  <a:lnTo>
                    <a:pt x="1" y="0"/>
                  </a:lnTo>
                  <a:lnTo>
                    <a:pt x="1" y="0"/>
                  </a:lnTo>
                  <a:lnTo>
                    <a:pt x="6" y="56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4"/>
            <p:cNvSpPr/>
            <p:nvPr/>
          </p:nvSpPr>
          <p:spPr>
            <a:xfrm>
              <a:off x="-747450" y="-17611650"/>
              <a:ext cx="1750" cy="44175"/>
            </a:xfrm>
            <a:custGeom>
              <a:avLst/>
              <a:gdLst/>
              <a:ahLst/>
              <a:cxnLst/>
              <a:rect l="l" t="t" r="r" b="b"/>
              <a:pathLst>
                <a:path w="70" h="1767" extrusionOk="0">
                  <a:moveTo>
                    <a:pt x="0" y="0"/>
                  </a:moveTo>
                  <a:lnTo>
                    <a:pt x="5" y="1767"/>
                  </a:lnTo>
                  <a:lnTo>
                    <a:pt x="69" y="1629"/>
                  </a:lnTo>
                  <a:lnTo>
                    <a:pt x="64" y="10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A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4"/>
            <p:cNvSpPr/>
            <p:nvPr/>
          </p:nvSpPr>
          <p:spPr>
            <a:xfrm>
              <a:off x="-747450" y="-17611650"/>
              <a:ext cx="1750" cy="44175"/>
            </a:xfrm>
            <a:custGeom>
              <a:avLst/>
              <a:gdLst/>
              <a:ahLst/>
              <a:cxnLst/>
              <a:rect l="l" t="t" r="r" b="b"/>
              <a:pathLst>
                <a:path w="70" h="1767" fill="none" extrusionOk="0">
                  <a:moveTo>
                    <a:pt x="5" y="1767"/>
                  </a:moveTo>
                  <a:lnTo>
                    <a:pt x="5" y="1767"/>
                  </a:lnTo>
                  <a:lnTo>
                    <a:pt x="69" y="1629"/>
                  </a:lnTo>
                  <a:lnTo>
                    <a:pt x="69" y="1629"/>
                  </a:lnTo>
                  <a:lnTo>
                    <a:pt x="64" y="106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17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4"/>
            <p:cNvSpPr/>
            <p:nvPr/>
          </p:nvSpPr>
          <p:spPr>
            <a:xfrm>
              <a:off x="-1259450" y="-14860550"/>
              <a:ext cx="466400" cy="1350800"/>
            </a:xfrm>
            <a:custGeom>
              <a:avLst/>
              <a:gdLst/>
              <a:ahLst/>
              <a:cxnLst/>
              <a:rect l="l" t="t" r="r" b="b"/>
              <a:pathLst>
                <a:path w="18656" h="54032" extrusionOk="0">
                  <a:moveTo>
                    <a:pt x="9330" y="1"/>
                  </a:moveTo>
                  <a:lnTo>
                    <a:pt x="9086" y="16"/>
                  </a:lnTo>
                  <a:lnTo>
                    <a:pt x="8848" y="47"/>
                  </a:lnTo>
                  <a:lnTo>
                    <a:pt x="8609" y="77"/>
                  </a:lnTo>
                  <a:lnTo>
                    <a:pt x="8376" y="139"/>
                  </a:lnTo>
                  <a:lnTo>
                    <a:pt x="8142" y="216"/>
                  </a:lnTo>
                  <a:lnTo>
                    <a:pt x="7909" y="323"/>
                  </a:lnTo>
                  <a:lnTo>
                    <a:pt x="7676" y="431"/>
                  </a:lnTo>
                  <a:lnTo>
                    <a:pt x="7447" y="554"/>
                  </a:lnTo>
                  <a:lnTo>
                    <a:pt x="7219" y="692"/>
                  </a:lnTo>
                  <a:lnTo>
                    <a:pt x="6997" y="861"/>
                  </a:lnTo>
                  <a:lnTo>
                    <a:pt x="6774" y="1030"/>
                  </a:lnTo>
                  <a:lnTo>
                    <a:pt x="6556" y="1214"/>
                  </a:lnTo>
                  <a:lnTo>
                    <a:pt x="6339" y="1429"/>
                  </a:lnTo>
                  <a:lnTo>
                    <a:pt x="6121" y="1644"/>
                  </a:lnTo>
                  <a:lnTo>
                    <a:pt x="5909" y="1875"/>
                  </a:lnTo>
                  <a:lnTo>
                    <a:pt x="5697" y="2136"/>
                  </a:lnTo>
                  <a:lnTo>
                    <a:pt x="5490" y="2397"/>
                  </a:lnTo>
                  <a:lnTo>
                    <a:pt x="5283" y="2674"/>
                  </a:lnTo>
                  <a:lnTo>
                    <a:pt x="5082" y="2966"/>
                  </a:lnTo>
                  <a:lnTo>
                    <a:pt x="4880" y="3273"/>
                  </a:lnTo>
                  <a:lnTo>
                    <a:pt x="4684" y="3580"/>
                  </a:lnTo>
                  <a:lnTo>
                    <a:pt x="4493" y="3918"/>
                  </a:lnTo>
                  <a:lnTo>
                    <a:pt x="4302" y="4256"/>
                  </a:lnTo>
                  <a:lnTo>
                    <a:pt x="4111" y="4625"/>
                  </a:lnTo>
                  <a:lnTo>
                    <a:pt x="3931" y="4994"/>
                  </a:lnTo>
                  <a:lnTo>
                    <a:pt x="3745" y="5378"/>
                  </a:lnTo>
                  <a:lnTo>
                    <a:pt x="3570" y="5762"/>
                  </a:lnTo>
                  <a:lnTo>
                    <a:pt x="3395" y="6176"/>
                  </a:lnTo>
                  <a:lnTo>
                    <a:pt x="3225" y="6591"/>
                  </a:lnTo>
                  <a:lnTo>
                    <a:pt x="3055" y="7021"/>
                  </a:lnTo>
                  <a:lnTo>
                    <a:pt x="2891" y="7467"/>
                  </a:lnTo>
                  <a:lnTo>
                    <a:pt x="2732" y="7912"/>
                  </a:lnTo>
                  <a:lnTo>
                    <a:pt x="2578" y="8389"/>
                  </a:lnTo>
                  <a:lnTo>
                    <a:pt x="2424" y="8850"/>
                  </a:lnTo>
                  <a:lnTo>
                    <a:pt x="2276" y="9341"/>
                  </a:lnTo>
                  <a:lnTo>
                    <a:pt x="2133" y="9833"/>
                  </a:lnTo>
                  <a:lnTo>
                    <a:pt x="1989" y="10340"/>
                  </a:lnTo>
                  <a:lnTo>
                    <a:pt x="1851" y="10862"/>
                  </a:lnTo>
                  <a:lnTo>
                    <a:pt x="1724" y="11384"/>
                  </a:lnTo>
                  <a:lnTo>
                    <a:pt x="1592" y="11922"/>
                  </a:lnTo>
                  <a:lnTo>
                    <a:pt x="1470" y="12460"/>
                  </a:lnTo>
                  <a:lnTo>
                    <a:pt x="1353" y="13013"/>
                  </a:lnTo>
                  <a:lnTo>
                    <a:pt x="1236" y="13581"/>
                  </a:lnTo>
                  <a:lnTo>
                    <a:pt x="1125" y="14150"/>
                  </a:lnTo>
                  <a:lnTo>
                    <a:pt x="1019" y="14718"/>
                  </a:lnTo>
                  <a:lnTo>
                    <a:pt x="923" y="15302"/>
                  </a:lnTo>
                  <a:lnTo>
                    <a:pt x="822" y="15901"/>
                  </a:lnTo>
                  <a:lnTo>
                    <a:pt x="732" y="16500"/>
                  </a:lnTo>
                  <a:lnTo>
                    <a:pt x="647" y="17115"/>
                  </a:lnTo>
                  <a:lnTo>
                    <a:pt x="568" y="17729"/>
                  </a:lnTo>
                  <a:lnTo>
                    <a:pt x="488" y="18359"/>
                  </a:lnTo>
                  <a:lnTo>
                    <a:pt x="419" y="18989"/>
                  </a:lnTo>
                  <a:lnTo>
                    <a:pt x="356" y="19619"/>
                  </a:lnTo>
                  <a:lnTo>
                    <a:pt x="292" y="20264"/>
                  </a:lnTo>
                  <a:lnTo>
                    <a:pt x="239" y="20925"/>
                  </a:lnTo>
                  <a:lnTo>
                    <a:pt x="191" y="21570"/>
                  </a:lnTo>
                  <a:lnTo>
                    <a:pt x="149" y="22246"/>
                  </a:lnTo>
                  <a:lnTo>
                    <a:pt x="106" y="22907"/>
                  </a:lnTo>
                  <a:lnTo>
                    <a:pt x="74" y="23583"/>
                  </a:lnTo>
                  <a:lnTo>
                    <a:pt x="48" y="24259"/>
                  </a:lnTo>
                  <a:lnTo>
                    <a:pt x="27" y="24950"/>
                  </a:lnTo>
                  <a:lnTo>
                    <a:pt x="11" y="25626"/>
                  </a:lnTo>
                  <a:lnTo>
                    <a:pt x="6" y="26317"/>
                  </a:lnTo>
                  <a:lnTo>
                    <a:pt x="0" y="27024"/>
                  </a:lnTo>
                  <a:lnTo>
                    <a:pt x="6" y="27715"/>
                  </a:lnTo>
                  <a:lnTo>
                    <a:pt x="11" y="28407"/>
                  </a:lnTo>
                  <a:lnTo>
                    <a:pt x="27" y="29098"/>
                  </a:lnTo>
                  <a:lnTo>
                    <a:pt x="48" y="29789"/>
                  </a:lnTo>
                  <a:lnTo>
                    <a:pt x="74" y="30465"/>
                  </a:lnTo>
                  <a:lnTo>
                    <a:pt x="106" y="31141"/>
                  </a:lnTo>
                  <a:lnTo>
                    <a:pt x="149" y="31802"/>
                  </a:lnTo>
                  <a:lnTo>
                    <a:pt x="191" y="32462"/>
                  </a:lnTo>
                  <a:lnTo>
                    <a:pt x="239" y="33123"/>
                  </a:lnTo>
                  <a:lnTo>
                    <a:pt x="292" y="33768"/>
                  </a:lnTo>
                  <a:lnTo>
                    <a:pt x="356" y="34413"/>
                  </a:lnTo>
                  <a:lnTo>
                    <a:pt x="419" y="35059"/>
                  </a:lnTo>
                  <a:lnTo>
                    <a:pt x="488" y="35689"/>
                  </a:lnTo>
                  <a:lnTo>
                    <a:pt x="568" y="36318"/>
                  </a:lnTo>
                  <a:lnTo>
                    <a:pt x="647" y="36933"/>
                  </a:lnTo>
                  <a:lnTo>
                    <a:pt x="732" y="37532"/>
                  </a:lnTo>
                  <a:lnTo>
                    <a:pt x="822" y="38147"/>
                  </a:lnTo>
                  <a:lnTo>
                    <a:pt x="923" y="38730"/>
                  </a:lnTo>
                  <a:lnTo>
                    <a:pt x="1019" y="39314"/>
                  </a:lnTo>
                  <a:lnTo>
                    <a:pt x="1125" y="39898"/>
                  </a:lnTo>
                  <a:lnTo>
                    <a:pt x="1236" y="40466"/>
                  </a:lnTo>
                  <a:lnTo>
                    <a:pt x="1353" y="41035"/>
                  </a:lnTo>
                  <a:lnTo>
                    <a:pt x="1470" y="41588"/>
                  </a:lnTo>
                  <a:lnTo>
                    <a:pt x="1592" y="42126"/>
                  </a:lnTo>
                  <a:lnTo>
                    <a:pt x="1724" y="42663"/>
                  </a:lnTo>
                  <a:lnTo>
                    <a:pt x="1851" y="43186"/>
                  </a:lnTo>
                  <a:lnTo>
                    <a:pt x="1989" y="43708"/>
                  </a:lnTo>
                  <a:lnTo>
                    <a:pt x="2133" y="44200"/>
                  </a:lnTo>
                  <a:lnTo>
                    <a:pt x="2276" y="44707"/>
                  </a:lnTo>
                  <a:lnTo>
                    <a:pt x="2424" y="45183"/>
                  </a:lnTo>
                  <a:lnTo>
                    <a:pt x="2578" y="45659"/>
                  </a:lnTo>
                  <a:lnTo>
                    <a:pt x="2732" y="46120"/>
                  </a:lnTo>
                  <a:lnTo>
                    <a:pt x="2891" y="46581"/>
                  </a:lnTo>
                  <a:lnTo>
                    <a:pt x="3055" y="47026"/>
                  </a:lnTo>
                  <a:lnTo>
                    <a:pt x="3225" y="47457"/>
                  </a:lnTo>
                  <a:lnTo>
                    <a:pt x="3395" y="47871"/>
                  </a:lnTo>
                  <a:lnTo>
                    <a:pt x="3570" y="48271"/>
                  </a:lnTo>
                  <a:lnTo>
                    <a:pt x="3745" y="48670"/>
                  </a:lnTo>
                  <a:lnTo>
                    <a:pt x="3931" y="49054"/>
                  </a:lnTo>
                  <a:lnTo>
                    <a:pt x="4111" y="49423"/>
                  </a:lnTo>
                  <a:lnTo>
                    <a:pt x="4302" y="49776"/>
                  </a:lnTo>
                  <a:lnTo>
                    <a:pt x="4493" y="50130"/>
                  </a:lnTo>
                  <a:lnTo>
                    <a:pt x="4684" y="50452"/>
                  </a:lnTo>
                  <a:lnTo>
                    <a:pt x="4880" y="50775"/>
                  </a:lnTo>
                  <a:lnTo>
                    <a:pt x="5082" y="51082"/>
                  </a:lnTo>
                  <a:lnTo>
                    <a:pt x="5283" y="51374"/>
                  </a:lnTo>
                  <a:lnTo>
                    <a:pt x="5490" y="51651"/>
                  </a:lnTo>
                  <a:lnTo>
                    <a:pt x="5697" y="51912"/>
                  </a:lnTo>
                  <a:lnTo>
                    <a:pt x="5909" y="52158"/>
                  </a:lnTo>
                  <a:lnTo>
                    <a:pt x="6121" y="52403"/>
                  </a:lnTo>
                  <a:lnTo>
                    <a:pt x="6339" y="52619"/>
                  </a:lnTo>
                  <a:lnTo>
                    <a:pt x="6556" y="52818"/>
                  </a:lnTo>
                  <a:lnTo>
                    <a:pt x="6774" y="53018"/>
                  </a:lnTo>
                  <a:lnTo>
                    <a:pt x="6997" y="53187"/>
                  </a:lnTo>
                  <a:lnTo>
                    <a:pt x="7219" y="53341"/>
                  </a:lnTo>
                  <a:lnTo>
                    <a:pt x="7447" y="53494"/>
                  </a:lnTo>
                  <a:lnTo>
                    <a:pt x="7676" y="53617"/>
                  </a:lnTo>
                  <a:lnTo>
                    <a:pt x="7909" y="53725"/>
                  </a:lnTo>
                  <a:lnTo>
                    <a:pt x="8142" y="53817"/>
                  </a:lnTo>
                  <a:lnTo>
                    <a:pt x="8376" y="53894"/>
                  </a:lnTo>
                  <a:lnTo>
                    <a:pt x="8609" y="53955"/>
                  </a:lnTo>
                  <a:lnTo>
                    <a:pt x="8848" y="54001"/>
                  </a:lnTo>
                  <a:lnTo>
                    <a:pt x="9086" y="54032"/>
                  </a:lnTo>
                  <a:lnTo>
                    <a:pt x="9569" y="54032"/>
                  </a:lnTo>
                  <a:lnTo>
                    <a:pt x="9808" y="54001"/>
                  </a:lnTo>
                  <a:lnTo>
                    <a:pt x="10047" y="53955"/>
                  </a:lnTo>
                  <a:lnTo>
                    <a:pt x="10280" y="53894"/>
                  </a:lnTo>
                  <a:lnTo>
                    <a:pt x="10519" y="53817"/>
                  </a:lnTo>
                  <a:lnTo>
                    <a:pt x="10747" y="53725"/>
                  </a:lnTo>
                  <a:lnTo>
                    <a:pt x="10980" y="53617"/>
                  </a:lnTo>
                  <a:lnTo>
                    <a:pt x="11208" y="53494"/>
                  </a:lnTo>
                  <a:lnTo>
                    <a:pt x="11436" y="53341"/>
                  </a:lnTo>
                  <a:lnTo>
                    <a:pt x="11659" y="53187"/>
                  </a:lnTo>
                  <a:lnTo>
                    <a:pt x="11882" y="53018"/>
                  </a:lnTo>
                  <a:lnTo>
                    <a:pt x="12105" y="52818"/>
                  </a:lnTo>
                  <a:lnTo>
                    <a:pt x="12322" y="52619"/>
                  </a:lnTo>
                  <a:lnTo>
                    <a:pt x="12534" y="52403"/>
                  </a:lnTo>
                  <a:lnTo>
                    <a:pt x="12746" y="52158"/>
                  </a:lnTo>
                  <a:lnTo>
                    <a:pt x="12959" y="51912"/>
                  </a:lnTo>
                  <a:lnTo>
                    <a:pt x="13165" y="51651"/>
                  </a:lnTo>
                  <a:lnTo>
                    <a:pt x="13372" y="51374"/>
                  </a:lnTo>
                  <a:lnTo>
                    <a:pt x="13574" y="51082"/>
                  </a:lnTo>
                  <a:lnTo>
                    <a:pt x="13775" y="50775"/>
                  </a:lnTo>
                  <a:lnTo>
                    <a:pt x="13972" y="50452"/>
                  </a:lnTo>
                  <a:lnTo>
                    <a:pt x="14163" y="50130"/>
                  </a:lnTo>
                  <a:lnTo>
                    <a:pt x="14354" y="49776"/>
                  </a:lnTo>
                  <a:lnTo>
                    <a:pt x="14545" y="49423"/>
                  </a:lnTo>
                  <a:lnTo>
                    <a:pt x="14730" y="49054"/>
                  </a:lnTo>
                  <a:lnTo>
                    <a:pt x="14911" y="48670"/>
                  </a:lnTo>
                  <a:lnTo>
                    <a:pt x="15086" y="48271"/>
                  </a:lnTo>
                  <a:lnTo>
                    <a:pt x="15261" y="47871"/>
                  </a:lnTo>
                  <a:lnTo>
                    <a:pt x="15430" y="47457"/>
                  </a:lnTo>
                  <a:lnTo>
                    <a:pt x="15600" y="47026"/>
                  </a:lnTo>
                  <a:lnTo>
                    <a:pt x="15765" y="46581"/>
                  </a:lnTo>
                  <a:lnTo>
                    <a:pt x="15924" y="46120"/>
                  </a:lnTo>
                  <a:lnTo>
                    <a:pt x="16083" y="45659"/>
                  </a:lnTo>
                  <a:lnTo>
                    <a:pt x="16231" y="45183"/>
                  </a:lnTo>
                  <a:lnTo>
                    <a:pt x="16380" y="44707"/>
                  </a:lnTo>
                  <a:lnTo>
                    <a:pt x="16528" y="44200"/>
                  </a:lnTo>
                  <a:lnTo>
                    <a:pt x="16666" y="43708"/>
                  </a:lnTo>
                  <a:lnTo>
                    <a:pt x="16804" y="43186"/>
                  </a:lnTo>
                  <a:lnTo>
                    <a:pt x="16937" y="42663"/>
                  </a:lnTo>
                  <a:lnTo>
                    <a:pt x="17064" y="42126"/>
                  </a:lnTo>
                  <a:lnTo>
                    <a:pt x="17186" y="41588"/>
                  </a:lnTo>
                  <a:lnTo>
                    <a:pt x="17308" y="41035"/>
                  </a:lnTo>
                  <a:lnTo>
                    <a:pt x="17419" y="40466"/>
                  </a:lnTo>
                  <a:lnTo>
                    <a:pt x="17531" y="39898"/>
                  </a:lnTo>
                  <a:lnTo>
                    <a:pt x="17637" y="39314"/>
                  </a:lnTo>
                  <a:lnTo>
                    <a:pt x="17738" y="38730"/>
                  </a:lnTo>
                  <a:lnTo>
                    <a:pt x="17833" y="38147"/>
                  </a:lnTo>
                  <a:lnTo>
                    <a:pt x="17923" y="37532"/>
                  </a:lnTo>
                  <a:lnTo>
                    <a:pt x="18008" y="36933"/>
                  </a:lnTo>
                  <a:lnTo>
                    <a:pt x="18088" y="36318"/>
                  </a:lnTo>
                  <a:lnTo>
                    <a:pt x="18167" y="35689"/>
                  </a:lnTo>
                  <a:lnTo>
                    <a:pt x="18236" y="35059"/>
                  </a:lnTo>
                  <a:lnTo>
                    <a:pt x="18300" y="34413"/>
                  </a:lnTo>
                  <a:lnTo>
                    <a:pt x="18364" y="33768"/>
                  </a:lnTo>
                  <a:lnTo>
                    <a:pt x="18417" y="33123"/>
                  </a:lnTo>
                  <a:lnTo>
                    <a:pt x="18464" y="32462"/>
                  </a:lnTo>
                  <a:lnTo>
                    <a:pt x="18512" y="31802"/>
                  </a:lnTo>
                  <a:lnTo>
                    <a:pt x="18549" y="31141"/>
                  </a:lnTo>
                  <a:lnTo>
                    <a:pt x="18581" y="30465"/>
                  </a:lnTo>
                  <a:lnTo>
                    <a:pt x="18608" y="29789"/>
                  </a:lnTo>
                  <a:lnTo>
                    <a:pt x="18629" y="29098"/>
                  </a:lnTo>
                  <a:lnTo>
                    <a:pt x="18645" y="28407"/>
                  </a:lnTo>
                  <a:lnTo>
                    <a:pt x="18655" y="27715"/>
                  </a:lnTo>
                  <a:lnTo>
                    <a:pt x="18655" y="27024"/>
                  </a:lnTo>
                  <a:lnTo>
                    <a:pt x="18655" y="26317"/>
                  </a:lnTo>
                  <a:lnTo>
                    <a:pt x="18645" y="25626"/>
                  </a:lnTo>
                  <a:lnTo>
                    <a:pt x="18629" y="24950"/>
                  </a:lnTo>
                  <a:lnTo>
                    <a:pt x="18608" y="24259"/>
                  </a:lnTo>
                  <a:lnTo>
                    <a:pt x="18581" y="23583"/>
                  </a:lnTo>
                  <a:lnTo>
                    <a:pt x="18549" y="22907"/>
                  </a:lnTo>
                  <a:lnTo>
                    <a:pt x="18512" y="22246"/>
                  </a:lnTo>
                  <a:lnTo>
                    <a:pt x="18464" y="21570"/>
                  </a:lnTo>
                  <a:lnTo>
                    <a:pt x="18417" y="20925"/>
                  </a:lnTo>
                  <a:lnTo>
                    <a:pt x="18364" y="20264"/>
                  </a:lnTo>
                  <a:lnTo>
                    <a:pt x="18300" y="19619"/>
                  </a:lnTo>
                  <a:lnTo>
                    <a:pt x="18236" y="18989"/>
                  </a:lnTo>
                  <a:lnTo>
                    <a:pt x="18167" y="18359"/>
                  </a:lnTo>
                  <a:lnTo>
                    <a:pt x="18088" y="17729"/>
                  </a:lnTo>
                  <a:lnTo>
                    <a:pt x="18008" y="17115"/>
                  </a:lnTo>
                  <a:lnTo>
                    <a:pt x="17923" y="16500"/>
                  </a:lnTo>
                  <a:lnTo>
                    <a:pt x="17833" y="15901"/>
                  </a:lnTo>
                  <a:lnTo>
                    <a:pt x="17738" y="15302"/>
                  </a:lnTo>
                  <a:lnTo>
                    <a:pt x="17637" y="14718"/>
                  </a:lnTo>
                  <a:lnTo>
                    <a:pt x="17531" y="14150"/>
                  </a:lnTo>
                  <a:lnTo>
                    <a:pt x="17419" y="13581"/>
                  </a:lnTo>
                  <a:lnTo>
                    <a:pt x="17308" y="13013"/>
                  </a:lnTo>
                  <a:lnTo>
                    <a:pt x="17186" y="12460"/>
                  </a:lnTo>
                  <a:lnTo>
                    <a:pt x="17064" y="11922"/>
                  </a:lnTo>
                  <a:lnTo>
                    <a:pt x="16937" y="11384"/>
                  </a:lnTo>
                  <a:lnTo>
                    <a:pt x="16804" y="10862"/>
                  </a:lnTo>
                  <a:lnTo>
                    <a:pt x="16666" y="10340"/>
                  </a:lnTo>
                  <a:lnTo>
                    <a:pt x="16528" y="9833"/>
                  </a:lnTo>
                  <a:lnTo>
                    <a:pt x="16380" y="9341"/>
                  </a:lnTo>
                  <a:lnTo>
                    <a:pt x="16231" y="8850"/>
                  </a:lnTo>
                  <a:lnTo>
                    <a:pt x="16083" y="8389"/>
                  </a:lnTo>
                  <a:lnTo>
                    <a:pt x="15924" y="7912"/>
                  </a:lnTo>
                  <a:lnTo>
                    <a:pt x="15765" y="7467"/>
                  </a:lnTo>
                  <a:lnTo>
                    <a:pt x="15600" y="7021"/>
                  </a:lnTo>
                  <a:lnTo>
                    <a:pt x="15430" y="6591"/>
                  </a:lnTo>
                  <a:lnTo>
                    <a:pt x="15261" y="6176"/>
                  </a:lnTo>
                  <a:lnTo>
                    <a:pt x="15086" y="5762"/>
                  </a:lnTo>
                  <a:lnTo>
                    <a:pt x="14911" y="5378"/>
                  </a:lnTo>
                  <a:lnTo>
                    <a:pt x="14730" y="4994"/>
                  </a:lnTo>
                  <a:lnTo>
                    <a:pt x="14545" y="4625"/>
                  </a:lnTo>
                  <a:lnTo>
                    <a:pt x="14354" y="4256"/>
                  </a:lnTo>
                  <a:lnTo>
                    <a:pt x="14163" y="3918"/>
                  </a:lnTo>
                  <a:lnTo>
                    <a:pt x="13972" y="3580"/>
                  </a:lnTo>
                  <a:lnTo>
                    <a:pt x="13775" y="3273"/>
                  </a:lnTo>
                  <a:lnTo>
                    <a:pt x="13574" y="2966"/>
                  </a:lnTo>
                  <a:lnTo>
                    <a:pt x="13372" y="2674"/>
                  </a:lnTo>
                  <a:lnTo>
                    <a:pt x="13165" y="2397"/>
                  </a:lnTo>
                  <a:lnTo>
                    <a:pt x="12959" y="2136"/>
                  </a:lnTo>
                  <a:lnTo>
                    <a:pt x="12746" y="1875"/>
                  </a:lnTo>
                  <a:lnTo>
                    <a:pt x="12534" y="1644"/>
                  </a:lnTo>
                  <a:lnTo>
                    <a:pt x="12322" y="1429"/>
                  </a:lnTo>
                  <a:lnTo>
                    <a:pt x="12105" y="1214"/>
                  </a:lnTo>
                  <a:lnTo>
                    <a:pt x="11882" y="1030"/>
                  </a:lnTo>
                  <a:lnTo>
                    <a:pt x="11659" y="861"/>
                  </a:lnTo>
                  <a:lnTo>
                    <a:pt x="11436" y="692"/>
                  </a:lnTo>
                  <a:lnTo>
                    <a:pt x="11208" y="554"/>
                  </a:lnTo>
                  <a:lnTo>
                    <a:pt x="10980" y="431"/>
                  </a:lnTo>
                  <a:lnTo>
                    <a:pt x="10747" y="323"/>
                  </a:lnTo>
                  <a:lnTo>
                    <a:pt x="10519" y="216"/>
                  </a:lnTo>
                  <a:lnTo>
                    <a:pt x="10280" y="139"/>
                  </a:lnTo>
                  <a:lnTo>
                    <a:pt x="10047" y="77"/>
                  </a:lnTo>
                  <a:lnTo>
                    <a:pt x="9808" y="47"/>
                  </a:lnTo>
                  <a:lnTo>
                    <a:pt x="9569" y="16"/>
                  </a:lnTo>
                  <a:lnTo>
                    <a:pt x="933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4"/>
            <p:cNvSpPr/>
            <p:nvPr/>
          </p:nvSpPr>
          <p:spPr>
            <a:xfrm>
              <a:off x="-1246325" y="-14327075"/>
              <a:ext cx="446775" cy="239300"/>
            </a:xfrm>
            <a:custGeom>
              <a:avLst/>
              <a:gdLst/>
              <a:ahLst/>
              <a:cxnLst/>
              <a:rect l="l" t="t" r="r" b="b"/>
              <a:pathLst>
                <a:path w="17871" h="9572" extrusionOk="0">
                  <a:moveTo>
                    <a:pt x="7819" y="1"/>
                  </a:moveTo>
                  <a:lnTo>
                    <a:pt x="7607" y="16"/>
                  </a:lnTo>
                  <a:lnTo>
                    <a:pt x="7395" y="47"/>
                  </a:lnTo>
                  <a:lnTo>
                    <a:pt x="7182" y="77"/>
                  </a:lnTo>
                  <a:lnTo>
                    <a:pt x="6970" y="124"/>
                  </a:lnTo>
                  <a:lnTo>
                    <a:pt x="6758" y="185"/>
                  </a:lnTo>
                  <a:lnTo>
                    <a:pt x="6551" y="246"/>
                  </a:lnTo>
                  <a:lnTo>
                    <a:pt x="6339" y="323"/>
                  </a:lnTo>
                  <a:lnTo>
                    <a:pt x="6132" y="415"/>
                  </a:lnTo>
                  <a:lnTo>
                    <a:pt x="5920" y="523"/>
                  </a:lnTo>
                  <a:lnTo>
                    <a:pt x="5713" y="631"/>
                  </a:lnTo>
                  <a:lnTo>
                    <a:pt x="5506" y="738"/>
                  </a:lnTo>
                  <a:lnTo>
                    <a:pt x="5299" y="876"/>
                  </a:lnTo>
                  <a:lnTo>
                    <a:pt x="5092" y="1015"/>
                  </a:lnTo>
                  <a:lnTo>
                    <a:pt x="4886" y="1168"/>
                  </a:lnTo>
                  <a:lnTo>
                    <a:pt x="4684" y="1322"/>
                  </a:lnTo>
                  <a:lnTo>
                    <a:pt x="4477" y="1506"/>
                  </a:lnTo>
                  <a:lnTo>
                    <a:pt x="4276" y="1675"/>
                  </a:lnTo>
                  <a:lnTo>
                    <a:pt x="4074" y="1875"/>
                  </a:lnTo>
                  <a:lnTo>
                    <a:pt x="3872" y="2075"/>
                  </a:lnTo>
                  <a:lnTo>
                    <a:pt x="3676" y="2290"/>
                  </a:lnTo>
                  <a:lnTo>
                    <a:pt x="3475" y="2505"/>
                  </a:lnTo>
                  <a:lnTo>
                    <a:pt x="3278" y="2735"/>
                  </a:lnTo>
                  <a:lnTo>
                    <a:pt x="3082" y="2981"/>
                  </a:lnTo>
                  <a:lnTo>
                    <a:pt x="2891" y="3227"/>
                  </a:lnTo>
                  <a:lnTo>
                    <a:pt x="2695" y="3503"/>
                  </a:lnTo>
                  <a:lnTo>
                    <a:pt x="2504" y="3765"/>
                  </a:lnTo>
                  <a:lnTo>
                    <a:pt x="2313" y="4056"/>
                  </a:lnTo>
                  <a:lnTo>
                    <a:pt x="2127" y="4348"/>
                  </a:lnTo>
                  <a:lnTo>
                    <a:pt x="1905" y="4717"/>
                  </a:lnTo>
                  <a:lnTo>
                    <a:pt x="1687" y="5116"/>
                  </a:lnTo>
                  <a:lnTo>
                    <a:pt x="1475" y="5531"/>
                  </a:lnTo>
                  <a:lnTo>
                    <a:pt x="1268" y="5977"/>
                  </a:lnTo>
                  <a:lnTo>
                    <a:pt x="1067" y="6438"/>
                  </a:lnTo>
                  <a:lnTo>
                    <a:pt x="865" y="6899"/>
                  </a:lnTo>
                  <a:lnTo>
                    <a:pt x="674" y="7390"/>
                  </a:lnTo>
                  <a:lnTo>
                    <a:pt x="488" y="7913"/>
                  </a:lnTo>
                  <a:lnTo>
                    <a:pt x="414" y="8082"/>
                  </a:lnTo>
                  <a:lnTo>
                    <a:pt x="345" y="8281"/>
                  </a:lnTo>
                  <a:lnTo>
                    <a:pt x="281" y="8481"/>
                  </a:lnTo>
                  <a:lnTo>
                    <a:pt x="218" y="8681"/>
                  </a:lnTo>
                  <a:lnTo>
                    <a:pt x="159" y="8896"/>
                  </a:lnTo>
                  <a:lnTo>
                    <a:pt x="101" y="9111"/>
                  </a:lnTo>
                  <a:lnTo>
                    <a:pt x="48" y="9341"/>
                  </a:lnTo>
                  <a:lnTo>
                    <a:pt x="0" y="9572"/>
                  </a:lnTo>
                  <a:lnTo>
                    <a:pt x="271" y="8957"/>
                  </a:lnTo>
                  <a:lnTo>
                    <a:pt x="541" y="8358"/>
                  </a:lnTo>
                  <a:lnTo>
                    <a:pt x="817" y="7774"/>
                  </a:lnTo>
                  <a:lnTo>
                    <a:pt x="1098" y="7206"/>
                  </a:lnTo>
                  <a:lnTo>
                    <a:pt x="1385" y="6653"/>
                  </a:lnTo>
                  <a:lnTo>
                    <a:pt x="1677" y="6130"/>
                  </a:lnTo>
                  <a:lnTo>
                    <a:pt x="1968" y="5608"/>
                  </a:lnTo>
                  <a:lnTo>
                    <a:pt x="2265" y="5116"/>
                  </a:lnTo>
                  <a:lnTo>
                    <a:pt x="2451" y="4840"/>
                  </a:lnTo>
                  <a:lnTo>
                    <a:pt x="2637" y="4594"/>
                  </a:lnTo>
                  <a:lnTo>
                    <a:pt x="2828" y="4348"/>
                  </a:lnTo>
                  <a:lnTo>
                    <a:pt x="3018" y="4118"/>
                  </a:lnTo>
                  <a:lnTo>
                    <a:pt x="3209" y="3887"/>
                  </a:lnTo>
                  <a:lnTo>
                    <a:pt x="3400" y="3657"/>
                  </a:lnTo>
                  <a:lnTo>
                    <a:pt x="3591" y="3457"/>
                  </a:lnTo>
                  <a:lnTo>
                    <a:pt x="3788" y="3258"/>
                  </a:lnTo>
                  <a:lnTo>
                    <a:pt x="3984" y="3058"/>
                  </a:lnTo>
                  <a:lnTo>
                    <a:pt x="4180" y="2889"/>
                  </a:lnTo>
                  <a:lnTo>
                    <a:pt x="4376" y="2705"/>
                  </a:lnTo>
                  <a:lnTo>
                    <a:pt x="4573" y="2551"/>
                  </a:lnTo>
                  <a:lnTo>
                    <a:pt x="4774" y="2397"/>
                  </a:lnTo>
                  <a:lnTo>
                    <a:pt x="4976" y="2244"/>
                  </a:lnTo>
                  <a:lnTo>
                    <a:pt x="5172" y="2105"/>
                  </a:lnTo>
                  <a:lnTo>
                    <a:pt x="5374" y="1982"/>
                  </a:lnTo>
                  <a:lnTo>
                    <a:pt x="5575" y="1875"/>
                  </a:lnTo>
                  <a:lnTo>
                    <a:pt x="5782" y="1767"/>
                  </a:lnTo>
                  <a:lnTo>
                    <a:pt x="5984" y="1660"/>
                  </a:lnTo>
                  <a:lnTo>
                    <a:pt x="6185" y="1583"/>
                  </a:lnTo>
                  <a:lnTo>
                    <a:pt x="6392" y="1491"/>
                  </a:lnTo>
                  <a:lnTo>
                    <a:pt x="6594" y="1429"/>
                  </a:lnTo>
                  <a:lnTo>
                    <a:pt x="6800" y="1368"/>
                  </a:lnTo>
                  <a:lnTo>
                    <a:pt x="7007" y="1322"/>
                  </a:lnTo>
                  <a:lnTo>
                    <a:pt x="7214" y="1276"/>
                  </a:lnTo>
                  <a:lnTo>
                    <a:pt x="7416" y="1245"/>
                  </a:lnTo>
                  <a:lnTo>
                    <a:pt x="7623" y="1230"/>
                  </a:lnTo>
                  <a:lnTo>
                    <a:pt x="7829" y="1214"/>
                  </a:lnTo>
                  <a:lnTo>
                    <a:pt x="8243" y="1214"/>
                  </a:lnTo>
                  <a:lnTo>
                    <a:pt x="8450" y="1230"/>
                  </a:lnTo>
                  <a:lnTo>
                    <a:pt x="8657" y="1260"/>
                  </a:lnTo>
                  <a:lnTo>
                    <a:pt x="9076" y="1353"/>
                  </a:lnTo>
                  <a:lnTo>
                    <a:pt x="9490" y="1445"/>
                  </a:lnTo>
                  <a:lnTo>
                    <a:pt x="9903" y="1568"/>
                  </a:lnTo>
                  <a:lnTo>
                    <a:pt x="10317" y="1706"/>
                  </a:lnTo>
                  <a:lnTo>
                    <a:pt x="10731" y="1875"/>
                  </a:lnTo>
                  <a:lnTo>
                    <a:pt x="11139" y="2044"/>
                  </a:lnTo>
                  <a:lnTo>
                    <a:pt x="11553" y="2228"/>
                  </a:lnTo>
                  <a:lnTo>
                    <a:pt x="11962" y="2443"/>
                  </a:lnTo>
                  <a:lnTo>
                    <a:pt x="12370" y="2658"/>
                  </a:lnTo>
                  <a:lnTo>
                    <a:pt x="12773" y="2904"/>
                  </a:lnTo>
                  <a:lnTo>
                    <a:pt x="13181" y="3165"/>
                  </a:lnTo>
                  <a:lnTo>
                    <a:pt x="13585" y="3442"/>
                  </a:lnTo>
                  <a:lnTo>
                    <a:pt x="13988" y="3734"/>
                  </a:lnTo>
                  <a:lnTo>
                    <a:pt x="14391" y="4041"/>
                  </a:lnTo>
                  <a:lnTo>
                    <a:pt x="14794" y="4364"/>
                  </a:lnTo>
                  <a:lnTo>
                    <a:pt x="15192" y="4717"/>
                  </a:lnTo>
                  <a:lnTo>
                    <a:pt x="15521" y="5040"/>
                  </a:lnTo>
                  <a:lnTo>
                    <a:pt x="15855" y="5332"/>
                  </a:lnTo>
                  <a:lnTo>
                    <a:pt x="16184" y="5623"/>
                  </a:lnTo>
                  <a:lnTo>
                    <a:pt x="16518" y="5900"/>
                  </a:lnTo>
                  <a:lnTo>
                    <a:pt x="16857" y="6146"/>
                  </a:lnTo>
                  <a:lnTo>
                    <a:pt x="17192" y="6376"/>
                  </a:lnTo>
                  <a:lnTo>
                    <a:pt x="17531" y="6607"/>
                  </a:lnTo>
                  <a:lnTo>
                    <a:pt x="17870" y="6806"/>
                  </a:lnTo>
                  <a:lnTo>
                    <a:pt x="17711" y="6545"/>
                  </a:lnTo>
                  <a:lnTo>
                    <a:pt x="17542" y="6299"/>
                  </a:lnTo>
                  <a:lnTo>
                    <a:pt x="17367" y="6100"/>
                  </a:lnTo>
                  <a:lnTo>
                    <a:pt x="17192" y="5931"/>
                  </a:lnTo>
                  <a:lnTo>
                    <a:pt x="16815" y="5516"/>
                  </a:lnTo>
                  <a:lnTo>
                    <a:pt x="16369" y="5040"/>
                  </a:lnTo>
                  <a:lnTo>
                    <a:pt x="15855" y="4502"/>
                  </a:lnTo>
                  <a:lnTo>
                    <a:pt x="15277" y="3949"/>
                  </a:lnTo>
                  <a:lnTo>
                    <a:pt x="14874" y="3549"/>
                  </a:lnTo>
                  <a:lnTo>
                    <a:pt x="14470" y="3165"/>
                  </a:lnTo>
                  <a:lnTo>
                    <a:pt x="14067" y="2812"/>
                  </a:lnTo>
                  <a:lnTo>
                    <a:pt x="13664" y="2474"/>
                  </a:lnTo>
                  <a:lnTo>
                    <a:pt x="13256" y="2167"/>
                  </a:lnTo>
                  <a:lnTo>
                    <a:pt x="12847" y="1860"/>
                  </a:lnTo>
                  <a:lnTo>
                    <a:pt x="12434" y="1598"/>
                  </a:lnTo>
                  <a:lnTo>
                    <a:pt x="12020" y="1337"/>
                  </a:lnTo>
                  <a:lnTo>
                    <a:pt x="11606" y="1107"/>
                  </a:lnTo>
                  <a:lnTo>
                    <a:pt x="11192" y="892"/>
                  </a:lnTo>
                  <a:lnTo>
                    <a:pt x="10773" y="692"/>
                  </a:lnTo>
                  <a:lnTo>
                    <a:pt x="10354" y="523"/>
                  </a:lnTo>
                  <a:lnTo>
                    <a:pt x="9935" y="369"/>
                  </a:lnTo>
                  <a:lnTo>
                    <a:pt x="9516" y="246"/>
                  </a:lnTo>
                  <a:lnTo>
                    <a:pt x="9097" y="139"/>
                  </a:lnTo>
                  <a:lnTo>
                    <a:pt x="8673" y="47"/>
                  </a:lnTo>
                  <a:lnTo>
                    <a:pt x="8461" y="16"/>
                  </a:lnTo>
                  <a:lnTo>
                    <a:pt x="8249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4"/>
            <p:cNvSpPr/>
            <p:nvPr/>
          </p:nvSpPr>
          <p:spPr>
            <a:xfrm>
              <a:off x="1394925" y="-3503525"/>
              <a:ext cx="536950" cy="1135350"/>
            </a:xfrm>
            <a:custGeom>
              <a:avLst/>
              <a:gdLst/>
              <a:ahLst/>
              <a:cxnLst/>
              <a:rect l="l" t="t" r="r" b="b"/>
              <a:pathLst>
                <a:path w="21478" h="45414" extrusionOk="0">
                  <a:moveTo>
                    <a:pt x="8891" y="1"/>
                  </a:moveTo>
                  <a:lnTo>
                    <a:pt x="1" y="8558"/>
                  </a:lnTo>
                  <a:lnTo>
                    <a:pt x="81" y="9495"/>
                  </a:lnTo>
                  <a:lnTo>
                    <a:pt x="303" y="11968"/>
                  </a:lnTo>
                  <a:lnTo>
                    <a:pt x="457" y="13627"/>
                  </a:lnTo>
                  <a:lnTo>
                    <a:pt x="632" y="15486"/>
                  </a:lnTo>
                  <a:lnTo>
                    <a:pt x="828" y="17484"/>
                  </a:lnTo>
                  <a:lnTo>
                    <a:pt x="1041" y="19558"/>
                  </a:lnTo>
                  <a:lnTo>
                    <a:pt x="1263" y="21632"/>
                  </a:lnTo>
                  <a:lnTo>
                    <a:pt x="1375" y="22661"/>
                  </a:lnTo>
                  <a:lnTo>
                    <a:pt x="1491" y="23659"/>
                  </a:lnTo>
                  <a:lnTo>
                    <a:pt x="1608" y="24643"/>
                  </a:lnTo>
                  <a:lnTo>
                    <a:pt x="1725" y="25580"/>
                  </a:lnTo>
                  <a:lnTo>
                    <a:pt x="1842" y="26471"/>
                  </a:lnTo>
                  <a:lnTo>
                    <a:pt x="1958" y="27316"/>
                  </a:lnTo>
                  <a:lnTo>
                    <a:pt x="2075" y="28115"/>
                  </a:lnTo>
                  <a:lnTo>
                    <a:pt x="2186" y="28837"/>
                  </a:lnTo>
                  <a:lnTo>
                    <a:pt x="2298" y="29482"/>
                  </a:lnTo>
                  <a:lnTo>
                    <a:pt x="2409" y="30035"/>
                  </a:lnTo>
                  <a:lnTo>
                    <a:pt x="2462" y="30281"/>
                  </a:lnTo>
                  <a:lnTo>
                    <a:pt x="2515" y="30511"/>
                  </a:lnTo>
                  <a:lnTo>
                    <a:pt x="2568" y="30711"/>
                  </a:lnTo>
                  <a:lnTo>
                    <a:pt x="2616" y="30880"/>
                  </a:lnTo>
                  <a:lnTo>
                    <a:pt x="2669" y="31034"/>
                  </a:lnTo>
                  <a:lnTo>
                    <a:pt x="2717" y="31157"/>
                  </a:lnTo>
                  <a:lnTo>
                    <a:pt x="2765" y="31249"/>
                  </a:lnTo>
                  <a:lnTo>
                    <a:pt x="2812" y="31310"/>
                  </a:lnTo>
                  <a:lnTo>
                    <a:pt x="2865" y="31356"/>
                  </a:lnTo>
                  <a:lnTo>
                    <a:pt x="2934" y="31387"/>
                  </a:lnTo>
                  <a:lnTo>
                    <a:pt x="3019" y="31418"/>
                  </a:lnTo>
                  <a:lnTo>
                    <a:pt x="3115" y="31433"/>
                  </a:lnTo>
                  <a:lnTo>
                    <a:pt x="3353" y="31464"/>
                  </a:lnTo>
                  <a:lnTo>
                    <a:pt x="3640" y="31448"/>
                  </a:lnTo>
                  <a:lnTo>
                    <a:pt x="3974" y="31402"/>
                  </a:lnTo>
                  <a:lnTo>
                    <a:pt x="4350" y="31341"/>
                  </a:lnTo>
                  <a:lnTo>
                    <a:pt x="4764" y="31249"/>
                  </a:lnTo>
                  <a:lnTo>
                    <a:pt x="5215" y="31141"/>
                  </a:lnTo>
                  <a:lnTo>
                    <a:pt x="5692" y="31018"/>
                  </a:lnTo>
                  <a:lnTo>
                    <a:pt x="6196" y="30880"/>
                  </a:lnTo>
                  <a:lnTo>
                    <a:pt x="7268" y="30542"/>
                  </a:lnTo>
                  <a:lnTo>
                    <a:pt x="8398" y="30173"/>
                  </a:lnTo>
                  <a:lnTo>
                    <a:pt x="9543" y="29774"/>
                  </a:lnTo>
                  <a:lnTo>
                    <a:pt x="10678" y="29359"/>
                  </a:lnTo>
                  <a:lnTo>
                    <a:pt x="11771" y="28960"/>
                  </a:lnTo>
                  <a:lnTo>
                    <a:pt x="13691" y="28207"/>
                  </a:lnTo>
                  <a:lnTo>
                    <a:pt x="15033" y="27669"/>
                  </a:lnTo>
                  <a:lnTo>
                    <a:pt x="15543" y="27469"/>
                  </a:lnTo>
                  <a:lnTo>
                    <a:pt x="16147" y="29897"/>
                  </a:lnTo>
                  <a:lnTo>
                    <a:pt x="17516" y="35427"/>
                  </a:lnTo>
                  <a:lnTo>
                    <a:pt x="18285" y="38500"/>
                  </a:lnTo>
                  <a:lnTo>
                    <a:pt x="19001" y="41327"/>
                  </a:lnTo>
                  <a:lnTo>
                    <a:pt x="19314" y="42556"/>
                  </a:lnTo>
                  <a:lnTo>
                    <a:pt x="19584" y="43585"/>
                  </a:lnTo>
                  <a:lnTo>
                    <a:pt x="19797" y="44399"/>
                  </a:lnTo>
                  <a:lnTo>
                    <a:pt x="19950" y="44937"/>
                  </a:lnTo>
                  <a:lnTo>
                    <a:pt x="20009" y="45106"/>
                  </a:lnTo>
                  <a:lnTo>
                    <a:pt x="20035" y="45168"/>
                  </a:lnTo>
                  <a:lnTo>
                    <a:pt x="20067" y="45229"/>
                  </a:lnTo>
                  <a:lnTo>
                    <a:pt x="20099" y="45290"/>
                  </a:lnTo>
                  <a:lnTo>
                    <a:pt x="20136" y="45337"/>
                  </a:lnTo>
                  <a:lnTo>
                    <a:pt x="20200" y="45383"/>
                  </a:lnTo>
                  <a:lnTo>
                    <a:pt x="20274" y="45413"/>
                  </a:lnTo>
                  <a:lnTo>
                    <a:pt x="20343" y="45398"/>
                  </a:lnTo>
                  <a:lnTo>
                    <a:pt x="20417" y="45367"/>
                  </a:lnTo>
                  <a:lnTo>
                    <a:pt x="20486" y="45290"/>
                  </a:lnTo>
                  <a:lnTo>
                    <a:pt x="20560" y="45198"/>
                  </a:lnTo>
                  <a:lnTo>
                    <a:pt x="20635" y="45060"/>
                  </a:lnTo>
                  <a:lnTo>
                    <a:pt x="20709" y="44922"/>
                  </a:lnTo>
                  <a:lnTo>
                    <a:pt x="20783" y="44753"/>
                  </a:lnTo>
                  <a:lnTo>
                    <a:pt x="20852" y="44553"/>
                  </a:lnTo>
                  <a:lnTo>
                    <a:pt x="20921" y="44353"/>
                  </a:lnTo>
                  <a:lnTo>
                    <a:pt x="20990" y="44123"/>
                  </a:lnTo>
                  <a:lnTo>
                    <a:pt x="21054" y="43892"/>
                  </a:lnTo>
                  <a:lnTo>
                    <a:pt x="21117" y="43631"/>
                  </a:lnTo>
                  <a:lnTo>
                    <a:pt x="21176" y="43370"/>
                  </a:lnTo>
                  <a:lnTo>
                    <a:pt x="21229" y="43094"/>
                  </a:lnTo>
                  <a:lnTo>
                    <a:pt x="21282" y="42817"/>
                  </a:lnTo>
                  <a:lnTo>
                    <a:pt x="21324" y="42525"/>
                  </a:lnTo>
                  <a:lnTo>
                    <a:pt x="21367" y="42233"/>
                  </a:lnTo>
                  <a:lnTo>
                    <a:pt x="21404" y="41957"/>
                  </a:lnTo>
                  <a:lnTo>
                    <a:pt x="21430" y="41665"/>
                  </a:lnTo>
                  <a:lnTo>
                    <a:pt x="21451" y="41373"/>
                  </a:lnTo>
                  <a:lnTo>
                    <a:pt x="21467" y="41081"/>
                  </a:lnTo>
                  <a:lnTo>
                    <a:pt x="21478" y="40804"/>
                  </a:lnTo>
                  <a:lnTo>
                    <a:pt x="21478" y="40528"/>
                  </a:lnTo>
                  <a:lnTo>
                    <a:pt x="21473" y="40267"/>
                  </a:lnTo>
                  <a:lnTo>
                    <a:pt x="21457" y="40006"/>
                  </a:lnTo>
                  <a:lnTo>
                    <a:pt x="21430" y="39760"/>
                  </a:lnTo>
                  <a:lnTo>
                    <a:pt x="21398" y="39545"/>
                  </a:lnTo>
                  <a:lnTo>
                    <a:pt x="21356" y="39268"/>
                  </a:lnTo>
                  <a:lnTo>
                    <a:pt x="21292" y="38884"/>
                  </a:lnTo>
                  <a:lnTo>
                    <a:pt x="21139" y="37809"/>
                  </a:lnTo>
                  <a:lnTo>
                    <a:pt x="20698" y="34659"/>
                  </a:lnTo>
                  <a:lnTo>
                    <a:pt x="20417" y="32724"/>
                  </a:lnTo>
                  <a:lnTo>
                    <a:pt x="20109" y="30619"/>
                  </a:lnTo>
                  <a:lnTo>
                    <a:pt x="19775" y="28407"/>
                  </a:lnTo>
                  <a:lnTo>
                    <a:pt x="19600" y="27285"/>
                  </a:lnTo>
                  <a:lnTo>
                    <a:pt x="19420" y="26148"/>
                  </a:lnTo>
                  <a:lnTo>
                    <a:pt x="19240" y="25027"/>
                  </a:lnTo>
                  <a:lnTo>
                    <a:pt x="19049" y="23921"/>
                  </a:lnTo>
                  <a:lnTo>
                    <a:pt x="18863" y="22830"/>
                  </a:lnTo>
                  <a:lnTo>
                    <a:pt x="18672" y="21754"/>
                  </a:lnTo>
                  <a:lnTo>
                    <a:pt x="18476" y="20725"/>
                  </a:lnTo>
                  <a:lnTo>
                    <a:pt x="18285" y="19742"/>
                  </a:lnTo>
                  <a:lnTo>
                    <a:pt x="18089" y="18805"/>
                  </a:lnTo>
                  <a:lnTo>
                    <a:pt x="17898" y="17929"/>
                  </a:lnTo>
                  <a:lnTo>
                    <a:pt x="17707" y="17115"/>
                  </a:lnTo>
                  <a:lnTo>
                    <a:pt x="17611" y="16746"/>
                  </a:lnTo>
                  <a:lnTo>
                    <a:pt x="17516" y="16377"/>
                  </a:lnTo>
                  <a:lnTo>
                    <a:pt x="17420" y="16039"/>
                  </a:lnTo>
                  <a:lnTo>
                    <a:pt x="17325" y="15732"/>
                  </a:lnTo>
                  <a:lnTo>
                    <a:pt x="17235" y="15425"/>
                  </a:lnTo>
                  <a:lnTo>
                    <a:pt x="17139" y="15164"/>
                  </a:lnTo>
                  <a:lnTo>
                    <a:pt x="17049" y="14918"/>
                  </a:lnTo>
                  <a:lnTo>
                    <a:pt x="16959" y="14688"/>
                  </a:lnTo>
                  <a:lnTo>
                    <a:pt x="16874" y="14488"/>
                  </a:lnTo>
                  <a:lnTo>
                    <a:pt x="16784" y="14319"/>
                  </a:lnTo>
                  <a:lnTo>
                    <a:pt x="16699" y="14181"/>
                  </a:lnTo>
                  <a:lnTo>
                    <a:pt x="16614" y="14073"/>
                  </a:lnTo>
                  <a:lnTo>
                    <a:pt x="16529" y="13981"/>
                  </a:lnTo>
                  <a:lnTo>
                    <a:pt x="16444" y="13935"/>
                  </a:lnTo>
                  <a:lnTo>
                    <a:pt x="16062" y="13873"/>
                  </a:lnTo>
                  <a:lnTo>
                    <a:pt x="15680" y="13827"/>
                  </a:lnTo>
                  <a:lnTo>
                    <a:pt x="15299" y="13781"/>
                  </a:lnTo>
                  <a:lnTo>
                    <a:pt x="14911" y="13750"/>
                  </a:lnTo>
                  <a:lnTo>
                    <a:pt x="14529" y="13735"/>
                  </a:lnTo>
                  <a:lnTo>
                    <a:pt x="14147" y="13720"/>
                  </a:lnTo>
                  <a:lnTo>
                    <a:pt x="13766" y="13720"/>
                  </a:lnTo>
                  <a:lnTo>
                    <a:pt x="13378" y="13735"/>
                  </a:lnTo>
                  <a:lnTo>
                    <a:pt x="12996" y="13750"/>
                  </a:lnTo>
                  <a:lnTo>
                    <a:pt x="12615" y="13781"/>
                  </a:lnTo>
                  <a:lnTo>
                    <a:pt x="12233" y="13827"/>
                  </a:lnTo>
                  <a:lnTo>
                    <a:pt x="11845" y="13873"/>
                  </a:lnTo>
                  <a:lnTo>
                    <a:pt x="11464" y="13935"/>
                  </a:lnTo>
                  <a:lnTo>
                    <a:pt x="11082" y="14012"/>
                  </a:lnTo>
                  <a:lnTo>
                    <a:pt x="10700" y="14088"/>
                  </a:lnTo>
                  <a:lnTo>
                    <a:pt x="10318" y="14181"/>
                  </a:lnTo>
                  <a:lnTo>
                    <a:pt x="8891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4"/>
            <p:cNvSpPr/>
            <p:nvPr/>
          </p:nvSpPr>
          <p:spPr>
            <a:xfrm>
              <a:off x="110100" y="-6230450"/>
              <a:ext cx="1484975" cy="2713900"/>
            </a:xfrm>
            <a:custGeom>
              <a:avLst/>
              <a:gdLst/>
              <a:ahLst/>
              <a:cxnLst/>
              <a:rect l="l" t="t" r="r" b="b"/>
              <a:pathLst>
                <a:path w="59399" h="108556" extrusionOk="0">
                  <a:moveTo>
                    <a:pt x="37221" y="1"/>
                  </a:moveTo>
                  <a:lnTo>
                    <a:pt x="36961" y="16"/>
                  </a:lnTo>
                  <a:lnTo>
                    <a:pt x="36701" y="62"/>
                  </a:lnTo>
                  <a:lnTo>
                    <a:pt x="36447" y="109"/>
                  </a:lnTo>
                  <a:lnTo>
                    <a:pt x="36187" y="170"/>
                  </a:lnTo>
                  <a:lnTo>
                    <a:pt x="35927" y="247"/>
                  </a:lnTo>
                  <a:lnTo>
                    <a:pt x="35672" y="324"/>
                  </a:lnTo>
                  <a:lnTo>
                    <a:pt x="35417" y="431"/>
                  </a:lnTo>
                  <a:lnTo>
                    <a:pt x="35158" y="539"/>
                  </a:lnTo>
                  <a:lnTo>
                    <a:pt x="34908" y="662"/>
                  </a:lnTo>
                  <a:lnTo>
                    <a:pt x="34654" y="784"/>
                  </a:lnTo>
                  <a:lnTo>
                    <a:pt x="34404" y="938"/>
                  </a:lnTo>
                  <a:lnTo>
                    <a:pt x="34155" y="1076"/>
                  </a:lnTo>
                  <a:lnTo>
                    <a:pt x="33906" y="1245"/>
                  </a:lnTo>
                  <a:lnTo>
                    <a:pt x="33656" y="1414"/>
                  </a:lnTo>
                  <a:lnTo>
                    <a:pt x="33412" y="1583"/>
                  </a:lnTo>
                  <a:lnTo>
                    <a:pt x="32670" y="2152"/>
                  </a:lnTo>
                  <a:lnTo>
                    <a:pt x="31901" y="2766"/>
                  </a:lnTo>
                  <a:lnTo>
                    <a:pt x="31105" y="3412"/>
                  </a:lnTo>
                  <a:lnTo>
                    <a:pt x="30288" y="4103"/>
                  </a:lnTo>
                  <a:lnTo>
                    <a:pt x="29455" y="4810"/>
                  </a:lnTo>
                  <a:lnTo>
                    <a:pt x="28607" y="5562"/>
                  </a:lnTo>
                  <a:lnTo>
                    <a:pt x="27748" y="6331"/>
                  </a:lnTo>
                  <a:lnTo>
                    <a:pt x="26883" y="7129"/>
                  </a:lnTo>
                  <a:lnTo>
                    <a:pt x="26018" y="7944"/>
                  </a:lnTo>
                  <a:lnTo>
                    <a:pt x="25148" y="8758"/>
                  </a:lnTo>
                  <a:lnTo>
                    <a:pt x="24289" y="9603"/>
                  </a:lnTo>
                  <a:lnTo>
                    <a:pt x="23435" y="10448"/>
                  </a:lnTo>
                  <a:lnTo>
                    <a:pt x="22592" y="11293"/>
                  </a:lnTo>
                  <a:lnTo>
                    <a:pt x="21764" y="12138"/>
                  </a:lnTo>
                  <a:lnTo>
                    <a:pt x="20958" y="12967"/>
                  </a:lnTo>
                  <a:lnTo>
                    <a:pt x="20173" y="13797"/>
                  </a:lnTo>
                  <a:lnTo>
                    <a:pt x="18815" y="15256"/>
                  </a:lnTo>
                  <a:lnTo>
                    <a:pt x="17505" y="16624"/>
                  </a:lnTo>
                  <a:lnTo>
                    <a:pt x="16248" y="17929"/>
                  </a:lnTo>
                  <a:lnTo>
                    <a:pt x="15028" y="19174"/>
                  </a:lnTo>
                  <a:lnTo>
                    <a:pt x="13840" y="20357"/>
                  </a:lnTo>
                  <a:lnTo>
                    <a:pt x="12673" y="21524"/>
                  </a:lnTo>
                  <a:lnTo>
                    <a:pt x="10387" y="23767"/>
                  </a:lnTo>
                  <a:lnTo>
                    <a:pt x="8095" y="26010"/>
                  </a:lnTo>
                  <a:lnTo>
                    <a:pt x="6928" y="27147"/>
                  </a:lnTo>
                  <a:lnTo>
                    <a:pt x="5745" y="28330"/>
                  </a:lnTo>
                  <a:lnTo>
                    <a:pt x="4525" y="29544"/>
                  </a:lnTo>
                  <a:lnTo>
                    <a:pt x="3268" y="30834"/>
                  </a:lnTo>
                  <a:lnTo>
                    <a:pt x="1958" y="32171"/>
                  </a:lnTo>
                  <a:lnTo>
                    <a:pt x="600" y="33600"/>
                  </a:lnTo>
                  <a:lnTo>
                    <a:pt x="510" y="33707"/>
                  </a:lnTo>
                  <a:lnTo>
                    <a:pt x="425" y="33830"/>
                  </a:lnTo>
                  <a:lnTo>
                    <a:pt x="346" y="33999"/>
                  </a:lnTo>
                  <a:lnTo>
                    <a:pt x="271" y="34168"/>
                  </a:lnTo>
                  <a:lnTo>
                    <a:pt x="213" y="34368"/>
                  </a:lnTo>
                  <a:lnTo>
                    <a:pt x="155" y="34568"/>
                  </a:lnTo>
                  <a:lnTo>
                    <a:pt x="112" y="34783"/>
                  </a:lnTo>
                  <a:lnTo>
                    <a:pt x="75" y="34998"/>
                  </a:lnTo>
                  <a:lnTo>
                    <a:pt x="43" y="35228"/>
                  </a:lnTo>
                  <a:lnTo>
                    <a:pt x="22" y="35474"/>
                  </a:lnTo>
                  <a:lnTo>
                    <a:pt x="6" y="35720"/>
                  </a:lnTo>
                  <a:lnTo>
                    <a:pt x="1" y="35966"/>
                  </a:lnTo>
                  <a:lnTo>
                    <a:pt x="1" y="36211"/>
                  </a:lnTo>
                  <a:lnTo>
                    <a:pt x="11" y="36442"/>
                  </a:lnTo>
                  <a:lnTo>
                    <a:pt x="33" y="36688"/>
                  </a:lnTo>
                  <a:lnTo>
                    <a:pt x="59" y="36918"/>
                  </a:lnTo>
                  <a:lnTo>
                    <a:pt x="91" y="37148"/>
                  </a:lnTo>
                  <a:lnTo>
                    <a:pt x="133" y="37379"/>
                  </a:lnTo>
                  <a:lnTo>
                    <a:pt x="186" y="37579"/>
                  </a:lnTo>
                  <a:lnTo>
                    <a:pt x="245" y="37778"/>
                  </a:lnTo>
                  <a:lnTo>
                    <a:pt x="5077" y="72283"/>
                  </a:lnTo>
                  <a:lnTo>
                    <a:pt x="34373" y="43263"/>
                  </a:lnTo>
                  <a:lnTo>
                    <a:pt x="50492" y="108555"/>
                  </a:lnTo>
                  <a:lnTo>
                    <a:pt x="59398" y="103701"/>
                  </a:lnTo>
                  <a:lnTo>
                    <a:pt x="59159" y="100797"/>
                  </a:lnTo>
                  <a:lnTo>
                    <a:pt x="58905" y="97909"/>
                  </a:lnTo>
                  <a:lnTo>
                    <a:pt x="58650" y="95005"/>
                  </a:lnTo>
                  <a:lnTo>
                    <a:pt x="58385" y="92102"/>
                  </a:lnTo>
                  <a:lnTo>
                    <a:pt x="58114" y="89198"/>
                  </a:lnTo>
                  <a:lnTo>
                    <a:pt x="57833" y="86294"/>
                  </a:lnTo>
                  <a:lnTo>
                    <a:pt x="57542" y="83391"/>
                  </a:lnTo>
                  <a:lnTo>
                    <a:pt x="57245" y="80487"/>
                  </a:lnTo>
                  <a:lnTo>
                    <a:pt x="56937" y="77599"/>
                  </a:lnTo>
                  <a:lnTo>
                    <a:pt x="56619" y="74711"/>
                  </a:lnTo>
                  <a:lnTo>
                    <a:pt x="56295" y="71838"/>
                  </a:lnTo>
                  <a:lnTo>
                    <a:pt x="55956" y="68965"/>
                  </a:lnTo>
                  <a:lnTo>
                    <a:pt x="55611" y="66108"/>
                  </a:lnTo>
                  <a:lnTo>
                    <a:pt x="55250" y="63250"/>
                  </a:lnTo>
                  <a:lnTo>
                    <a:pt x="54884" y="60423"/>
                  </a:lnTo>
                  <a:lnTo>
                    <a:pt x="54693" y="59010"/>
                  </a:lnTo>
                  <a:lnTo>
                    <a:pt x="54502" y="57597"/>
                  </a:lnTo>
                  <a:lnTo>
                    <a:pt x="54306" y="56198"/>
                  </a:lnTo>
                  <a:lnTo>
                    <a:pt x="54110" y="54800"/>
                  </a:lnTo>
                  <a:lnTo>
                    <a:pt x="53908" y="53402"/>
                  </a:lnTo>
                  <a:lnTo>
                    <a:pt x="53707" y="52004"/>
                  </a:lnTo>
                  <a:lnTo>
                    <a:pt x="53500" y="50622"/>
                  </a:lnTo>
                  <a:lnTo>
                    <a:pt x="53288" y="49239"/>
                  </a:lnTo>
                  <a:lnTo>
                    <a:pt x="53075" y="47872"/>
                  </a:lnTo>
                  <a:lnTo>
                    <a:pt x="52858" y="46489"/>
                  </a:lnTo>
                  <a:lnTo>
                    <a:pt x="52640" y="45137"/>
                  </a:lnTo>
                  <a:lnTo>
                    <a:pt x="52418" y="43770"/>
                  </a:lnTo>
                  <a:lnTo>
                    <a:pt x="52190" y="42418"/>
                  </a:lnTo>
                  <a:lnTo>
                    <a:pt x="51962" y="41066"/>
                  </a:lnTo>
                  <a:lnTo>
                    <a:pt x="51728" y="39729"/>
                  </a:lnTo>
                  <a:lnTo>
                    <a:pt x="51489" y="38393"/>
                  </a:lnTo>
                  <a:lnTo>
                    <a:pt x="51251" y="37072"/>
                  </a:lnTo>
                  <a:lnTo>
                    <a:pt x="51007" y="35750"/>
                  </a:lnTo>
                  <a:lnTo>
                    <a:pt x="50757" y="34429"/>
                  </a:lnTo>
                  <a:lnTo>
                    <a:pt x="50508" y="33123"/>
                  </a:lnTo>
                  <a:lnTo>
                    <a:pt x="50254" y="31833"/>
                  </a:lnTo>
                  <a:lnTo>
                    <a:pt x="49994" y="30542"/>
                  </a:lnTo>
                  <a:lnTo>
                    <a:pt x="49734" y="29252"/>
                  </a:lnTo>
                  <a:lnTo>
                    <a:pt x="49469" y="27977"/>
                  </a:lnTo>
                  <a:lnTo>
                    <a:pt x="49198" y="26702"/>
                  </a:lnTo>
                  <a:lnTo>
                    <a:pt x="48922" y="25442"/>
                  </a:lnTo>
                  <a:lnTo>
                    <a:pt x="48646" y="24198"/>
                  </a:lnTo>
                  <a:lnTo>
                    <a:pt x="48365" y="22953"/>
                  </a:lnTo>
                  <a:lnTo>
                    <a:pt x="48079" y="21724"/>
                  </a:lnTo>
                  <a:lnTo>
                    <a:pt x="47787" y="20495"/>
                  </a:lnTo>
                  <a:lnTo>
                    <a:pt x="47495" y="19281"/>
                  </a:lnTo>
                  <a:lnTo>
                    <a:pt x="47193" y="18083"/>
                  </a:lnTo>
                  <a:lnTo>
                    <a:pt x="46891" y="16885"/>
                  </a:lnTo>
                  <a:lnTo>
                    <a:pt x="46588" y="15687"/>
                  </a:lnTo>
                  <a:lnTo>
                    <a:pt x="46323" y="14688"/>
                  </a:lnTo>
                  <a:lnTo>
                    <a:pt x="46053" y="13674"/>
                  </a:lnTo>
                  <a:lnTo>
                    <a:pt x="45777" y="12675"/>
                  </a:lnTo>
                  <a:lnTo>
                    <a:pt x="45496" y="11692"/>
                  </a:lnTo>
                  <a:lnTo>
                    <a:pt x="45209" y="10724"/>
                  </a:lnTo>
                  <a:lnTo>
                    <a:pt x="44917" y="9772"/>
                  </a:lnTo>
                  <a:lnTo>
                    <a:pt x="44615" y="8850"/>
                  </a:lnTo>
                  <a:lnTo>
                    <a:pt x="44461" y="8389"/>
                  </a:lnTo>
                  <a:lnTo>
                    <a:pt x="44307" y="7944"/>
                  </a:lnTo>
                  <a:lnTo>
                    <a:pt x="44148" y="7513"/>
                  </a:lnTo>
                  <a:lnTo>
                    <a:pt x="43989" y="7083"/>
                  </a:lnTo>
                  <a:lnTo>
                    <a:pt x="43830" y="6653"/>
                  </a:lnTo>
                  <a:lnTo>
                    <a:pt x="43666" y="6254"/>
                  </a:lnTo>
                  <a:lnTo>
                    <a:pt x="43496" y="5839"/>
                  </a:lnTo>
                  <a:lnTo>
                    <a:pt x="43326" y="5455"/>
                  </a:lnTo>
                  <a:lnTo>
                    <a:pt x="43156" y="5071"/>
                  </a:lnTo>
                  <a:lnTo>
                    <a:pt x="42981" y="4702"/>
                  </a:lnTo>
                  <a:lnTo>
                    <a:pt x="42806" y="4349"/>
                  </a:lnTo>
                  <a:lnTo>
                    <a:pt x="42626" y="4011"/>
                  </a:lnTo>
                  <a:lnTo>
                    <a:pt x="42440" y="3673"/>
                  </a:lnTo>
                  <a:lnTo>
                    <a:pt x="42255" y="3350"/>
                  </a:lnTo>
                  <a:lnTo>
                    <a:pt x="42069" y="3058"/>
                  </a:lnTo>
                  <a:lnTo>
                    <a:pt x="41873" y="2766"/>
                  </a:lnTo>
                  <a:lnTo>
                    <a:pt x="41682" y="2490"/>
                  </a:lnTo>
                  <a:lnTo>
                    <a:pt x="41480" y="2229"/>
                  </a:lnTo>
                  <a:lnTo>
                    <a:pt x="41247" y="1937"/>
                  </a:lnTo>
                  <a:lnTo>
                    <a:pt x="41008" y="1676"/>
                  </a:lnTo>
                  <a:lnTo>
                    <a:pt x="40764" y="1430"/>
                  </a:lnTo>
                  <a:lnTo>
                    <a:pt x="40520" y="1215"/>
                  </a:lnTo>
                  <a:lnTo>
                    <a:pt x="40276" y="1015"/>
                  </a:lnTo>
                  <a:lnTo>
                    <a:pt x="40027" y="831"/>
                  </a:lnTo>
                  <a:lnTo>
                    <a:pt x="39778" y="662"/>
                  </a:lnTo>
                  <a:lnTo>
                    <a:pt x="39528" y="523"/>
                  </a:lnTo>
                  <a:lnTo>
                    <a:pt x="39274" y="400"/>
                  </a:lnTo>
                  <a:lnTo>
                    <a:pt x="39019" y="293"/>
                  </a:lnTo>
                  <a:lnTo>
                    <a:pt x="38764" y="201"/>
                  </a:lnTo>
                  <a:lnTo>
                    <a:pt x="38510" y="124"/>
                  </a:lnTo>
                  <a:lnTo>
                    <a:pt x="38255" y="62"/>
                  </a:lnTo>
                  <a:lnTo>
                    <a:pt x="37995" y="32"/>
                  </a:lnTo>
                  <a:lnTo>
                    <a:pt x="37735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4"/>
            <p:cNvSpPr/>
            <p:nvPr/>
          </p:nvSpPr>
          <p:spPr>
            <a:xfrm>
              <a:off x="53075" y="-5410050"/>
              <a:ext cx="248550" cy="1382675"/>
            </a:xfrm>
            <a:custGeom>
              <a:avLst/>
              <a:gdLst/>
              <a:ahLst/>
              <a:cxnLst/>
              <a:rect l="l" t="t" r="r" b="b"/>
              <a:pathLst>
                <a:path w="9942" h="55307" extrusionOk="0">
                  <a:moveTo>
                    <a:pt x="3608" y="0"/>
                  </a:moveTo>
                  <a:lnTo>
                    <a:pt x="3465" y="16"/>
                  </a:lnTo>
                  <a:lnTo>
                    <a:pt x="3321" y="46"/>
                  </a:lnTo>
                  <a:lnTo>
                    <a:pt x="3178" y="108"/>
                  </a:lnTo>
                  <a:lnTo>
                    <a:pt x="3035" y="200"/>
                  </a:lnTo>
                  <a:lnTo>
                    <a:pt x="2897" y="323"/>
                  </a:lnTo>
                  <a:lnTo>
                    <a:pt x="2754" y="476"/>
                  </a:lnTo>
                  <a:lnTo>
                    <a:pt x="2611" y="661"/>
                  </a:lnTo>
                  <a:lnTo>
                    <a:pt x="2473" y="876"/>
                  </a:lnTo>
                  <a:lnTo>
                    <a:pt x="2335" y="1122"/>
                  </a:lnTo>
                  <a:lnTo>
                    <a:pt x="2192" y="1414"/>
                  </a:lnTo>
                  <a:lnTo>
                    <a:pt x="2059" y="1736"/>
                  </a:lnTo>
                  <a:lnTo>
                    <a:pt x="1921" y="2090"/>
                  </a:lnTo>
                  <a:lnTo>
                    <a:pt x="1789" y="2474"/>
                  </a:lnTo>
                  <a:lnTo>
                    <a:pt x="1709" y="2750"/>
                  </a:lnTo>
                  <a:lnTo>
                    <a:pt x="1629" y="3027"/>
                  </a:lnTo>
                  <a:lnTo>
                    <a:pt x="1555" y="3303"/>
                  </a:lnTo>
                  <a:lnTo>
                    <a:pt x="1481" y="3595"/>
                  </a:lnTo>
                  <a:lnTo>
                    <a:pt x="1412" y="3887"/>
                  </a:lnTo>
                  <a:lnTo>
                    <a:pt x="1343" y="4179"/>
                  </a:lnTo>
                  <a:lnTo>
                    <a:pt x="1285" y="4486"/>
                  </a:lnTo>
                  <a:lnTo>
                    <a:pt x="1221" y="4793"/>
                  </a:lnTo>
                  <a:lnTo>
                    <a:pt x="1168" y="5101"/>
                  </a:lnTo>
                  <a:lnTo>
                    <a:pt x="1110" y="5423"/>
                  </a:lnTo>
                  <a:lnTo>
                    <a:pt x="1062" y="5746"/>
                  </a:lnTo>
                  <a:lnTo>
                    <a:pt x="1014" y="6084"/>
                  </a:lnTo>
                  <a:lnTo>
                    <a:pt x="972" y="6406"/>
                  </a:lnTo>
                  <a:lnTo>
                    <a:pt x="929" y="6744"/>
                  </a:lnTo>
                  <a:lnTo>
                    <a:pt x="892" y="7082"/>
                  </a:lnTo>
                  <a:lnTo>
                    <a:pt x="860" y="7436"/>
                  </a:lnTo>
                  <a:lnTo>
                    <a:pt x="786" y="8173"/>
                  </a:lnTo>
                  <a:lnTo>
                    <a:pt x="717" y="8926"/>
                  </a:lnTo>
                  <a:lnTo>
                    <a:pt x="653" y="9679"/>
                  </a:lnTo>
                  <a:lnTo>
                    <a:pt x="590" y="10447"/>
                  </a:lnTo>
                  <a:lnTo>
                    <a:pt x="531" y="11200"/>
                  </a:lnTo>
                  <a:lnTo>
                    <a:pt x="473" y="11952"/>
                  </a:lnTo>
                  <a:lnTo>
                    <a:pt x="420" y="12721"/>
                  </a:lnTo>
                  <a:lnTo>
                    <a:pt x="372" y="13473"/>
                  </a:lnTo>
                  <a:lnTo>
                    <a:pt x="325" y="14242"/>
                  </a:lnTo>
                  <a:lnTo>
                    <a:pt x="282" y="14994"/>
                  </a:lnTo>
                  <a:lnTo>
                    <a:pt x="240" y="15762"/>
                  </a:lnTo>
                  <a:lnTo>
                    <a:pt x="203" y="16531"/>
                  </a:lnTo>
                  <a:lnTo>
                    <a:pt x="139" y="18052"/>
                  </a:lnTo>
                  <a:lnTo>
                    <a:pt x="86" y="19588"/>
                  </a:lnTo>
                  <a:lnTo>
                    <a:pt x="43" y="21124"/>
                  </a:lnTo>
                  <a:lnTo>
                    <a:pt x="17" y="22660"/>
                  </a:lnTo>
                  <a:lnTo>
                    <a:pt x="6" y="24197"/>
                  </a:lnTo>
                  <a:lnTo>
                    <a:pt x="1" y="25733"/>
                  </a:lnTo>
                  <a:lnTo>
                    <a:pt x="12" y="27254"/>
                  </a:lnTo>
                  <a:lnTo>
                    <a:pt x="38" y="28790"/>
                  </a:lnTo>
                  <a:lnTo>
                    <a:pt x="75" y="30327"/>
                  </a:lnTo>
                  <a:lnTo>
                    <a:pt x="123" y="31847"/>
                  </a:lnTo>
                  <a:lnTo>
                    <a:pt x="181" y="33368"/>
                  </a:lnTo>
                  <a:lnTo>
                    <a:pt x="256" y="34889"/>
                  </a:lnTo>
                  <a:lnTo>
                    <a:pt x="340" y="36395"/>
                  </a:lnTo>
                  <a:lnTo>
                    <a:pt x="441" y="37900"/>
                  </a:lnTo>
                  <a:lnTo>
                    <a:pt x="547" y="39406"/>
                  </a:lnTo>
                  <a:lnTo>
                    <a:pt x="675" y="40896"/>
                  </a:lnTo>
                  <a:lnTo>
                    <a:pt x="807" y="42386"/>
                  </a:lnTo>
                  <a:lnTo>
                    <a:pt x="956" y="43861"/>
                  </a:lnTo>
                  <a:lnTo>
                    <a:pt x="1115" y="45336"/>
                  </a:lnTo>
                  <a:lnTo>
                    <a:pt x="1290" y="46796"/>
                  </a:lnTo>
                  <a:lnTo>
                    <a:pt x="1380" y="47518"/>
                  </a:lnTo>
                  <a:lnTo>
                    <a:pt x="1470" y="48240"/>
                  </a:lnTo>
                  <a:lnTo>
                    <a:pt x="1571" y="48962"/>
                  </a:lnTo>
                  <a:lnTo>
                    <a:pt x="1667" y="49668"/>
                  </a:lnTo>
                  <a:lnTo>
                    <a:pt x="1773" y="50390"/>
                  </a:lnTo>
                  <a:lnTo>
                    <a:pt x="1879" y="51097"/>
                  </a:lnTo>
                  <a:lnTo>
                    <a:pt x="1985" y="51804"/>
                  </a:lnTo>
                  <a:lnTo>
                    <a:pt x="2101" y="52511"/>
                  </a:lnTo>
                  <a:lnTo>
                    <a:pt x="2213" y="53217"/>
                  </a:lnTo>
                  <a:lnTo>
                    <a:pt x="2330" y="53909"/>
                  </a:lnTo>
                  <a:lnTo>
                    <a:pt x="2452" y="54615"/>
                  </a:lnTo>
                  <a:lnTo>
                    <a:pt x="2579" y="55307"/>
                  </a:lnTo>
                  <a:lnTo>
                    <a:pt x="2833" y="55061"/>
                  </a:lnTo>
                  <a:lnTo>
                    <a:pt x="3088" y="54815"/>
                  </a:lnTo>
                  <a:lnTo>
                    <a:pt x="3332" y="54538"/>
                  </a:lnTo>
                  <a:lnTo>
                    <a:pt x="3581" y="54247"/>
                  </a:lnTo>
                  <a:lnTo>
                    <a:pt x="3820" y="53939"/>
                  </a:lnTo>
                  <a:lnTo>
                    <a:pt x="4059" y="53632"/>
                  </a:lnTo>
                  <a:lnTo>
                    <a:pt x="4292" y="53294"/>
                  </a:lnTo>
                  <a:lnTo>
                    <a:pt x="4520" y="52941"/>
                  </a:lnTo>
                  <a:lnTo>
                    <a:pt x="4748" y="52572"/>
                  </a:lnTo>
                  <a:lnTo>
                    <a:pt x="4966" y="52188"/>
                  </a:lnTo>
                  <a:lnTo>
                    <a:pt x="5189" y="51788"/>
                  </a:lnTo>
                  <a:lnTo>
                    <a:pt x="5401" y="51389"/>
                  </a:lnTo>
                  <a:lnTo>
                    <a:pt x="5608" y="50959"/>
                  </a:lnTo>
                  <a:lnTo>
                    <a:pt x="5814" y="50513"/>
                  </a:lnTo>
                  <a:lnTo>
                    <a:pt x="6016" y="50068"/>
                  </a:lnTo>
                  <a:lnTo>
                    <a:pt x="6212" y="49607"/>
                  </a:lnTo>
                  <a:lnTo>
                    <a:pt x="6403" y="49131"/>
                  </a:lnTo>
                  <a:lnTo>
                    <a:pt x="6589" y="48639"/>
                  </a:lnTo>
                  <a:lnTo>
                    <a:pt x="6775" y="48132"/>
                  </a:lnTo>
                  <a:lnTo>
                    <a:pt x="6955" y="47610"/>
                  </a:lnTo>
                  <a:lnTo>
                    <a:pt x="7125" y="47087"/>
                  </a:lnTo>
                  <a:lnTo>
                    <a:pt x="7294" y="46550"/>
                  </a:lnTo>
                  <a:lnTo>
                    <a:pt x="7459" y="46012"/>
                  </a:lnTo>
                  <a:lnTo>
                    <a:pt x="7618" y="45444"/>
                  </a:lnTo>
                  <a:lnTo>
                    <a:pt x="7777" y="44875"/>
                  </a:lnTo>
                  <a:lnTo>
                    <a:pt x="7926" y="44291"/>
                  </a:lnTo>
                  <a:lnTo>
                    <a:pt x="8069" y="43708"/>
                  </a:lnTo>
                  <a:lnTo>
                    <a:pt x="8212" y="43108"/>
                  </a:lnTo>
                  <a:lnTo>
                    <a:pt x="8345" y="42494"/>
                  </a:lnTo>
                  <a:lnTo>
                    <a:pt x="8477" y="41879"/>
                  </a:lnTo>
                  <a:lnTo>
                    <a:pt x="8599" y="41250"/>
                  </a:lnTo>
                  <a:lnTo>
                    <a:pt x="8721" y="40620"/>
                  </a:lnTo>
                  <a:lnTo>
                    <a:pt x="8838" y="39974"/>
                  </a:lnTo>
                  <a:lnTo>
                    <a:pt x="8944" y="39329"/>
                  </a:lnTo>
                  <a:lnTo>
                    <a:pt x="9050" y="38669"/>
                  </a:lnTo>
                  <a:lnTo>
                    <a:pt x="9146" y="38008"/>
                  </a:lnTo>
                  <a:lnTo>
                    <a:pt x="9241" y="37332"/>
                  </a:lnTo>
                  <a:lnTo>
                    <a:pt x="9326" y="36656"/>
                  </a:lnTo>
                  <a:lnTo>
                    <a:pt x="9411" y="35965"/>
                  </a:lnTo>
                  <a:lnTo>
                    <a:pt x="9485" y="35273"/>
                  </a:lnTo>
                  <a:lnTo>
                    <a:pt x="9554" y="34582"/>
                  </a:lnTo>
                  <a:lnTo>
                    <a:pt x="9623" y="33875"/>
                  </a:lnTo>
                  <a:lnTo>
                    <a:pt x="9681" y="33169"/>
                  </a:lnTo>
                  <a:lnTo>
                    <a:pt x="9734" y="32462"/>
                  </a:lnTo>
                  <a:lnTo>
                    <a:pt x="9782" y="31740"/>
                  </a:lnTo>
                  <a:lnTo>
                    <a:pt x="9819" y="31018"/>
                  </a:lnTo>
                  <a:lnTo>
                    <a:pt x="9856" y="30296"/>
                  </a:lnTo>
                  <a:lnTo>
                    <a:pt x="9883" y="29574"/>
                  </a:lnTo>
                  <a:lnTo>
                    <a:pt x="9909" y="28836"/>
                  </a:lnTo>
                  <a:lnTo>
                    <a:pt x="9925" y="28099"/>
                  </a:lnTo>
                  <a:lnTo>
                    <a:pt x="9936" y="27361"/>
                  </a:lnTo>
                  <a:lnTo>
                    <a:pt x="9941" y="26624"/>
                  </a:lnTo>
                  <a:lnTo>
                    <a:pt x="9936" y="25887"/>
                  </a:lnTo>
                  <a:lnTo>
                    <a:pt x="9931" y="25134"/>
                  </a:lnTo>
                  <a:lnTo>
                    <a:pt x="9915" y="24396"/>
                  </a:lnTo>
                  <a:lnTo>
                    <a:pt x="9893" y="23644"/>
                  </a:lnTo>
                  <a:lnTo>
                    <a:pt x="9867" y="22891"/>
                  </a:lnTo>
                  <a:lnTo>
                    <a:pt x="9830" y="22153"/>
                  </a:lnTo>
                  <a:lnTo>
                    <a:pt x="9787" y="21401"/>
                  </a:lnTo>
                  <a:lnTo>
                    <a:pt x="9740" y="20648"/>
                  </a:lnTo>
                  <a:lnTo>
                    <a:pt x="9687" y="19895"/>
                  </a:lnTo>
                  <a:lnTo>
                    <a:pt x="9623" y="19158"/>
                  </a:lnTo>
                  <a:lnTo>
                    <a:pt x="9554" y="18405"/>
                  </a:lnTo>
                  <a:lnTo>
                    <a:pt x="9480" y="17652"/>
                  </a:lnTo>
                  <a:lnTo>
                    <a:pt x="9421" y="17130"/>
                  </a:lnTo>
                  <a:lnTo>
                    <a:pt x="9363" y="16607"/>
                  </a:lnTo>
                  <a:lnTo>
                    <a:pt x="9299" y="16085"/>
                  </a:lnTo>
                  <a:lnTo>
                    <a:pt x="9230" y="15563"/>
                  </a:lnTo>
                  <a:lnTo>
                    <a:pt x="9161" y="15040"/>
                  </a:lnTo>
                  <a:lnTo>
                    <a:pt x="9087" y="14533"/>
                  </a:lnTo>
                  <a:lnTo>
                    <a:pt x="9008" y="14026"/>
                  </a:lnTo>
                  <a:lnTo>
                    <a:pt x="8928" y="13535"/>
                  </a:lnTo>
                  <a:lnTo>
                    <a:pt x="8843" y="13028"/>
                  </a:lnTo>
                  <a:lnTo>
                    <a:pt x="8758" y="12552"/>
                  </a:lnTo>
                  <a:lnTo>
                    <a:pt x="8668" y="12060"/>
                  </a:lnTo>
                  <a:lnTo>
                    <a:pt x="8578" y="11584"/>
                  </a:lnTo>
                  <a:lnTo>
                    <a:pt x="8483" y="11108"/>
                  </a:lnTo>
                  <a:lnTo>
                    <a:pt x="8382" y="10631"/>
                  </a:lnTo>
                  <a:lnTo>
                    <a:pt x="8281" y="10170"/>
                  </a:lnTo>
                  <a:lnTo>
                    <a:pt x="8175" y="9710"/>
                  </a:lnTo>
                  <a:lnTo>
                    <a:pt x="8069" y="9249"/>
                  </a:lnTo>
                  <a:lnTo>
                    <a:pt x="7957" y="8803"/>
                  </a:lnTo>
                  <a:lnTo>
                    <a:pt x="7846" y="8358"/>
                  </a:lnTo>
                  <a:lnTo>
                    <a:pt x="7729" y="7927"/>
                  </a:lnTo>
                  <a:lnTo>
                    <a:pt x="7613" y="7497"/>
                  </a:lnTo>
                  <a:lnTo>
                    <a:pt x="7491" y="7067"/>
                  </a:lnTo>
                  <a:lnTo>
                    <a:pt x="7369" y="6652"/>
                  </a:lnTo>
                  <a:lnTo>
                    <a:pt x="7241" y="6237"/>
                  </a:lnTo>
                  <a:lnTo>
                    <a:pt x="7109" y="5823"/>
                  </a:lnTo>
                  <a:lnTo>
                    <a:pt x="6976" y="5423"/>
                  </a:lnTo>
                  <a:lnTo>
                    <a:pt x="6843" y="5039"/>
                  </a:lnTo>
                  <a:lnTo>
                    <a:pt x="6706" y="4655"/>
                  </a:lnTo>
                  <a:lnTo>
                    <a:pt x="6568" y="4271"/>
                  </a:lnTo>
                  <a:lnTo>
                    <a:pt x="6424" y="3902"/>
                  </a:lnTo>
                  <a:lnTo>
                    <a:pt x="6281" y="3534"/>
                  </a:lnTo>
                  <a:lnTo>
                    <a:pt x="6133" y="3180"/>
                  </a:lnTo>
                  <a:lnTo>
                    <a:pt x="5899" y="2658"/>
                  </a:lnTo>
                  <a:lnTo>
                    <a:pt x="5777" y="2397"/>
                  </a:lnTo>
                  <a:lnTo>
                    <a:pt x="5655" y="2151"/>
                  </a:lnTo>
                  <a:lnTo>
                    <a:pt x="5528" y="1905"/>
                  </a:lnTo>
                  <a:lnTo>
                    <a:pt x="5401" y="1675"/>
                  </a:lnTo>
                  <a:lnTo>
                    <a:pt x="5273" y="1444"/>
                  </a:lnTo>
                  <a:lnTo>
                    <a:pt x="5141" y="1245"/>
                  </a:lnTo>
                  <a:lnTo>
                    <a:pt x="5008" y="1045"/>
                  </a:lnTo>
                  <a:lnTo>
                    <a:pt x="4870" y="860"/>
                  </a:lnTo>
                  <a:lnTo>
                    <a:pt x="4738" y="691"/>
                  </a:lnTo>
                  <a:lnTo>
                    <a:pt x="4600" y="538"/>
                  </a:lnTo>
                  <a:lnTo>
                    <a:pt x="4457" y="400"/>
                  </a:lnTo>
                  <a:lnTo>
                    <a:pt x="4319" y="277"/>
                  </a:lnTo>
                  <a:lnTo>
                    <a:pt x="4181" y="185"/>
                  </a:lnTo>
                  <a:lnTo>
                    <a:pt x="4038" y="108"/>
                  </a:lnTo>
                  <a:lnTo>
                    <a:pt x="3894" y="46"/>
                  </a:lnTo>
                  <a:lnTo>
                    <a:pt x="375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4"/>
            <p:cNvSpPr/>
            <p:nvPr/>
          </p:nvSpPr>
          <p:spPr>
            <a:xfrm>
              <a:off x="93400" y="-5365500"/>
              <a:ext cx="136600" cy="1185275"/>
            </a:xfrm>
            <a:custGeom>
              <a:avLst/>
              <a:gdLst/>
              <a:ahLst/>
              <a:cxnLst/>
              <a:rect l="l" t="t" r="r" b="b"/>
              <a:pathLst>
                <a:path w="5464" h="47411" extrusionOk="0">
                  <a:moveTo>
                    <a:pt x="2276" y="0"/>
                  </a:moveTo>
                  <a:lnTo>
                    <a:pt x="2186" y="62"/>
                  </a:lnTo>
                  <a:lnTo>
                    <a:pt x="2090" y="169"/>
                  </a:lnTo>
                  <a:lnTo>
                    <a:pt x="2000" y="277"/>
                  </a:lnTo>
                  <a:lnTo>
                    <a:pt x="1915" y="400"/>
                  </a:lnTo>
                  <a:lnTo>
                    <a:pt x="1830" y="553"/>
                  </a:lnTo>
                  <a:lnTo>
                    <a:pt x="1751" y="722"/>
                  </a:lnTo>
                  <a:lnTo>
                    <a:pt x="1677" y="891"/>
                  </a:lnTo>
                  <a:lnTo>
                    <a:pt x="1602" y="1091"/>
                  </a:lnTo>
                  <a:lnTo>
                    <a:pt x="1507" y="1368"/>
                  </a:lnTo>
                  <a:lnTo>
                    <a:pt x="1417" y="1644"/>
                  </a:lnTo>
                  <a:lnTo>
                    <a:pt x="1327" y="1936"/>
                  </a:lnTo>
                  <a:lnTo>
                    <a:pt x="1242" y="2243"/>
                  </a:lnTo>
                  <a:lnTo>
                    <a:pt x="1157" y="2550"/>
                  </a:lnTo>
                  <a:lnTo>
                    <a:pt x="1077" y="2858"/>
                  </a:lnTo>
                  <a:lnTo>
                    <a:pt x="1003" y="3180"/>
                  </a:lnTo>
                  <a:lnTo>
                    <a:pt x="934" y="3503"/>
                  </a:lnTo>
                  <a:lnTo>
                    <a:pt x="865" y="3841"/>
                  </a:lnTo>
                  <a:lnTo>
                    <a:pt x="801" y="4179"/>
                  </a:lnTo>
                  <a:lnTo>
                    <a:pt x="743" y="4532"/>
                  </a:lnTo>
                  <a:lnTo>
                    <a:pt x="690" y="4886"/>
                  </a:lnTo>
                  <a:lnTo>
                    <a:pt x="637" y="5239"/>
                  </a:lnTo>
                  <a:lnTo>
                    <a:pt x="589" y="5608"/>
                  </a:lnTo>
                  <a:lnTo>
                    <a:pt x="547" y="5976"/>
                  </a:lnTo>
                  <a:lnTo>
                    <a:pt x="510" y="6345"/>
                  </a:lnTo>
                  <a:lnTo>
                    <a:pt x="451" y="6960"/>
                  </a:lnTo>
                  <a:lnTo>
                    <a:pt x="404" y="7574"/>
                  </a:lnTo>
                  <a:lnTo>
                    <a:pt x="351" y="8189"/>
                  </a:lnTo>
                  <a:lnTo>
                    <a:pt x="308" y="8819"/>
                  </a:lnTo>
                  <a:lnTo>
                    <a:pt x="266" y="9433"/>
                  </a:lnTo>
                  <a:lnTo>
                    <a:pt x="223" y="10048"/>
                  </a:lnTo>
                  <a:lnTo>
                    <a:pt x="191" y="10677"/>
                  </a:lnTo>
                  <a:lnTo>
                    <a:pt x="154" y="11292"/>
                  </a:lnTo>
                  <a:lnTo>
                    <a:pt x="128" y="11922"/>
                  </a:lnTo>
                  <a:lnTo>
                    <a:pt x="101" y="12536"/>
                  </a:lnTo>
                  <a:lnTo>
                    <a:pt x="75" y="13166"/>
                  </a:lnTo>
                  <a:lnTo>
                    <a:pt x="59" y="13796"/>
                  </a:lnTo>
                  <a:lnTo>
                    <a:pt x="27" y="15056"/>
                  </a:lnTo>
                  <a:lnTo>
                    <a:pt x="6" y="16300"/>
                  </a:lnTo>
                  <a:lnTo>
                    <a:pt x="0" y="17560"/>
                  </a:lnTo>
                  <a:lnTo>
                    <a:pt x="6" y="18190"/>
                  </a:lnTo>
                  <a:lnTo>
                    <a:pt x="6" y="18820"/>
                  </a:lnTo>
                  <a:lnTo>
                    <a:pt x="16" y="19450"/>
                  </a:lnTo>
                  <a:lnTo>
                    <a:pt x="27" y="20080"/>
                  </a:lnTo>
                  <a:lnTo>
                    <a:pt x="43" y="20709"/>
                  </a:lnTo>
                  <a:lnTo>
                    <a:pt x="59" y="21339"/>
                  </a:lnTo>
                  <a:lnTo>
                    <a:pt x="80" y="21969"/>
                  </a:lnTo>
                  <a:lnTo>
                    <a:pt x="107" y="22584"/>
                  </a:lnTo>
                  <a:lnTo>
                    <a:pt x="133" y="23214"/>
                  </a:lnTo>
                  <a:lnTo>
                    <a:pt x="165" y="23843"/>
                  </a:lnTo>
                  <a:lnTo>
                    <a:pt x="197" y="24458"/>
                  </a:lnTo>
                  <a:lnTo>
                    <a:pt x="234" y="25088"/>
                  </a:lnTo>
                  <a:lnTo>
                    <a:pt x="276" y="25702"/>
                  </a:lnTo>
                  <a:lnTo>
                    <a:pt x="319" y="26332"/>
                  </a:lnTo>
                  <a:lnTo>
                    <a:pt x="409" y="27561"/>
                  </a:lnTo>
                  <a:lnTo>
                    <a:pt x="515" y="28790"/>
                  </a:lnTo>
                  <a:lnTo>
                    <a:pt x="626" y="30004"/>
                  </a:lnTo>
                  <a:lnTo>
                    <a:pt x="754" y="31202"/>
                  </a:lnTo>
                  <a:lnTo>
                    <a:pt x="892" y="32401"/>
                  </a:lnTo>
                  <a:lnTo>
                    <a:pt x="1040" y="33584"/>
                  </a:lnTo>
                  <a:lnTo>
                    <a:pt x="1199" y="34751"/>
                  </a:lnTo>
                  <a:lnTo>
                    <a:pt x="1369" y="35903"/>
                  </a:lnTo>
                  <a:lnTo>
                    <a:pt x="1555" y="37040"/>
                  </a:lnTo>
                  <a:lnTo>
                    <a:pt x="1746" y="38162"/>
                  </a:lnTo>
                  <a:lnTo>
                    <a:pt x="1952" y="39283"/>
                  </a:lnTo>
                  <a:lnTo>
                    <a:pt x="2165" y="40374"/>
                  </a:lnTo>
                  <a:lnTo>
                    <a:pt x="2393" y="41449"/>
                  </a:lnTo>
                  <a:lnTo>
                    <a:pt x="2626" y="42509"/>
                  </a:lnTo>
                  <a:lnTo>
                    <a:pt x="2875" y="43539"/>
                  </a:lnTo>
                  <a:lnTo>
                    <a:pt x="3130" y="44568"/>
                  </a:lnTo>
                  <a:lnTo>
                    <a:pt x="3507" y="46012"/>
                  </a:lnTo>
                  <a:lnTo>
                    <a:pt x="3560" y="46196"/>
                  </a:lnTo>
                  <a:lnTo>
                    <a:pt x="3613" y="46350"/>
                  </a:lnTo>
                  <a:lnTo>
                    <a:pt x="3666" y="46504"/>
                  </a:lnTo>
                  <a:lnTo>
                    <a:pt x="3729" y="46657"/>
                  </a:lnTo>
                  <a:lnTo>
                    <a:pt x="3788" y="46780"/>
                  </a:lnTo>
                  <a:lnTo>
                    <a:pt x="3857" y="46903"/>
                  </a:lnTo>
                  <a:lnTo>
                    <a:pt x="3926" y="47011"/>
                  </a:lnTo>
                  <a:lnTo>
                    <a:pt x="3995" y="47088"/>
                  </a:lnTo>
                  <a:lnTo>
                    <a:pt x="4058" y="47164"/>
                  </a:lnTo>
                  <a:lnTo>
                    <a:pt x="4122" y="47226"/>
                  </a:lnTo>
                  <a:lnTo>
                    <a:pt x="4186" y="47287"/>
                  </a:lnTo>
                  <a:lnTo>
                    <a:pt x="4249" y="47333"/>
                  </a:lnTo>
                  <a:lnTo>
                    <a:pt x="4313" y="47364"/>
                  </a:lnTo>
                  <a:lnTo>
                    <a:pt x="4377" y="47379"/>
                  </a:lnTo>
                  <a:lnTo>
                    <a:pt x="4445" y="47395"/>
                  </a:lnTo>
                  <a:lnTo>
                    <a:pt x="4514" y="47410"/>
                  </a:lnTo>
                  <a:lnTo>
                    <a:pt x="4567" y="47379"/>
                  </a:lnTo>
                  <a:lnTo>
                    <a:pt x="4626" y="47349"/>
                  </a:lnTo>
                  <a:lnTo>
                    <a:pt x="4679" y="47303"/>
                  </a:lnTo>
                  <a:lnTo>
                    <a:pt x="4732" y="47241"/>
                  </a:lnTo>
                  <a:lnTo>
                    <a:pt x="4785" y="47180"/>
                  </a:lnTo>
                  <a:lnTo>
                    <a:pt x="4838" y="47103"/>
                  </a:lnTo>
                  <a:lnTo>
                    <a:pt x="4891" y="47026"/>
                  </a:lnTo>
                  <a:lnTo>
                    <a:pt x="4939" y="46934"/>
                  </a:lnTo>
                  <a:lnTo>
                    <a:pt x="5050" y="46688"/>
                  </a:lnTo>
                  <a:lnTo>
                    <a:pt x="5162" y="46396"/>
                  </a:lnTo>
                  <a:lnTo>
                    <a:pt x="5262" y="46104"/>
                  </a:lnTo>
                  <a:lnTo>
                    <a:pt x="5352" y="45782"/>
                  </a:lnTo>
                  <a:lnTo>
                    <a:pt x="5390" y="45659"/>
                  </a:lnTo>
                  <a:lnTo>
                    <a:pt x="5416" y="45567"/>
                  </a:lnTo>
                  <a:lnTo>
                    <a:pt x="5437" y="45474"/>
                  </a:lnTo>
                  <a:lnTo>
                    <a:pt x="5448" y="45413"/>
                  </a:lnTo>
                  <a:lnTo>
                    <a:pt x="5459" y="45305"/>
                  </a:lnTo>
                  <a:lnTo>
                    <a:pt x="5464" y="45275"/>
                  </a:lnTo>
                  <a:lnTo>
                    <a:pt x="5453" y="45259"/>
                  </a:lnTo>
                  <a:lnTo>
                    <a:pt x="5443" y="45275"/>
                  </a:lnTo>
                  <a:lnTo>
                    <a:pt x="5416" y="45336"/>
                  </a:lnTo>
                  <a:lnTo>
                    <a:pt x="5305" y="45613"/>
                  </a:lnTo>
                  <a:lnTo>
                    <a:pt x="5220" y="45797"/>
                  </a:lnTo>
                  <a:lnTo>
                    <a:pt x="5124" y="46028"/>
                  </a:lnTo>
                  <a:lnTo>
                    <a:pt x="5008" y="46273"/>
                  </a:lnTo>
                  <a:lnTo>
                    <a:pt x="4875" y="46519"/>
                  </a:lnTo>
                  <a:lnTo>
                    <a:pt x="4833" y="46596"/>
                  </a:lnTo>
                  <a:lnTo>
                    <a:pt x="4785" y="46657"/>
                  </a:lnTo>
                  <a:lnTo>
                    <a:pt x="4737" y="46703"/>
                  </a:lnTo>
                  <a:lnTo>
                    <a:pt x="4689" y="46750"/>
                  </a:lnTo>
                  <a:lnTo>
                    <a:pt x="4642" y="46780"/>
                  </a:lnTo>
                  <a:lnTo>
                    <a:pt x="4594" y="46796"/>
                  </a:lnTo>
                  <a:lnTo>
                    <a:pt x="4546" y="46811"/>
                  </a:lnTo>
                  <a:lnTo>
                    <a:pt x="4445" y="46811"/>
                  </a:lnTo>
                  <a:lnTo>
                    <a:pt x="4398" y="46796"/>
                  </a:lnTo>
                  <a:lnTo>
                    <a:pt x="4350" y="46780"/>
                  </a:lnTo>
                  <a:lnTo>
                    <a:pt x="4302" y="46750"/>
                  </a:lnTo>
                  <a:lnTo>
                    <a:pt x="4255" y="46703"/>
                  </a:lnTo>
                  <a:lnTo>
                    <a:pt x="4207" y="46657"/>
                  </a:lnTo>
                  <a:lnTo>
                    <a:pt x="4159" y="46596"/>
                  </a:lnTo>
                  <a:lnTo>
                    <a:pt x="4117" y="46519"/>
                  </a:lnTo>
                  <a:lnTo>
                    <a:pt x="4058" y="46473"/>
                  </a:lnTo>
                  <a:lnTo>
                    <a:pt x="4000" y="46396"/>
                  </a:lnTo>
                  <a:lnTo>
                    <a:pt x="3947" y="46304"/>
                  </a:lnTo>
                  <a:lnTo>
                    <a:pt x="3899" y="46181"/>
                  </a:lnTo>
                  <a:lnTo>
                    <a:pt x="3846" y="46058"/>
                  </a:lnTo>
                  <a:lnTo>
                    <a:pt x="3804" y="45920"/>
                  </a:lnTo>
                  <a:lnTo>
                    <a:pt x="3756" y="45766"/>
                  </a:lnTo>
                  <a:lnTo>
                    <a:pt x="3713" y="45613"/>
                  </a:lnTo>
                  <a:lnTo>
                    <a:pt x="3623" y="45259"/>
                  </a:lnTo>
                  <a:lnTo>
                    <a:pt x="3538" y="44875"/>
                  </a:lnTo>
                  <a:lnTo>
                    <a:pt x="3448" y="44476"/>
                  </a:lnTo>
                  <a:lnTo>
                    <a:pt x="3358" y="44076"/>
                  </a:lnTo>
                  <a:lnTo>
                    <a:pt x="3119" y="43062"/>
                  </a:lnTo>
                  <a:lnTo>
                    <a:pt x="2886" y="42018"/>
                  </a:lnTo>
                  <a:lnTo>
                    <a:pt x="2669" y="40973"/>
                  </a:lnTo>
                  <a:lnTo>
                    <a:pt x="2456" y="39898"/>
                  </a:lnTo>
                  <a:lnTo>
                    <a:pt x="2255" y="38807"/>
                  </a:lnTo>
                  <a:lnTo>
                    <a:pt x="2064" y="37716"/>
                  </a:lnTo>
                  <a:lnTo>
                    <a:pt x="1883" y="36610"/>
                  </a:lnTo>
                  <a:lnTo>
                    <a:pt x="1714" y="35473"/>
                  </a:lnTo>
                  <a:lnTo>
                    <a:pt x="1549" y="34336"/>
                  </a:lnTo>
                  <a:lnTo>
                    <a:pt x="1401" y="33199"/>
                  </a:lnTo>
                  <a:lnTo>
                    <a:pt x="1258" y="32032"/>
                  </a:lnTo>
                  <a:lnTo>
                    <a:pt x="1125" y="30864"/>
                  </a:lnTo>
                  <a:lnTo>
                    <a:pt x="1008" y="29681"/>
                  </a:lnTo>
                  <a:lnTo>
                    <a:pt x="897" y="28498"/>
                  </a:lnTo>
                  <a:lnTo>
                    <a:pt x="796" y="27300"/>
                  </a:lnTo>
                  <a:lnTo>
                    <a:pt x="706" y="26086"/>
                  </a:lnTo>
                  <a:lnTo>
                    <a:pt x="626" y="24873"/>
                  </a:lnTo>
                  <a:lnTo>
                    <a:pt x="557" y="23659"/>
                  </a:lnTo>
                  <a:lnTo>
                    <a:pt x="499" y="22445"/>
                  </a:lnTo>
                  <a:lnTo>
                    <a:pt x="451" y="21216"/>
                  </a:lnTo>
                  <a:lnTo>
                    <a:pt x="414" y="20003"/>
                  </a:lnTo>
                  <a:lnTo>
                    <a:pt x="393" y="18774"/>
                  </a:lnTo>
                  <a:lnTo>
                    <a:pt x="377" y="17545"/>
                  </a:lnTo>
                  <a:lnTo>
                    <a:pt x="377" y="16316"/>
                  </a:lnTo>
                  <a:lnTo>
                    <a:pt x="388" y="15087"/>
                  </a:lnTo>
                  <a:lnTo>
                    <a:pt x="409" y="13873"/>
                  </a:lnTo>
                  <a:lnTo>
                    <a:pt x="441" y="12644"/>
                  </a:lnTo>
                  <a:lnTo>
                    <a:pt x="483" y="11415"/>
                  </a:lnTo>
                  <a:lnTo>
                    <a:pt x="542" y="10201"/>
                  </a:lnTo>
                  <a:lnTo>
                    <a:pt x="605" y="8988"/>
                  </a:lnTo>
                  <a:lnTo>
                    <a:pt x="685" y="7774"/>
                  </a:lnTo>
                  <a:lnTo>
                    <a:pt x="775" y="6576"/>
                  </a:lnTo>
                  <a:lnTo>
                    <a:pt x="807" y="6207"/>
                  </a:lnTo>
                  <a:lnTo>
                    <a:pt x="844" y="5869"/>
                  </a:lnTo>
                  <a:lnTo>
                    <a:pt x="881" y="5516"/>
                  </a:lnTo>
                  <a:lnTo>
                    <a:pt x="923" y="5162"/>
                  </a:lnTo>
                  <a:lnTo>
                    <a:pt x="971" y="4824"/>
                  </a:lnTo>
                  <a:lnTo>
                    <a:pt x="1024" y="4486"/>
                  </a:lnTo>
                  <a:lnTo>
                    <a:pt x="1077" y="4164"/>
                  </a:lnTo>
                  <a:lnTo>
                    <a:pt x="1136" y="3826"/>
                  </a:lnTo>
                  <a:lnTo>
                    <a:pt x="1194" y="3503"/>
                  </a:lnTo>
                  <a:lnTo>
                    <a:pt x="1258" y="3196"/>
                  </a:lnTo>
                  <a:lnTo>
                    <a:pt x="1327" y="2888"/>
                  </a:lnTo>
                  <a:lnTo>
                    <a:pt x="1396" y="2581"/>
                  </a:lnTo>
                  <a:lnTo>
                    <a:pt x="1470" y="2274"/>
                  </a:lnTo>
                  <a:lnTo>
                    <a:pt x="1544" y="1982"/>
                  </a:lnTo>
                  <a:lnTo>
                    <a:pt x="1624" y="1706"/>
                  </a:lnTo>
                  <a:lnTo>
                    <a:pt x="1708" y="1429"/>
                  </a:lnTo>
                  <a:lnTo>
                    <a:pt x="1830" y="1076"/>
                  </a:lnTo>
                  <a:lnTo>
                    <a:pt x="1937" y="784"/>
                  </a:lnTo>
                  <a:lnTo>
                    <a:pt x="2037" y="538"/>
                  </a:lnTo>
                  <a:lnTo>
                    <a:pt x="2117" y="338"/>
                  </a:lnTo>
                  <a:lnTo>
                    <a:pt x="2239" y="77"/>
                  </a:lnTo>
                  <a:lnTo>
                    <a:pt x="2276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4"/>
            <p:cNvSpPr/>
            <p:nvPr/>
          </p:nvSpPr>
          <p:spPr>
            <a:xfrm>
              <a:off x="963825" y="-6147850"/>
              <a:ext cx="197875" cy="996300"/>
            </a:xfrm>
            <a:custGeom>
              <a:avLst/>
              <a:gdLst/>
              <a:ahLst/>
              <a:cxnLst/>
              <a:rect l="l" t="t" r="r" b="b"/>
              <a:pathLst>
                <a:path w="7915" h="39852" extrusionOk="0">
                  <a:moveTo>
                    <a:pt x="7915" y="0"/>
                  </a:moveTo>
                  <a:lnTo>
                    <a:pt x="7756" y="138"/>
                  </a:lnTo>
                  <a:lnTo>
                    <a:pt x="7602" y="307"/>
                  </a:lnTo>
                  <a:lnTo>
                    <a:pt x="7448" y="492"/>
                  </a:lnTo>
                  <a:lnTo>
                    <a:pt x="7299" y="722"/>
                  </a:lnTo>
                  <a:lnTo>
                    <a:pt x="7098" y="1029"/>
                  </a:lnTo>
                  <a:lnTo>
                    <a:pt x="6896" y="1337"/>
                  </a:lnTo>
                  <a:lnTo>
                    <a:pt x="6700" y="1659"/>
                  </a:lnTo>
                  <a:lnTo>
                    <a:pt x="6504" y="1982"/>
                  </a:lnTo>
                  <a:lnTo>
                    <a:pt x="6308" y="2320"/>
                  </a:lnTo>
                  <a:lnTo>
                    <a:pt x="6117" y="2673"/>
                  </a:lnTo>
                  <a:lnTo>
                    <a:pt x="5926" y="3042"/>
                  </a:lnTo>
                  <a:lnTo>
                    <a:pt x="5740" y="3411"/>
                  </a:lnTo>
                  <a:lnTo>
                    <a:pt x="5496" y="3902"/>
                  </a:lnTo>
                  <a:lnTo>
                    <a:pt x="5257" y="4394"/>
                  </a:lnTo>
                  <a:lnTo>
                    <a:pt x="5024" y="4916"/>
                  </a:lnTo>
                  <a:lnTo>
                    <a:pt x="4796" y="5438"/>
                  </a:lnTo>
                  <a:lnTo>
                    <a:pt x="4568" y="5992"/>
                  </a:lnTo>
                  <a:lnTo>
                    <a:pt x="4350" y="6545"/>
                  </a:lnTo>
                  <a:lnTo>
                    <a:pt x="4133" y="7113"/>
                  </a:lnTo>
                  <a:lnTo>
                    <a:pt x="3926" y="7697"/>
                  </a:lnTo>
                  <a:lnTo>
                    <a:pt x="3719" y="8296"/>
                  </a:lnTo>
                  <a:lnTo>
                    <a:pt x="3518" y="8895"/>
                  </a:lnTo>
                  <a:lnTo>
                    <a:pt x="3321" y="9525"/>
                  </a:lnTo>
                  <a:lnTo>
                    <a:pt x="3130" y="10155"/>
                  </a:lnTo>
                  <a:lnTo>
                    <a:pt x="2939" y="10800"/>
                  </a:lnTo>
                  <a:lnTo>
                    <a:pt x="2759" y="11461"/>
                  </a:lnTo>
                  <a:lnTo>
                    <a:pt x="2584" y="12121"/>
                  </a:lnTo>
                  <a:lnTo>
                    <a:pt x="2414" y="12797"/>
                  </a:lnTo>
                  <a:lnTo>
                    <a:pt x="2244" y="13489"/>
                  </a:lnTo>
                  <a:lnTo>
                    <a:pt x="2085" y="14195"/>
                  </a:lnTo>
                  <a:lnTo>
                    <a:pt x="1932" y="14902"/>
                  </a:lnTo>
                  <a:lnTo>
                    <a:pt x="1778" y="15624"/>
                  </a:lnTo>
                  <a:lnTo>
                    <a:pt x="1634" y="16346"/>
                  </a:lnTo>
                  <a:lnTo>
                    <a:pt x="1497" y="17084"/>
                  </a:lnTo>
                  <a:lnTo>
                    <a:pt x="1359" y="17836"/>
                  </a:lnTo>
                  <a:lnTo>
                    <a:pt x="1231" y="18589"/>
                  </a:lnTo>
                  <a:lnTo>
                    <a:pt x="1109" y="19357"/>
                  </a:lnTo>
                  <a:lnTo>
                    <a:pt x="993" y="20141"/>
                  </a:lnTo>
                  <a:lnTo>
                    <a:pt x="881" y="20924"/>
                  </a:lnTo>
                  <a:lnTo>
                    <a:pt x="780" y="21708"/>
                  </a:lnTo>
                  <a:lnTo>
                    <a:pt x="680" y="22507"/>
                  </a:lnTo>
                  <a:lnTo>
                    <a:pt x="590" y="23321"/>
                  </a:lnTo>
                  <a:lnTo>
                    <a:pt x="499" y="24135"/>
                  </a:lnTo>
                  <a:lnTo>
                    <a:pt x="420" y="24949"/>
                  </a:lnTo>
                  <a:lnTo>
                    <a:pt x="335" y="25902"/>
                  </a:lnTo>
                  <a:lnTo>
                    <a:pt x="261" y="26854"/>
                  </a:lnTo>
                  <a:lnTo>
                    <a:pt x="192" y="27822"/>
                  </a:lnTo>
                  <a:lnTo>
                    <a:pt x="139" y="28790"/>
                  </a:lnTo>
                  <a:lnTo>
                    <a:pt x="91" y="29758"/>
                  </a:lnTo>
                  <a:lnTo>
                    <a:pt x="54" y="30741"/>
                  </a:lnTo>
                  <a:lnTo>
                    <a:pt x="27" y="31709"/>
                  </a:lnTo>
                  <a:lnTo>
                    <a:pt x="11" y="32692"/>
                  </a:lnTo>
                  <a:lnTo>
                    <a:pt x="1" y="33353"/>
                  </a:lnTo>
                  <a:lnTo>
                    <a:pt x="1" y="34013"/>
                  </a:lnTo>
                  <a:lnTo>
                    <a:pt x="1" y="34674"/>
                  </a:lnTo>
                  <a:lnTo>
                    <a:pt x="6" y="35335"/>
                  </a:lnTo>
                  <a:lnTo>
                    <a:pt x="22" y="35980"/>
                  </a:lnTo>
                  <a:lnTo>
                    <a:pt x="38" y="36641"/>
                  </a:lnTo>
                  <a:lnTo>
                    <a:pt x="64" y="37301"/>
                  </a:lnTo>
                  <a:lnTo>
                    <a:pt x="96" y="37946"/>
                  </a:lnTo>
                  <a:lnTo>
                    <a:pt x="96" y="38192"/>
                  </a:lnTo>
                  <a:lnTo>
                    <a:pt x="107" y="38438"/>
                  </a:lnTo>
                  <a:lnTo>
                    <a:pt x="117" y="38684"/>
                  </a:lnTo>
                  <a:lnTo>
                    <a:pt x="128" y="38914"/>
                  </a:lnTo>
                  <a:lnTo>
                    <a:pt x="149" y="39145"/>
                  </a:lnTo>
                  <a:lnTo>
                    <a:pt x="171" y="39390"/>
                  </a:lnTo>
                  <a:lnTo>
                    <a:pt x="192" y="39621"/>
                  </a:lnTo>
                  <a:lnTo>
                    <a:pt x="224" y="39851"/>
                  </a:lnTo>
                  <a:lnTo>
                    <a:pt x="229" y="39836"/>
                  </a:lnTo>
                  <a:lnTo>
                    <a:pt x="234" y="39805"/>
                  </a:lnTo>
                  <a:lnTo>
                    <a:pt x="245" y="39713"/>
                  </a:lnTo>
                  <a:lnTo>
                    <a:pt x="250" y="39559"/>
                  </a:lnTo>
                  <a:lnTo>
                    <a:pt x="250" y="39344"/>
                  </a:lnTo>
                  <a:lnTo>
                    <a:pt x="250" y="38730"/>
                  </a:lnTo>
                  <a:lnTo>
                    <a:pt x="245" y="37916"/>
                  </a:lnTo>
                  <a:lnTo>
                    <a:pt x="239" y="36902"/>
                  </a:lnTo>
                  <a:lnTo>
                    <a:pt x="245" y="35688"/>
                  </a:lnTo>
                  <a:lnTo>
                    <a:pt x="250" y="35012"/>
                  </a:lnTo>
                  <a:lnTo>
                    <a:pt x="261" y="34290"/>
                  </a:lnTo>
                  <a:lnTo>
                    <a:pt x="271" y="33537"/>
                  </a:lnTo>
                  <a:lnTo>
                    <a:pt x="293" y="32738"/>
                  </a:lnTo>
                  <a:lnTo>
                    <a:pt x="324" y="31786"/>
                  </a:lnTo>
                  <a:lnTo>
                    <a:pt x="361" y="30833"/>
                  </a:lnTo>
                  <a:lnTo>
                    <a:pt x="409" y="29896"/>
                  </a:lnTo>
                  <a:lnTo>
                    <a:pt x="468" y="28959"/>
                  </a:lnTo>
                  <a:lnTo>
                    <a:pt x="531" y="28022"/>
                  </a:lnTo>
                  <a:lnTo>
                    <a:pt x="600" y="27085"/>
                  </a:lnTo>
                  <a:lnTo>
                    <a:pt x="680" y="26163"/>
                  </a:lnTo>
                  <a:lnTo>
                    <a:pt x="770" y="25241"/>
                  </a:lnTo>
                  <a:lnTo>
                    <a:pt x="892" y="24120"/>
                  </a:lnTo>
                  <a:lnTo>
                    <a:pt x="1019" y="23014"/>
                  </a:lnTo>
                  <a:lnTo>
                    <a:pt x="1162" y="21923"/>
                  </a:lnTo>
                  <a:lnTo>
                    <a:pt x="1316" y="20847"/>
                  </a:lnTo>
                  <a:lnTo>
                    <a:pt x="1475" y="19787"/>
                  </a:lnTo>
                  <a:lnTo>
                    <a:pt x="1650" y="18743"/>
                  </a:lnTo>
                  <a:lnTo>
                    <a:pt x="1836" y="17698"/>
                  </a:lnTo>
                  <a:lnTo>
                    <a:pt x="2032" y="16684"/>
                  </a:lnTo>
                  <a:lnTo>
                    <a:pt x="2218" y="15762"/>
                  </a:lnTo>
                  <a:lnTo>
                    <a:pt x="2420" y="14871"/>
                  </a:lnTo>
                  <a:lnTo>
                    <a:pt x="2621" y="13996"/>
                  </a:lnTo>
                  <a:lnTo>
                    <a:pt x="2833" y="13120"/>
                  </a:lnTo>
                  <a:lnTo>
                    <a:pt x="3051" y="12275"/>
                  </a:lnTo>
                  <a:lnTo>
                    <a:pt x="3279" y="11445"/>
                  </a:lnTo>
                  <a:lnTo>
                    <a:pt x="3512" y="10616"/>
                  </a:lnTo>
                  <a:lnTo>
                    <a:pt x="3751" y="9817"/>
                  </a:lnTo>
                  <a:lnTo>
                    <a:pt x="4000" y="9033"/>
                  </a:lnTo>
                  <a:lnTo>
                    <a:pt x="4249" y="8265"/>
                  </a:lnTo>
                  <a:lnTo>
                    <a:pt x="4509" y="7528"/>
                  </a:lnTo>
                  <a:lnTo>
                    <a:pt x="4780" y="6790"/>
                  </a:lnTo>
                  <a:lnTo>
                    <a:pt x="5050" y="6084"/>
                  </a:lnTo>
                  <a:lnTo>
                    <a:pt x="5332" y="5392"/>
                  </a:lnTo>
                  <a:lnTo>
                    <a:pt x="5613" y="4716"/>
                  </a:lnTo>
                  <a:lnTo>
                    <a:pt x="5904" y="4071"/>
                  </a:lnTo>
                  <a:lnTo>
                    <a:pt x="6127" y="3595"/>
                  </a:lnTo>
                  <a:lnTo>
                    <a:pt x="6334" y="3149"/>
                  </a:lnTo>
                  <a:lnTo>
                    <a:pt x="6727" y="2351"/>
                  </a:lnTo>
                  <a:lnTo>
                    <a:pt x="7071" y="1675"/>
                  </a:lnTo>
                  <a:lnTo>
                    <a:pt x="7363" y="1122"/>
                  </a:lnTo>
                  <a:lnTo>
                    <a:pt x="7772" y="353"/>
                  </a:lnTo>
                  <a:lnTo>
                    <a:pt x="7878" y="123"/>
                  </a:lnTo>
                  <a:lnTo>
                    <a:pt x="7909" y="46"/>
                  </a:lnTo>
                  <a:lnTo>
                    <a:pt x="79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 useBgFill="1">
          <p:nvSpPr>
            <p:cNvPr id="461" name="Google Shape;461;p34"/>
            <p:cNvSpPr/>
            <p:nvPr/>
          </p:nvSpPr>
          <p:spPr>
            <a:xfrm>
              <a:off x="271900" y="-5383950"/>
              <a:ext cx="697250" cy="759350"/>
            </a:xfrm>
            <a:custGeom>
              <a:avLst/>
              <a:gdLst/>
              <a:ahLst/>
              <a:cxnLst/>
              <a:rect l="l" t="t" r="r" b="b"/>
              <a:pathLst>
                <a:path w="27890" h="30374" extrusionOk="0">
                  <a:moveTo>
                    <a:pt x="27869" y="1"/>
                  </a:moveTo>
                  <a:lnTo>
                    <a:pt x="27816" y="32"/>
                  </a:lnTo>
                  <a:lnTo>
                    <a:pt x="27720" y="93"/>
                  </a:lnTo>
                  <a:lnTo>
                    <a:pt x="27593" y="201"/>
                  </a:lnTo>
                  <a:lnTo>
                    <a:pt x="27243" y="523"/>
                  </a:lnTo>
                  <a:lnTo>
                    <a:pt x="26771" y="984"/>
                  </a:lnTo>
                  <a:lnTo>
                    <a:pt x="26177" y="1583"/>
                  </a:lnTo>
                  <a:lnTo>
                    <a:pt x="25471" y="2290"/>
                  </a:lnTo>
                  <a:lnTo>
                    <a:pt x="23758" y="4072"/>
                  </a:lnTo>
                  <a:lnTo>
                    <a:pt x="21689" y="6254"/>
                  </a:lnTo>
                  <a:lnTo>
                    <a:pt x="19313" y="8788"/>
                  </a:lnTo>
                  <a:lnTo>
                    <a:pt x="16687" y="11615"/>
                  </a:lnTo>
                  <a:lnTo>
                    <a:pt x="13876" y="14657"/>
                  </a:lnTo>
                  <a:lnTo>
                    <a:pt x="11070" y="17730"/>
                  </a:lnTo>
                  <a:lnTo>
                    <a:pt x="8455" y="20602"/>
                  </a:lnTo>
                  <a:lnTo>
                    <a:pt x="6089" y="23230"/>
                  </a:lnTo>
                  <a:lnTo>
                    <a:pt x="4037" y="25549"/>
                  </a:lnTo>
                  <a:lnTo>
                    <a:pt x="2345" y="27485"/>
                  </a:lnTo>
                  <a:lnTo>
                    <a:pt x="1650" y="28284"/>
                  </a:lnTo>
                  <a:lnTo>
                    <a:pt x="1072" y="28975"/>
                  </a:lnTo>
                  <a:lnTo>
                    <a:pt x="605" y="29528"/>
                  </a:lnTo>
                  <a:lnTo>
                    <a:pt x="271" y="29958"/>
                  </a:lnTo>
                  <a:lnTo>
                    <a:pt x="149" y="30112"/>
                  </a:lnTo>
                  <a:lnTo>
                    <a:pt x="64" y="30235"/>
                  </a:lnTo>
                  <a:lnTo>
                    <a:pt x="16" y="30312"/>
                  </a:lnTo>
                  <a:lnTo>
                    <a:pt x="5" y="30343"/>
                  </a:lnTo>
                  <a:lnTo>
                    <a:pt x="0" y="30358"/>
                  </a:lnTo>
                  <a:lnTo>
                    <a:pt x="5" y="30373"/>
                  </a:lnTo>
                  <a:lnTo>
                    <a:pt x="21" y="30373"/>
                  </a:lnTo>
                  <a:lnTo>
                    <a:pt x="80" y="30358"/>
                  </a:lnTo>
                  <a:lnTo>
                    <a:pt x="170" y="30296"/>
                  </a:lnTo>
                  <a:lnTo>
                    <a:pt x="297" y="30189"/>
                  </a:lnTo>
                  <a:lnTo>
                    <a:pt x="647" y="29866"/>
                  </a:lnTo>
                  <a:lnTo>
                    <a:pt x="1119" y="29405"/>
                  </a:lnTo>
                  <a:lnTo>
                    <a:pt x="1713" y="28822"/>
                  </a:lnTo>
                  <a:lnTo>
                    <a:pt x="2419" y="28100"/>
                  </a:lnTo>
                  <a:lnTo>
                    <a:pt x="4132" y="26317"/>
                  </a:lnTo>
                  <a:lnTo>
                    <a:pt x="6201" y="24136"/>
                  </a:lnTo>
                  <a:lnTo>
                    <a:pt x="8577" y="21586"/>
                  </a:lnTo>
                  <a:lnTo>
                    <a:pt x="11203" y="18759"/>
                  </a:lnTo>
                  <a:lnTo>
                    <a:pt x="14014" y="15717"/>
                  </a:lnTo>
                  <a:lnTo>
                    <a:pt x="16825" y="12644"/>
                  </a:lnTo>
                  <a:lnTo>
                    <a:pt x="19440" y="9772"/>
                  </a:lnTo>
                  <a:lnTo>
                    <a:pt x="21806" y="7145"/>
                  </a:lnTo>
                  <a:lnTo>
                    <a:pt x="23859" y="4825"/>
                  </a:lnTo>
                  <a:lnTo>
                    <a:pt x="25551" y="2904"/>
                  </a:lnTo>
                  <a:lnTo>
                    <a:pt x="26246" y="2090"/>
                  </a:lnTo>
                  <a:lnTo>
                    <a:pt x="26824" y="1414"/>
                  </a:lnTo>
                  <a:lnTo>
                    <a:pt x="27285" y="846"/>
                  </a:lnTo>
                  <a:lnTo>
                    <a:pt x="27625" y="431"/>
                  </a:lnTo>
                  <a:lnTo>
                    <a:pt x="27741" y="262"/>
                  </a:lnTo>
                  <a:lnTo>
                    <a:pt x="27826" y="139"/>
                  </a:lnTo>
                  <a:lnTo>
                    <a:pt x="27879" y="47"/>
                  </a:lnTo>
                  <a:lnTo>
                    <a:pt x="27890" y="32"/>
                  </a:lnTo>
                  <a:lnTo>
                    <a:pt x="27890" y="1"/>
                  </a:lnTo>
                  <a:close/>
                </a:path>
              </a:pathLst>
            </a:custGeom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4"/>
            <p:cNvSpPr/>
            <p:nvPr/>
          </p:nvSpPr>
          <p:spPr>
            <a:xfrm>
              <a:off x="1097500" y="-6040700"/>
              <a:ext cx="425025" cy="2415075"/>
            </a:xfrm>
            <a:custGeom>
              <a:avLst/>
              <a:gdLst/>
              <a:ahLst/>
              <a:cxnLst/>
              <a:rect l="l" t="t" r="r" b="b"/>
              <a:pathLst>
                <a:path w="17001" h="96603" extrusionOk="0">
                  <a:moveTo>
                    <a:pt x="0" y="0"/>
                  </a:moveTo>
                  <a:lnTo>
                    <a:pt x="0" y="31"/>
                  </a:lnTo>
                  <a:lnTo>
                    <a:pt x="6" y="77"/>
                  </a:lnTo>
                  <a:lnTo>
                    <a:pt x="43" y="261"/>
                  </a:lnTo>
                  <a:lnTo>
                    <a:pt x="202" y="953"/>
                  </a:lnTo>
                  <a:lnTo>
                    <a:pt x="839" y="3549"/>
                  </a:lnTo>
                  <a:lnTo>
                    <a:pt x="1061" y="4409"/>
                  </a:lnTo>
                  <a:lnTo>
                    <a:pt x="1305" y="5393"/>
                  </a:lnTo>
                  <a:lnTo>
                    <a:pt x="1841" y="7620"/>
                  </a:lnTo>
                  <a:lnTo>
                    <a:pt x="2138" y="8865"/>
                  </a:lnTo>
                  <a:lnTo>
                    <a:pt x="2456" y="10201"/>
                  </a:lnTo>
                  <a:lnTo>
                    <a:pt x="2785" y="11615"/>
                  </a:lnTo>
                  <a:lnTo>
                    <a:pt x="3125" y="13120"/>
                  </a:lnTo>
                  <a:lnTo>
                    <a:pt x="3485" y="14687"/>
                  </a:lnTo>
                  <a:lnTo>
                    <a:pt x="3857" y="16331"/>
                  </a:lnTo>
                  <a:lnTo>
                    <a:pt x="4233" y="18067"/>
                  </a:lnTo>
                  <a:lnTo>
                    <a:pt x="4626" y="19864"/>
                  </a:lnTo>
                  <a:lnTo>
                    <a:pt x="5024" y="21754"/>
                  </a:lnTo>
                  <a:lnTo>
                    <a:pt x="5427" y="23690"/>
                  </a:lnTo>
                  <a:lnTo>
                    <a:pt x="5840" y="25718"/>
                  </a:lnTo>
                  <a:lnTo>
                    <a:pt x="6254" y="27792"/>
                  </a:lnTo>
                  <a:lnTo>
                    <a:pt x="6673" y="29943"/>
                  </a:lnTo>
                  <a:lnTo>
                    <a:pt x="7103" y="32155"/>
                  </a:lnTo>
                  <a:lnTo>
                    <a:pt x="7533" y="34413"/>
                  </a:lnTo>
                  <a:lnTo>
                    <a:pt x="7968" y="36733"/>
                  </a:lnTo>
                  <a:lnTo>
                    <a:pt x="8402" y="39099"/>
                  </a:lnTo>
                  <a:lnTo>
                    <a:pt x="8837" y="41511"/>
                  </a:lnTo>
                  <a:lnTo>
                    <a:pt x="9272" y="43938"/>
                  </a:lnTo>
                  <a:lnTo>
                    <a:pt x="9713" y="46412"/>
                  </a:lnTo>
                  <a:lnTo>
                    <a:pt x="10137" y="48931"/>
                  </a:lnTo>
                  <a:lnTo>
                    <a:pt x="10556" y="51420"/>
                  </a:lnTo>
                  <a:lnTo>
                    <a:pt x="10959" y="53878"/>
                  </a:lnTo>
                  <a:lnTo>
                    <a:pt x="11352" y="56321"/>
                  </a:lnTo>
                  <a:lnTo>
                    <a:pt x="11734" y="58702"/>
                  </a:lnTo>
                  <a:lnTo>
                    <a:pt x="12105" y="61052"/>
                  </a:lnTo>
                  <a:lnTo>
                    <a:pt x="12460" y="63372"/>
                  </a:lnTo>
                  <a:lnTo>
                    <a:pt x="12800" y="65631"/>
                  </a:lnTo>
                  <a:lnTo>
                    <a:pt x="13129" y="67843"/>
                  </a:lnTo>
                  <a:lnTo>
                    <a:pt x="13447" y="69994"/>
                  </a:lnTo>
                  <a:lnTo>
                    <a:pt x="13749" y="72098"/>
                  </a:lnTo>
                  <a:lnTo>
                    <a:pt x="14041" y="74142"/>
                  </a:lnTo>
                  <a:lnTo>
                    <a:pt x="14317" y="76108"/>
                  </a:lnTo>
                  <a:lnTo>
                    <a:pt x="14582" y="78013"/>
                  </a:lnTo>
                  <a:lnTo>
                    <a:pt x="14831" y="79841"/>
                  </a:lnTo>
                  <a:lnTo>
                    <a:pt x="15065" y="81608"/>
                  </a:lnTo>
                  <a:lnTo>
                    <a:pt x="15298" y="83313"/>
                  </a:lnTo>
                  <a:lnTo>
                    <a:pt x="15510" y="84942"/>
                  </a:lnTo>
                  <a:lnTo>
                    <a:pt x="15712" y="86463"/>
                  </a:lnTo>
                  <a:lnTo>
                    <a:pt x="15892" y="87891"/>
                  </a:lnTo>
                  <a:lnTo>
                    <a:pt x="16205" y="90457"/>
                  </a:lnTo>
                  <a:lnTo>
                    <a:pt x="16470" y="92608"/>
                  </a:lnTo>
                  <a:lnTo>
                    <a:pt x="16852" y="95604"/>
                  </a:lnTo>
                  <a:lnTo>
                    <a:pt x="16879" y="95865"/>
                  </a:lnTo>
                  <a:lnTo>
                    <a:pt x="16916" y="96126"/>
                  </a:lnTo>
                  <a:lnTo>
                    <a:pt x="16953" y="96372"/>
                  </a:lnTo>
                  <a:lnTo>
                    <a:pt x="17001" y="96602"/>
                  </a:lnTo>
                  <a:lnTo>
                    <a:pt x="17001" y="96264"/>
                  </a:lnTo>
                  <a:lnTo>
                    <a:pt x="16985" y="95911"/>
                  </a:lnTo>
                  <a:lnTo>
                    <a:pt x="16964" y="95573"/>
                  </a:lnTo>
                  <a:lnTo>
                    <a:pt x="16926" y="95250"/>
                  </a:lnTo>
                  <a:lnTo>
                    <a:pt x="16783" y="93868"/>
                  </a:lnTo>
                  <a:lnTo>
                    <a:pt x="16613" y="92208"/>
                  </a:lnTo>
                  <a:lnTo>
                    <a:pt x="16380" y="90058"/>
                  </a:lnTo>
                  <a:lnTo>
                    <a:pt x="16088" y="87492"/>
                  </a:lnTo>
                  <a:lnTo>
                    <a:pt x="15924" y="86048"/>
                  </a:lnTo>
                  <a:lnTo>
                    <a:pt x="15738" y="84527"/>
                  </a:lnTo>
                  <a:lnTo>
                    <a:pt x="15542" y="82914"/>
                  </a:lnTo>
                  <a:lnTo>
                    <a:pt x="15330" y="81209"/>
                  </a:lnTo>
                  <a:lnTo>
                    <a:pt x="15043" y="78950"/>
                  </a:lnTo>
                  <a:lnTo>
                    <a:pt x="14746" y="76707"/>
                  </a:lnTo>
                  <a:lnTo>
                    <a:pt x="14449" y="74464"/>
                  </a:lnTo>
                  <a:lnTo>
                    <a:pt x="14142" y="72221"/>
                  </a:lnTo>
                  <a:lnTo>
                    <a:pt x="13834" y="69994"/>
                  </a:lnTo>
                  <a:lnTo>
                    <a:pt x="13516" y="67766"/>
                  </a:lnTo>
                  <a:lnTo>
                    <a:pt x="13198" y="65538"/>
                  </a:lnTo>
                  <a:lnTo>
                    <a:pt x="12869" y="63326"/>
                  </a:lnTo>
                  <a:lnTo>
                    <a:pt x="12540" y="61129"/>
                  </a:lnTo>
                  <a:lnTo>
                    <a:pt x="12200" y="58917"/>
                  </a:lnTo>
                  <a:lnTo>
                    <a:pt x="11861" y="56735"/>
                  </a:lnTo>
                  <a:lnTo>
                    <a:pt x="11511" y="54554"/>
                  </a:lnTo>
                  <a:lnTo>
                    <a:pt x="11161" y="52372"/>
                  </a:lnTo>
                  <a:lnTo>
                    <a:pt x="10800" y="50191"/>
                  </a:lnTo>
                  <a:lnTo>
                    <a:pt x="10434" y="48040"/>
                  </a:lnTo>
                  <a:lnTo>
                    <a:pt x="10068" y="45874"/>
                  </a:lnTo>
                  <a:lnTo>
                    <a:pt x="9628" y="43385"/>
                  </a:lnTo>
                  <a:lnTo>
                    <a:pt x="9193" y="40912"/>
                  </a:lnTo>
                  <a:lnTo>
                    <a:pt x="8753" y="38500"/>
                  </a:lnTo>
                  <a:lnTo>
                    <a:pt x="8318" y="36134"/>
                  </a:lnTo>
                  <a:lnTo>
                    <a:pt x="7883" y="33814"/>
                  </a:lnTo>
                  <a:lnTo>
                    <a:pt x="7448" y="31556"/>
                  </a:lnTo>
                  <a:lnTo>
                    <a:pt x="7007" y="29359"/>
                  </a:lnTo>
                  <a:lnTo>
                    <a:pt x="6790" y="28299"/>
                  </a:lnTo>
                  <a:lnTo>
                    <a:pt x="6572" y="27239"/>
                  </a:lnTo>
                  <a:lnTo>
                    <a:pt x="6143" y="25180"/>
                  </a:lnTo>
                  <a:lnTo>
                    <a:pt x="5718" y="23183"/>
                  </a:lnTo>
                  <a:lnTo>
                    <a:pt x="5299" y="21247"/>
                  </a:lnTo>
                  <a:lnTo>
                    <a:pt x="4896" y="19373"/>
                  </a:lnTo>
                  <a:lnTo>
                    <a:pt x="4499" y="17575"/>
                  </a:lnTo>
                  <a:lnTo>
                    <a:pt x="4106" y="15855"/>
                  </a:lnTo>
                  <a:lnTo>
                    <a:pt x="3724" y="14211"/>
                  </a:lnTo>
                  <a:lnTo>
                    <a:pt x="3353" y="12659"/>
                  </a:lnTo>
                  <a:lnTo>
                    <a:pt x="3178" y="11907"/>
                  </a:lnTo>
                  <a:lnTo>
                    <a:pt x="3003" y="11169"/>
                  </a:lnTo>
                  <a:lnTo>
                    <a:pt x="2658" y="9771"/>
                  </a:lnTo>
                  <a:lnTo>
                    <a:pt x="2016" y="7252"/>
                  </a:lnTo>
                  <a:lnTo>
                    <a:pt x="1724" y="6099"/>
                  </a:lnTo>
                  <a:lnTo>
                    <a:pt x="1454" y="5055"/>
                  </a:lnTo>
                  <a:lnTo>
                    <a:pt x="1199" y="4102"/>
                  </a:lnTo>
                  <a:lnTo>
                    <a:pt x="961" y="3257"/>
                  </a:lnTo>
                  <a:lnTo>
                    <a:pt x="260" y="814"/>
                  </a:lnTo>
                  <a:lnTo>
                    <a:pt x="202" y="599"/>
                  </a:lnTo>
                  <a:lnTo>
                    <a:pt x="138" y="400"/>
                  </a:lnTo>
                  <a:lnTo>
                    <a:pt x="75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4"/>
            <p:cNvSpPr/>
            <p:nvPr/>
          </p:nvSpPr>
          <p:spPr>
            <a:xfrm>
              <a:off x="821675" y="-5354375"/>
              <a:ext cx="15550" cy="46125"/>
            </a:xfrm>
            <a:custGeom>
              <a:avLst/>
              <a:gdLst/>
              <a:ahLst/>
              <a:cxnLst/>
              <a:rect l="l" t="t" r="r" b="b"/>
              <a:pathLst>
                <a:path w="622" h="1845" extrusionOk="0">
                  <a:moveTo>
                    <a:pt x="260" y="1"/>
                  </a:moveTo>
                  <a:lnTo>
                    <a:pt x="218" y="31"/>
                  </a:lnTo>
                  <a:lnTo>
                    <a:pt x="181" y="62"/>
                  </a:lnTo>
                  <a:lnTo>
                    <a:pt x="144" y="124"/>
                  </a:lnTo>
                  <a:lnTo>
                    <a:pt x="144" y="170"/>
                  </a:lnTo>
                  <a:lnTo>
                    <a:pt x="117" y="216"/>
                  </a:lnTo>
                  <a:lnTo>
                    <a:pt x="91" y="293"/>
                  </a:lnTo>
                  <a:lnTo>
                    <a:pt x="70" y="354"/>
                  </a:lnTo>
                  <a:lnTo>
                    <a:pt x="54" y="431"/>
                  </a:lnTo>
                  <a:lnTo>
                    <a:pt x="22" y="600"/>
                  </a:lnTo>
                  <a:lnTo>
                    <a:pt x="6" y="769"/>
                  </a:lnTo>
                  <a:lnTo>
                    <a:pt x="1" y="953"/>
                  </a:lnTo>
                  <a:lnTo>
                    <a:pt x="6" y="1138"/>
                  </a:lnTo>
                  <a:lnTo>
                    <a:pt x="16" y="1230"/>
                  </a:lnTo>
                  <a:lnTo>
                    <a:pt x="27" y="1307"/>
                  </a:lnTo>
                  <a:lnTo>
                    <a:pt x="43" y="1399"/>
                  </a:lnTo>
                  <a:lnTo>
                    <a:pt x="59" y="1476"/>
                  </a:lnTo>
                  <a:lnTo>
                    <a:pt x="96" y="1614"/>
                  </a:lnTo>
                  <a:lnTo>
                    <a:pt x="144" y="1721"/>
                  </a:lnTo>
                  <a:lnTo>
                    <a:pt x="170" y="1768"/>
                  </a:lnTo>
                  <a:lnTo>
                    <a:pt x="202" y="1798"/>
                  </a:lnTo>
                  <a:lnTo>
                    <a:pt x="266" y="1844"/>
                  </a:lnTo>
                  <a:lnTo>
                    <a:pt x="324" y="1844"/>
                  </a:lnTo>
                  <a:lnTo>
                    <a:pt x="388" y="1814"/>
                  </a:lnTo>
                  <a:lnTo>
                    <a:pt x="441" y="1752"/>
                  </a:lnTo>
                  <a:lnTo>
                    <a:pt x="494" y="1660"/>
                  </a:lnTo>
                  <a:lnTo>
                    <a:pt x="542" y="1537"/>
                  </a:lnTo>
                  <a:lnTo>
                    <a:pt x="563" y="1460"/>
                  </a:lnTo>
                  <a:lnTo>
                    <a:pt x="579" y="1383"/>
                  </a:lnTo>
                  <a:lnTo>
                    <a:pt x="595" y="1291"/>
                  </a:lnTo>
                  <a:lnTo>
                    <a:pt x="605" y="1214"/>
                  </a:lnTo>
                  <a:lnTo>
                    <a:pt x="616" y="1030"/>
                  </a:lnTo>
                  <a:lnTo>
                    <a:pt x="621" y="846"/>
                  </a:lnTo>
                  <a:lnTo>
                    <a:pt x="611" y="677"/>
                  </a:lnTo>
                  <a:lnTo>
                    <a:pt x="589" y="508"/>
                  </a:lnTo>
                  <a:lnTo>
                    <a:pt x="552" y="354"/>
                  </a:lnTo>
                  <a:lnTo>
                    <a:pt x="510" y="231"/>
                  </a:lnTo>
                  <a:lnTo>
                    <a:pt x="489" y="170"/>
                  </a:lnTo>
                  <a:lnTo>
                    <a:pt x="457" y="124"/>
                  </a:lnTo>
                  <a:lnTo>
                    <a:pt x="420" y="62"/>
                  </a:lnTo>
                  <a:lnTo>
                    <a:pt x="382" y="31"/>
                  </a:lnTo>
                  <a:lnTo>
                    <a:pt x="34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4"/>
            <p:cNvSpPr/>
            <p:nvPr/>
          </p:nvSpPr>
          <p:spPr>
            <a:xfrm>
              <a:off x="821675" y="-5354375"/>
              <a:ext cx="15550" cy="46125"/>
            </a:xfrm>
            <a:custGeom>
              <a:avLst/>
              <a:gdLst/>
              <a:ahLst/>
              <a:cxnLst/>
              <a:rect l="l" t="t" r="r" b="b"/>
              <a:pathLst>
                <a:path w="622" h="1845" fill="none" extrusionOk="0">
                  <a:moveTo>
                    <a:pt x="144" y="170"/>
                  </a:moveTo>
                  <a:lnTo>
                    <a:pt x="144" y="170"/>
                  </a:lnTo>
                  <a:lnTo>
                    <a:pt x="117" y="216"/>
                  </a:lnTo>
                  <a:lnTo>
                    <a:pt x="91" y="293"/>
                  </a:lnTo>
                  <a:lnTo>
                    <a:pt x="70" y="354"/>
                  </a:lnTo>
                  <a:lnTo>
                    <a:pt x="54" y="431"/>
                  </a:lnTo>
                  <a:lnTo>
                    <a:pt x="22" y="600"/>
                  </a:lnTo>
                  <a:lnTo>
                    <a:pt x="6" y="769"/>
                  </a:lnTo>
                  <a:lnTo>
                    <a:pt x="1" y="953"/>
                  </a:lnTo>
                  <a:lnTo>
                    <a:pt x="6" y="1138"/>
                  </a:lnTo>
                  <a:lnTo>
                    <a:pt x="16" y="1230"/>
                  </a:lnTo>
                  <a:lnTo>
                    <a:pt x="27" y="1307"/>
                  </a:lnTo>
                  <a:lnTo>
                    <a:pt x="43" y="1399"/>
                  </a:lnTo>
                  <a:lnTo>
                    <a:pt x="59" y="1476"/>
                  </a:lnTo>
                  <a:lnTo>
                    <a:pt x="59" y="1476"/>
                  </a:lnTo>
                  <a:lnTo>
                    <a:pt x="96" y="1614"/>
                  </a:lnTo>
                  <a:lnTo>
                    <a:pt x="144" y="1721"/>
                  </a:lnTo>
                  <a:lnTo>
                    <a:pt x="144" y="1721"/>
                  </a:lnTo>
                  <a:lnTo>
                    <a:pt x="170" y="1768"/>
                  </a:lnTo>
                  <a:lnTo>
                    <a:pt x="202" y="1798"/>
                  </a:lnTo>
                  <a:lnTo>
                    <a:pt x="266" y="1844"/>
                  </a:lnTo>
                  <a:lnTo>
                    <a:pt x="324" y="1844"/>
                  </a:lnTo>
                  <a:lnTo>
                    <a:pt x="388" y="1814"/>
                  </a:lnTo>
                  <a:lnTo>
                    <a:pt x="441" y="1752"/>
                  </a:lnTo>
                  <a:lnTo>
                    <a:pt x="494" y="1660"/>
                  </a:lnTo>
                  <a:lnTo>
                    <a:pt x="542" y="1537"/>
                  </a:lnTo>
                  <a:lnTo>
                    <a:pt x="563" y="1460"/>
                  </a:lnTo>
                  <a:lnTo>
                    <a:pt x="579" y="1383"/>
                  </a:lnTo>
                  <a:lnTo>
                    <a:pt x="579" y="1383"/>
                  </a:lnTo>
                  <a:lnTo>
                    <a:pt x="595" y="1291"/>
                  </a:lnTo>
                  <a:lnTo>
                    <a:pt x="605" y="1214"/>
                  </a:lnTo>
                  <a:lnTo>
                    <a:pt x="616" y="1030"/>
                  </a:lnTo>
                  <a:lnTo>
                    <a:pt x="621" y="846"/>
                  </a:lnTo>
                  <a:lnTo>
                    <a:pt x="611" y="677"/>
                  </a:lnTo>
                  <a:lnTo>
                    <a:pt x="589" y="508"/>
                  </a:lnTo>
                  <a:lnTo>
                    <a:pt x="552" y="354"/>
                  </a:lnTo>
                  <a:lnTo>
                    <a:pt x="510" y="231"/>
                  </a:lnTo>
                  <a:lnTo>
                    <a:pt x="489" y="170"/>
                  </a:lnTo>
                  <a:lnTo>
                    <a:pt x="457" y="124"/>
                  </a:lnTo>
                  <a:lnTo>
                    <a:pt x="457" y="124"/>
                  </a:lnTo>
                  <a:lnTo>
                    <a:pt x="420" y="62"/>
                  </a:lnTo>
                  <a:lnTo>
                    <a:pt x="382" y="31"/>
                  </a:lnTo>
                  <a:lnTo>
                    <a:pt x="340" y="1"/>
                  </a:lnTo>
                  <a:lnTo>
                    <a:pt x="303" y="1"/>
                  </a:lnTo>
                  <a:lnTo>
                    <a:pt x="260" y="1"/>
                  </a:lnTo>
                  <a:lnTo>
                    <a:pt x="218" y="31"/>
                  </a:lnTo>
                  <a:lnTo>
                    <a:pt x="181" y="62"/>
                  </a:lnTo>
                  <a:lnTo>
                    <a:pt x="144" y="12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4"/>
            <p:cNvSpPr/>
            <p:nvPr/>
          </p:nvSpPr>
          <p:spPr>
            <a:xfrm>
              <a:off x="1131050" y="-5618600"/>
              <a:ext cx="15925" cy="45725"/>
            </a:xfrm>
            <a:custGeom>
              <a:avLst/>
              <a:gdLst/>
              <a:ahLst/>
              <a:cxnLst/>
              <a:rect l="l" t="t" r="r" b="b"/>
              <a:pathLst>
                <a:path w="637" h="1829" extrusionOk="0">
                  <a:moveTo>
                    <a:pt x="271" y="0"/>
                  </a:moveTo>
                  <a:lnTo>
                    <a:pt x="229" y="31"/>
                  </a:lnTo>
                  <a:lnTo>
                    <a:pt x="191" y="62"/>
                  </a:lnTo>
                  <a:lnTo>
                    <a:pt x="160" y="108"/>
                  </a:lnTo>
                  <a:lnTo>
                    <a:pt x="128" y="154"/>
                  </a:lnTo>
                  <a:lnTo>
                    <a:pt x="107" y="215"/>
                  </a:lnTo>
                  <a:lnTo>
                    <a:pt x="64" y="353"/>
                  </a:lnTo>
                  <a:lnTo>
                    <a:pt x="32" y="507"/>
                  </a:lnTo>
                  <a:lnTo>
                    <a:pt x="11" y="661"/>
                  </a:lnTo>
                  <a:lnTo>
                    <a:pt x="0" y="845"/>
                  </a:lnTo>
                  <a:lnTo>
                    <a:pt x="0" y="1014"/>
                  </a:lnTo>
                  <a:lnTo>
                    <a:pt x="16" y="1198"/>
                  </a:lnTo>
                  <a:lnTo>
                    <a:pt x="27" y="1291"/>
                  </a:lnTo>
                  <a:lnTo>
                    <a:pt x="43" y="1367"/>
                  </a:lnTo>
                  <a:lnTo>
                    <a:pt x="59" y="1444"/>
                  </a:lnTo>
                  <a:lnTo>
                    <a:pt x="80" y="1521"/>
                  </a:lnTo>
                  <a:lnTo>
                    <a:pt x="122" y="1644"/>
                  </a:lnTo>
                  <a:lnTo>
                    <a:pt x="176" y="1736"/>
                  </a:lnTo>
                  <a:lnTo>
                    <a:pt x="234" y="1798"/>
                  </a:lnTo>
                  <a:lnTo>
                    <a:pt x="298" y="1828"/>
                  </a:lnTo>
                  <a:lnTo>
                    <a:pt x="356" y="1828"/>
                  </a:lnTo>
                  <a:lnTo>
                    <a:pt x="420" y="1782"/>
                  </a:lnTo>
                  <a:lnTo>
                    <a:pt x="446" y="1751"/>
                  </a:lnTo>
                  <a:lnTo>
                    <a:pt x="478" y="1705"/>
                  </a:lnTo>
                  <a:lnTo>
                    <a:pt x="510" y="1644"/>
                  </a:lnTo>
                  <a:lnTo>
                    <a:pt x="541" y="1567"/>
                  </a:lnTo>
                  <a:lnTo>
                    <a:pt x="568" y="1475"/>
                  </a:lnTo>
                  <a:lnTo>
                    <a:pt x="589" y="1383"/>
                  </a:lnTo>
                  <a:lnTo>
                    <a:pt x="610" y="1275"/>
                  </a:lnTo>
                  <a:lnTo>
                    <a:pt x="621" y="1168"/>
                  </a:lnTo>
                  <a:lnTo>
                    <a:pt x="632" y="1060"/>
                  </a:lnTo>
                  <a:lnTo>
                    <a:pt x="637" y="937"/>
                  </a:lnTo>
                  <a:lnTo>
                    <a:pt x="632" y="845"/>
                  </a:lnTo>
                  <a:lnTo>
                    <a:pt x="632" y="753"/>
                  </a:lnTo>
                  <a:lnTo>
                    <a:pt x="621" y="661"/>
                  </a:lnTo>
                  <a:lnTo>
                    <a:pt x="610" y="569"/>
                  </a:lnTo>
                  <a:lnTo>
                    <a:pt x="579" y="415"/>
                  </a:lnTo>
                  <a:lnTo>
                    <a:pt x="541" y="277"/>
                  </a:lnTo>
                  <a:lnTo>
                    <a:pt x="494" y="154"/>
                  </a:lnTo>
                  <a:lnTo>
                    <a:pt x="435" y="77"/>
                  </a:lnTo>
                  <a:lnTo>
                    <a:pt x="404" y="46"/>
                  </a:lnTo>
                  <a:lnTo>
                    <a:pt x="377" y="15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4"/>
            <p:cNvSpPr/>
            <p:nvPr/>
          </p:nvSpPr>
          <p:spPr>
            <a:xfrm>
              <a:off x="1131050" y="-5618600"/>
              <a:ext cx="15925" cy="45725"/>
            </a:xfrm>
            <a:custGeom>
              <a:avLst/>
              <a:gdLst/>
              <a:ahLst/>
              <a:cxnLst/>
              <a:rect l="l" t="t" r="r" b="b"/>
              <a:pathLst>
                <a:path w="637" h="1829" fill="none" extrusionOk="0">
                  <a:moveTo>
                    <a:pt x="160" y="108"/>
                  </a:moveTo>
                  <a:lnTo>
                    <a:pt x="160" y="108"/>
                  </a:lnTo>
                  <a:lnTo>
                    <a:pt x="128" y="154"/>
                  </a:lnTo>
                  <a:lnTo>
                    <a:pt x="107" y="215"/>
                  </a:lnTo>
                  <a:lnTo>
                    <a:pt x="64" y="353"/>
                  </a:lnTo>
                  <a:lnTo>
                    <a:pt x="32" y="507"/>
                  </a:lnTo>
                  <a:lnTo>
                    <a:pt x="11" y="661"/>
                  </a:lnTo>
                  <a:lnTo>
                    <a:pt x="0" y="845"/>
                  </a:lnTo>
                  <a:lnTo>
                    <a:pt x="0" y="1014"/>
                  </a:lnTo>
                  <a:lnTo>
                    <a:pt x="16" y="1198"/>
                  </a:lnTo>
                  <a:lnTo>
                    <a:pt x="27" y="1291"/>
                  </a:lnTo>
                  <a:lnTo>
                    <a:pt x="43" y="1367"/>
                  </a:lnTo>
                  <a:lnTo>
                    <a:pt x="43" y="1367"/>
                  </a:lnTo>
                  <a:lnTo>
                    <a:pt x="59" y="1444"/>
                  </a:lnTo>
                  <a:lnTo>
                    <a:pt x="80" y="1521"/>
                  </a:lnTo>
                  <a:lnTo>
                    <a:pt x="122" y="1644"/>
                  </a:lnTo>
                  <a:lnTo>
                    <a:pt x="176" y="1736"/>
                  </a:lnTo>
                  <a:lnTo>
                    <a:pt x="234" y="1798"/>
                  </a:lnTo>
                  <a:lnTo>
                    <a:pt x="298" y="1828"/>
                  </a:lnTo>
                  <a:lnTo>
                    <a:pt x="356" y="1828"/>
                  </a:lnTo>
                  <a:lnTo>
                    <a:pt x="420" y="1782"/>
                  </a:lnTo>
                  <a:lnTo>
                    <a:pt x="446" y="1751"/>
                  </a:lnTo>
                  <a:lnTo>
                    <a:pt x="478" y="1705"/>
                  </a:lnTo>
                  <a:lnTo>
                    <a:pt x="478" y="1705"/>
                  </a:lnTo>
                  <a:lnTo>
                    <a:pt x="510" y="1644"/>
                  </a:lnTo>
                  <a:lnTo>
                    <a:pt x="541" y="1567"/>
                  </a:lnTo>
                  <a:lnTo>
                    <a:pt x="568" y="1475"/>
                  </a:lnTo>
                  <a:lnTo>
                    <a:pt x="589" y="1383"/>
                  </a:lnTo>
                  <a:lnTo>
                    <a:pt x="610" y="1275"/>
                  </a:lnTo>
                  <a:lnTo>
                    <a:pt x="621" y="1168"/>
                  </a:lnTo>
                  <a:lnTo>
                    <a:pt x="632" y="1060"/>
                  </a:lnTo>
                  <a:lnTo>
                    <a:pt x="637" y="937"/>
                  </a:lnTo>
                  <a:lnTo>
                    <a:pt x="637" y="937"/>
                  </a:lnTo>
                  <a:lnTo>
                    <a:pt x="632" y="845"/>
                  </a:lnTo>
                  <a:lnTo>
                    <a:pt x="632" y="753"/>
                  </a:lnTo>
                  <a:lnTo>
                    <a:pt x="621" y="661"/>
                  </a:lnTo>
                  <a:lnTo>
                    <a:pt x="610" y="569"/>
                  </a:lnTo>
                  <a:lnTo>
                    <a:pt x="579" y="415"/>
                  </a:lnTo>
                  <a:lnTo>
                    <a:pt x="541" y="277"/>
                  </a:lnTo>
                  <a:lnTo>
                    <a:pt x="494" y="154"/>
                  </a:lnTo>
                  <a:lnTo>
                    <a:pt x="435" y="77"/>
                  </a:lnTo>
                  <a:lnTo>
                    <a:pt x="404" y="46"/>
                  </a:lnTo>
                  <a:lnTo>
                    <a:pt x="377" y="15"/>
                  </a:lnTo>
                  <a:lnTo>
                    <a:pt x="340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1" y="0"/>
                  </a:lnTo>
                  <a:lnTo>
                    <a:pt x="229" y="31"/>
                  </a:lnTo>
                  <a:lnTo>
                    <a:pt x="191" y="62"/>
                  </a:lnTo>
                  <a:lnTo>
                    <a:pt x="160" y="1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4"/>
            <p:cNvSpPr/>
            <p:nvPr/>
          </p:nvSpPr>
          <p:spPr>
            <a:xfrm>
              <a:off x="1272550" y="-4980275"/>
              <a:ext cx="15925" cy="45350"/>
            </a:xfrm>
            <a:custGeom>
              <a:avLst/>
              <a:gdLst/>
              <a:ahLst/>
              <a:cxnLst/>
              <a:rect l="l" t="t" r="r" b="b"/>
              <a:pathLst>
                <a:path w="637" h="1814" extrusionOk="0">
                  <a:moveTo>
                    <a:pt x="260" y="0"/>
                  </a:moveTo>
                  <a:lnTo>
                    <a:pt x="223" y="31"/>
                  </a:lnTo>
                  <a:lnTo>
                    <a:pt x="191" y="46"/>
                  </a:lnTo>
                  <a:lnTo>
                    <a:pt x="154" y="92"/>
                  </a:lnTo>
                  <a:lnTo>
                    <a:pt x="127" y="139"/>
                  </a:lnTo>
                  <a:lnTo>
                    <a:pt x="106" y="200"/>
                  </a:lnTo>
                  <a:lnTo>
                    <a:pt x="64" y="338"/>
                  </a:lnTo>
                  <a:lnTo>
                    <a:pt x="32" y="492"/>
                  </a:lnTo>
                  <a:lnTo>
                    <a:pt x="11" y="661"/>
                  </a:lnTo>
                  <a:lnTo>
                    <a:pt x="0" y="830"/>
                  </a:lnTo>
                  <a:lnTo>
                    <a:pt x="0" y="1014"/>
                  </a:lnTo>
                  <a:lnTo>
                    <a:pt x="16" y="1183"/>
                  </a:lnTo>
                  <a:lnTo>
                    <a:pt x="27" y="1275"/>
                  </a:lnTo>
                  <a:lnTo>
                    <a:pt x="43" y="1352"/>
                  </a:lnTo>
                  <a:lnTo>
                    <a:pt x="58" y="1429"/>
                  </a:lnTo>
                  <a:lnTo>
                    <a:pt x="80" y="1506"/>
                  </a:lnTo>
                  <a:lnTo>
                    <a:pt x="122" y="1629"/>
                  </a:lnTo>
                  <a:lnTo>
                    <a:pt x="175" y="1721"/>
                  </a:lnTo>
                  <a:lnTo>
                    <a:pt x="234" y="1782"/>
                  </a:lnTo>
                  <a:lnTo>
                    <a:pt x="297" y="1813"/>
                  </a:lnTo>
                  <a:lnTo>
                    <a:pt x="356" y="1813"/>
                  </a:lnTo>
                  <a:lnTo>
                    <a:pt x="419" y="1767"/>
                  </a:lnTo>
                  <a:lnTo>
                    <a:pt x="446" y="1736"/>
                  </a:lnTo>
                  <a:lnTo>
                    <a:pt x="478" y="1690"/>
                  </a:lnTo>
                  <a:lnTo>
                    <a:pt x="509" y="1629"/>
                  </a:lnTo>
                  <a:lnTo>
                    <a:pt x="541" y="1552"/>
                  </a:lnTo>
                  <a:lnTo>
                    <a:pt x="568" y="1475"/>
                  </a:lnTo>
                  <a:lnTo>
                    <a:pt x="589" y="1383"/>
                  </a:lnTo>
                  <a:lnTo>
                    <a:pt x="605" y="1275"/>
                  </a:lnTo>
                  <a:lnTo>
                    <a:pt x="621" y="1183"/>
                  </a:lnTo>
                  <a:lnTo>
                    <a:pt x="631" y="1060"/>
                  </a:lnTo>
                  <a:lnTo>
                    <a:pt x="637" y="953"/>
                  </a:lnTo>
                  <a:lnTo>
                    <a:pt x="631" y="861"/>
                  </a:lnTo>
                  <a:lnTo>
                    <a:pt x="626" y="753"/>
                  </a:lnTo>
                  <a:lnTo>
                    <a:pt x="621" y="661"/>
                  </a:lnTo>
                  <a:lnTo>
                    <a:pt x="605" y="584"/>
                  </a:lnTo>
                  <a:lnTo>
                    <a:pt x="573" y="415"/>
                  </a:lnTo>
                  <a:lnTo>
                    <a:pt x="536" y="277"/>
                  </a:lnTo>
                  <a:lnTo>
                    <a:pt x="483" y="154"/>
                  </a:lnTo>
                  <a:lnTo>
                    <a:pt x="424" y="62"/>
                  </a:lnTo>
                  <a:lnTo>
                    <a:pt x="393" y="31"/>
                  </a:lnTo>
                  <a:lnTo>
                    <a:pt x="361" y="16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4"/>
            <p:cNvSpPr/>
            <p:nvPr/>
          </p:nvSpPr>
          <p:spPr>
            <a:xfrm>
              <a:off x="1272550" y="-4980275"/>
              <a:ext cx="15925" cy="45350"/>
            </a:xfrm>
            <a:custGeom>
              <a:avLst/>
              <a:gdLst/>
              <a:ahLst/>
              <a:cxnLst/>
              <a:rect l="l" t="t" r="r" b="b"/>
              <a:pathLst>
                <a:path w="637" h="1814" fill="none" extrusionOk="0">
                  <a:moveTo>
                    <a:pt x="154" y="92"/>
                  </a:moveTo>
                  <a:lnTo>
                    <a:pt x="154" y="92"/>
                  </a:lnTo>
                  <a:lnTo>
                    <a:pt x="127" y="139"/>
                  </a:lnTo>
                  <a:lnTo>
                    <a:pt x="106" y="200"/>
                  </a:lnTo>
                  <a:lnTo>
                    <a:pt x="64" y="338"/>
                  </a:lnTo>
                  <a:lnTo>
                    <a:pt x="32" y="492"/>
                  </a:lnTo>
                  <a:lnTo>
                    <a:pt x="11" y="661"/>
                  </a:lnTo>
                  <a:lnTo>
                    <a:pt x="0" y="830"/>
                  </a:lnTo>
                  <a:lnTo>
                    <a:pt x="0" y="1014"/>
                  </a:lnTo>
                  <a:lnTo>
                    <a:pt x="16" y="1183"/>
                  </a:lnTo>
                  <a:lnTo>
                    <a:pt x="27" y="1275"/>
                  </a:lnTo>
                  <a:lnTo>
                    <a:pt x="43" y="1352"/>
                  </a:lnTo>
                  <a:lnTo>
                    <a:pt x="43" y="1352"/>
                  </a:lnTo>
                  <a:lnTo>
                    <a:pt x="58" y="1429"/>
                  </a:lnTo>
                  <a:lnTo>
                    <a:pt x="80" y="1506"/>
                  </a:lnTo>
                  <a:lnTo>
                    <a:pt x="122" y="1629"/>
                  </a:lnTo>
                  <a:lnTo>
                    <a:pt x="175" y="1721"/>
                  </a:lnTo>
                  <a:lnTo>
                    <a:pt x="234" y="1782"/>
                  </a:lnTo>
                  <a:lnTo>
                    <a:pt x="297" y="1813"/>
                  </a:lnTo>
                  <a:lnTo>
                    <a:pt x="356" y="1813"/>
                  </a:lnTo>
                  <a:lnTo>
                    <a:pt x="419" y="1767"/>
                  </a:lnTo>
                  <a:lnTo>
                    <a:pt x="446" y="1736"/>
                  </a:lnTo>
                  <a:lnTo>
                    <a:pt x="478" y="1690"/>
                  </a:lnTo>
                  <a:lnTo>
                    <a:pt x="478" y="1690"/>
                  </a:lnTo>
                  <a:lnTo>
                    <a:pt x="509" y="1629"/>
                  </a:lnTo>
                  <a:lnTo>
                    <a:pt x="541" y="1552"/>
                  </a:lnTo>
                  <a:lnTo>
                    <a:pt x="568" y="1475"/>
                  </a:lnTo>
                  <a:lnTo>
                    <a:pt x="589" y="1383"/>
                  </a:lnTo>
                  <a:lnTo>
                    <a:pt x="605" y="1275"/>
                  </a:lnTo>
                  <a:lnTo>
                    <a:pt x="621" y="1183"/>
                  </a:lnTo>
                  <a:lnTo>
                    <a:pt x="631" y="1060"/>
                  </a:lnTo>
                  <a:lnTo>
                    <a:pt x="637" y="953"/>
                  </a:lnTo>
                  <a:lnTo>
                    <a:pt x="637" y="953"/>
                  </a:lnTo>
                  <a:lnTo>
                    <a:pt x="631" y="861"/>
                  </a:lnTo>
                  <a:lnTo>
                    <a:pt x="626" y="753"/>
                  </a:lnTo>
                  <a:lnTo>
                    <a:pt x="621" y="661"/>
                  </a:lnTo>
                  <a:lnTo>
                    <a:pt x="605" y="584"/>
                  </a:lnTo>
                  <a:lnTo>
                    <a:pt x="573" y="415"/>
                  </a:lnTo>
                  <a:lnTo>
                    <a:pt x="536" y="277"/>
                  </a:lnTo>
                  <a:lnTo>
                    <a:pt x="483" y="154"/>
                  </a:lnTo>
                  <a:lnTo>
                    <a:pt x="424" y="62"/>
                  </a:lnTo>
                  <a:lnTo>
                    <a:pt x="393" y="31"/>
                  </a:lnTo>
                  <a:lnTo>
                    <a:pt x="361" y="16"/>
                  </a:lnTo>
                  <a:lnTo>
                    <a:pt x="329" y="0"/>
                  </a:lnTo>
                  <a:lnTo>
                    <a:pt x="297" y="0"/>
                  </a:lnTo>
                  <a:lnTo>
                    <a:pt x="297" y="0"/>
                  </a:lnTo>
                  <a:lnTo>
                    <a:pt x="260" y="0"/>
                  </a:lnTo>
                  <a:lnTo>
                    <a:pt x="223" y="31"/>
                  </a:lnTo>
                  <a:lnTo>
                    <a:pt x="191" y="46"/>
                  </a:lnTo>
                  <a:lnTo>
                    <a:pt x="154" y="9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4"/>
            <p:cNvSpPr/>
            <p:nvPr/>
          </p:nvSpPr>
          <p:spPr>
            <a:xfrm>
              <a:off x="639350" y="-5167700"/>
              <a:ext cx="15925" cy="45325"/>
            </a:xfrm>
            <a:custGeom>
              <a:avLst/>
              <a:gdLst/>
              <a:ahLst/>
              <a:cxnLst/>
              <a:rect l="l" t="t" r="r" b="b"/>
              <a:pathLst>
                <a:path w="637" h="1813" extrusionOk="0">
                  <a:moveTo>
                    <a:pt x="255" y="0"/>
                  </a:moveTo>
                  <a:lnTo>
                    <a:pt x="223" y="16"/>
                  </a:lnTo>
                  <a:lnTo>
                    <a:pt x="191" y="46"/>
                  </a:lnTo>
                  <a:lnTo>
                    <a:pt x="159" y="92"/>
                  </a:lnTo>
                  <a:lnTo>
                    <a:pt x="133" y="138"/>
                  </a:lnTo>
                  <a:lnTo>
                    <a:pt x="106" y="200"/>
                  </a:lnTo>
                  <a:lnTo>
                    <a:pt x="64" y="338"/>
                  </a:lnTo>
                  <a:lnTo>
                    <a:pt x="32" y="492"/>
                  </a:lnTo>
                  <a:lnTo>
                    <a:pt x="11" y="645"/>
                  </a:lnTo>
                  <a:lnTo>
                    <a:pt x="0" y="830"/>
                  </a:lnTo>
                  <a:lnTo>
                    <a:pt x="0" y="999"/>
                  </a:lnTo>
                  <a:lnTo>
                    <a:pt x="16" y="1183"/>
                  </a:lnTo>
                  <a:lnTo>
                    <a:pt x="27" y="1260"/>
                  </a:lnTo>
                  <a:lnTo>
                    <a:pt x="43" y="1352"/>
                  </a:lnTo>
                  <a:lnTo>
                    <a:pt x="59" y="1429"/>
                  </a:lnTo>
                  <a:lnTo>
                    <a:pt x="80" y="1506"/>
                  </a:lnTo>
                  <a:lnTo>
                    <a:pt x="127" y="1629"/>
                  </a:lnTo>
                  <a:lnTo>
                    <a:pt x="181" y="1721"/>
                  </a:lnTo>
                  <a:lnTo>
                    <a:pt x="239" y="1782"/>
                  </a:lnTo>
                  <a:lnTo>
                    <a:pt x="297" y="1813"/>
                  </a:lnTo>
                  <a:lnTo>
                    <a:pt x="361" y="1813"/>
                  </a:lnTo>
                  <a:lnTo>
                    <a:pt x="419" y="1767"/>
                  </a:lnTo>
                  <a:lnTo>
                    <a:pt x="451" y="1736"/>
                  </a:lnTo>
                  <a:lnTo>
                    <a:pt x="478" y="1690"/>
                  </a:lnTo>
                  <a:lnTo>
                    <a:pt x="515" y="1629"/>
                  </a:lnTo>
                  <a:lnTo>
                    <a:pt x="541" y="1552"/>
                  </a:lnTo>
                  <a:lnTo>
                    <a:pt x="568" y="1460"/>
                  </a:lnTo>
                  <a:lnTo>
                    <a:pt x="594" y="1367"/>
                  </a:lnTo>
                  <a:lnTo>
                    <a:pt x="610" y="1260"/>
                  </a:lnTo>
                  <a:lnTo>
                    <a:pt x="626" y="1152"/>
                  </a:lnTo>
                  <a:lnTo>
                    <a:pt x="631" y="1045"/>
                  </a:lnTo>
                  <a:lnTo>
                    <a:pt x="637" y="922"/>
                  </a:lnTo>
                  <a:lnTo>
                    <a:pt x="637" y="830"/>
                  </a:lnTo>
                  <a:lnTo>
                    <a:pt x="631" y="738"/>
                  </a:lnTo>
                  <a:lnTo>
                    <a:pt x="621" y="645"/>
                  </a:lnTo>
                  <a:lnTo>
                    <a:pt x="605" y="553"/>
                  </a:lnTo>
                  <a:lnTo>
                    <a:pt x="573" y="384"/>
                  </a:lnTo>
                  <a:lnTo>
                    <a:pt x="531" y="246"/>
                  </a:lnTo>
                  <a:lnTo>
                    <a:pt x="483" y="138"/>
                  </a:lnTo>
                  <a:lnTo>
                    <a:pt x="425" y="62"/>
                  </a:lnTo>
                  <a:lnTo>
                    <a:pt x="393" y="31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4"/>
            <p:cNvSpPr/>
            <p:nvPr/>
          </p:nvSpPr>
          <p:spPr>
            <a:xfrm>
              <a:off x="639350" y="-5167700"/>
              <a:ext cx="15925" cy="45325"/>
            </a:xfrm>
            <a:custGeom>
              <a:avLst/>
              <a:gdLst/>
              <a:ahLst/>
              <a:cxnLst/>
              <a:rect l="l" t="t" r="r" b="b"/>
              <a:pathLst>
                <a:path w="637" h="1813" fill="none" extrusionOk="0">
                  <a:moveTo>
                    <a:pt x="159" y="92"/>
                  </a:moveTo>
                  <a:lnTo>
                    <a:pt x="159" y="92"/>
                  </a:lnTo>
                  <a:lnTo>
                    <a:pt x="133" y="138"/>
                  </a:lnTo>
                  <a:lnTo>
                    <a:pt x="106" y="200"/>
                  </a:lnTo>
                  <a:lnTo>
                    <a:pt x="64" y="338"/>
                  </a:lnTo>
                  <a:lnTo>
                    <a:pt x="32" y="492"/>
                  </a:lnTo>
                  <a:lnTo>
                    <a:pt x="11" y="645"/>
                  </a:lnTo>
                  <a:lnTo>
                    <a:pt x="0" y="830"/>
                  </a:lnTo>
                  <a:lnTo>
                    <a:pt x="0" y="999"/>
                  </a:lnTo>
                  <a:lnTo>
                    <a:pt x="16" y="1183"/>
                  </a:lnTo>
                  <a:lnTo>
                    <a:pt x="27" y="1260"/>
                  </a:lnTo>
                  <a:lnTo>
                    <a:pt x="43" y="1352"/>
                  </a:lnTo>
                  <a:lnTo>
                    <a:pt x="43" y="1352"/>
                  </a:lnTo>
                  <a:lnTo>
                    <a:pt x="59" y="1429"/>
                  </a:lnTo>
                  <a:lnTo>
                    <a:pt x="80" y="1506"/>
                  </a:lnTo>
                  <a:lnTo>
                    <a:pt x="127" y="1629"/>
                  </a:lnTo>
                  <a:lnTo>
                    <a:pt x="181" y="1721"/>
                  </a:lnTo>
                  <a:lnTo>
                    <a:pt x="239" y="1782"/>
                  </a:lnTo>
                  <a:lnTo>
                    <a:pt x="297" y="1813"/>
                  </a:lnTo>
                  <a:lnTo>
                    <a:pt x="361" y="1813"/>
                  </a:lnTo>
                  <a:lnTo>
                    <a:pt x="419" y="1767"/>
                  </a:lnTo>
                  <a:lnTo>
                    <a:pt x="451" y="1736"/>
                  </a:lnTo>
                  <a:lnTo>
                    <a:pt x="478" y="1690"/>
                  </a:lnTo>
                  <a:lnTo>
                    <a:pt x="478" y="1690"/>
                  </a:lnTo>
                  <a:lnTo>
                    <a:pt x="515" y="1629"/>
                  </a:lnTo>
                  <a:lnTo>
                    <a:pt x="541" y="1552"/>
                  </a:lnTo>
                  <a:lnTo>
                    <a:pt x="568" y="1460"/>
                  </a:lnTo>
                  <a:lnTo>
                    <a:pt x="594" y="1367"/>
                  </a:lnTo>
                  <a:lnTo>
                    <a:pt x="610" y="1260"/>
                  </a:lnTo>
                  <a:lnTo>
                    <a:pt x="626" y="1152"/>
                  </a:lnTo>
                  <a:lnTo>
                    <a:pt x="631" y="1045"/>
                  </a:lnTo>
                  <a:lnTo>
                    <a:pt x="637" y="922"/>
                  </a:lnTo>
                  <a:lnTo>
                    <a:pt x="637" y="922"/>
                  </a:lnTo>
                  <a:lnTo>
                    <a:pt x="637" y="830"/>
                  </a:lnTo>
                  <a:lnTo>
                    <a:pt x="631" y="738"/>
                  </a:lnTo>
                  <a:lnTo>
                    <a:pt x="621" y="645"/>
                  </a:lnTo>
                  <a:lnTo>
                    <a:pt x="605" y="553"/>
                  </a:lnTo>
                  <a:lnTo>
                    <a:pt x="573" y="384"/>
                  </a:lnTo>
                  <a:lnTo>
                    <a:pt x="531" y="246"/>
                  </a:lnTo>
                  <a:lnTo>
                    <a:pt x="483" y="138"/>
                  </a:lnTo>
                  <a:lnTo>
                    <a:pt x="425" y="62"/>
                  </a:lnTo>
                  <a:lnTo>
                    <a:pt x="393" y="31"/>
                  </a:lnTo>
                  <a:lnTo>
                    <a:pt x="361" y="0"/>
                  </a:lnTo>
                  <a:lnTo>
                    <a:pt x="324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55" y="0"/>
                  </a:lnTo>
                  <a:lnTo>
                    <a:pt x="223" y="16"/>
                  </a:lnTo>
                  <a:lnTo>
                    <a:pt x="191" y="46"/>
                  </a:lnTo>
                  <a:lnTo>
                    <a:pt x="159" y="9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4"/>
            <p:cNvSpPr/>
            <p:nvPr/>
          </p:nvSpPr>
          <p:spPr>
            <a:xfrm>
              <a:off x="425850" y="-5002550"/>
              <a:ext cx="15525" cy="44575"/>
            </a:xfrm>
            <a:custGeom>
              <a:avLst/>
              <a:gdLst/>
              <a:ahLst/>
              <a:cxnLst/>
              <a:rect l="l" t="t" r="r" b="b"/>
              <a:pathLst>
                <a:path w="621" h="1783" extrusionOk="0">
                  <a:moveTo>
                    <a:pt x="319" y="0"/>
                  </a:moveTo>
                  <a:lnTo>
                    <a:pt x="281" y="16"/>
                  </a:lnTo>
                  <a:lnTo>
                    <a:pt x="250" y="31"/>
                  </a:lnTo>
                  <a:lnTo>
                    <a:pt x="218" y="62"/>
                  </a:lnTo>
                  <a:lnTo>
                    <a:pt x="186" y="108"/>
                  </a:lnTo>
                  <a:lnTo>
                    <a:pt x="159" y="154"/>
                  </a:lnTo>
                  <a:lnTo>
                    <a:pt x="106" y="277"/>
                  </a:lnTo>
                  <a:lnTo>
                    <a:pt x="64" y="415"/>
                  </a:lnTo>
                  <a:lnTo>
                    <a:pt x="48" y="492"/>
                  </a:lnTo>
                  <a:lnTo>
                    <a:pt x="32" y="584"/>
                  </a:lnTo>
                  <a:lnTo>
                    <a:pt x="22" y="676"/>
                  </a:lnTo>
                  <a:lnTo>
                    <a:pt x="11" y="768"/>
                  </a:lnTo>
                  <a:lnTo>
                    <a:pt x="6" y="861"/>
                  </a:lnTo>
                  <a:lnTo>
                    <a:pt x="0" y="968"/>
                  </a:lnTo>
                  <a:lnTo>
                    <a:pt x="16" y="1122"/>
                  </a:lnTo>
                  <a:lnTo>
                    <a:pt x="37" y="1260"/>
                  </a:lnTo>
                  <a:lnTo>
                    <a:pt x="53" y="1352"/>
                  </a:lnTo>
                  <a:lnTo>
                    <a:pt x="75" y="1429"/>
                  </a:lnTo>
                  <a:lnTo>
                    <a:pt x="96" y="1490"/>
                  </a:lnTo>
                  <a:lnTo>
                    <a:pt x="122" y="1567"/>
                  </a:lnTo>
                  <a:lnTo>
                    <a:pt x="175" y="1659"/>
                  </a:lnTo>
                  <a:lnTo>
                    <a:pt x="234" y="1736"/>
                  </a:lnTo>
                  <a:lnTo>
                    <a:pt x="297" y="1767"/>
                  </a:lnTo>
                  <a:lnTo>
                    <a:pt x="361" y="1782"/>
                  </a:lnTo>
                  <a:lnTo>
                    <a:pt x="393" y="1767"/>
                  </a:lnTo>
                  <a:lnTo>
                    <a:pt x="425" y="1736"/>
                  </a:lnTo>
                  <a:lnTo>
                    <a:pt x="456" y="1705"/>
                  </a:lnTo>
                  <a:lnTo>
                    <a:pt x="488" y="1659"/>
                  </a:lnTo>
                  <a:lnTo>
                    <a:pt x="520" y="1598"/>
                  </a:lnTo>
                  <a:lnTo>
                    <a:pt x="557" y="1475"/>
                  </a:lnTo>
                  <a:lnTo>
                    <a:pt x="584" y="1337"/>
                  </a:lnTo>
                  <a:lnTo>
                    <a:pt x="600" y="1260"/>
                  </a:lnTo>
                  <a:lnTo>
                    <a:pt x="610" y="1168"/>
                  </a:lnTo>
                  <a:lnTo>
                    <a:pt x="616" y="1076"/>
                  </a:lnTo>
                  <a:lnTo>
                    <a:pt x="621" y="968"/>
                  </a:lnTo>
                  <a:lnTo>
                    <a:pt x="621" y="784"/>
                  </a:lnTo>
                  <a:lnTo>
                    <a:pt x="605" y="599"/>
                  </a:lnTo>
                  <a:lnTo>
                    <a:pt x="584" y="430"/>
                  </a:lnTo>
                  <a:lnTo>
                    <a:pt x="547" y="277"/>
                  </a:lnTo>
                  <a:lnTo>
                    <a:pt x="525" y="215"/>
                  </a:lnTo>
                  <a:lnTo>
                    <a:pt x="499" y="154"/>
                  </a:lnTo>
                  <a:lnTo>
                    <a:pt x="472" y="92"/>
                  </a:lnTo>
                  <a:lnTo>
                    <a:pt x="441" y="46"/>
                  </a:lnTo>
                  <a:lnTo>
                    <a:pt x="398" y="16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4"/>
            <p:cNvSpPr/>
            <p:nvPr/>
          </p:nvSpPr>
          <p:spPr>
            <a:xfrm>
              <a:off x="425850" y="-5002550"/>
              <a:ext cx="15525" cy="44575"/>
            </a:xfrm>
            <a:custGeom>
              <a:avLst/>
              <a:gdLst/>
              <a:ahLst/>
              <a:cxnLst/>
              <a:rect l="l" t="t" r="r" b="b"/>
              <a:pathLst>
                <a:path w="621" h="1783" fill="none" extrusionOk="0">
                  <a:moveTo>
                    <a:pt x="488" y="1659"/>
                  </a:moveTo>
                  <a:lnTo>
                    <a:pt x="488" y="1659"/>
                  </a:lnTo>
                  <a:lnTo>
                    <a:pt x="456" y="1705"/>
                  </a:lnTo>
                  <a:lnTo>
                    <a:pt x="425" y="1736"/>
                  </a:lnTo>
                  <a:lnTo>
                    <a:pt x="393" y="1767"/>
                  </a:lnTo>
                  <a:lnTo>
                    <a:pt x="361" y="1782"/>
                  </a:lnTo>
                  <a:lnTo>
                    <a:pt x="297" y="1767"/>
                  </a:lnTo>
                  <a:lnTo>
                    <a:pt x="234" y="1736"/>
                  </a:lnTo>
                  <a:lnTo>
                    <a:pt x="175" y="1659"/>
                  </a:lnTo>
                  <a:lnTo>
                    <a:pt x="122" y="1567"/>
                  </a:lnTo>
                  <a:lnTo>
                    <a:pt x="96" y="1490"/>
                  </a:lnTo>
                  <a:lnTo>
                    <a:pt x="75" y="1429"/>
                  </a:lnTo>
                  <a:lnTo>
                    <a:pt x="53" y="1352"/>
                  </a:lnTo>
                  <a:lnTo>
                    <a:pt x="37" y="1260"/>
                  </a:lnTo>
                  <a:lnTo>
                    <a:pt x="37" y="1260"/>
                  </a:lnTo>
                  <a:lnTo>
                    <a:pt x="16" y="1122"/>
                  </a:lnTo>
                  <a:lnTo>
                    <a:pt x="0" y="968"/>
                  </a:lnTo>
                  <a:lnTo>
                    <a:pt x="0" y="968"/>
                  </a:lnTo>
                  <a:lnTo>
                    <a:pt x="6" y="861"/>
                  </a:lnTo>
                  <a:lnTo>
                    <a:pt x="11" y="768"/>
                  </a:lnTo>
                  <a:lnTo>
                    <a:pt x="22" y="676"/>
                  </a:lnTo>
                  <a:lnTo>
                    <a:pt x="32" y="584"/>
                  </a:lnTo>
                  <a:lnTo>
                    <a:pt x="48" y="492"/>
                  </a:lnTo>
                  <a:lnTo>
                    <a:pt x="64" y="415"/>
                  </a:lnTo>
                  <a:lnTo>
                    <a:pt x="106" y="277"/>
                  </a:lnTo>
                  <a:lnTo>
                    <a:pt x="159" y="154"/>
                  </a:lnTo>
                  <a:lnTo>
                    <a:pt x="186" y="108"/>
                  </a:lnTo>
                  <a:lnTo>
                    <a:pt x="218" y="62"/>
                  </a:lnTo>
                  <a:lnTo>
                    <a:pt x="250" y="31"/>
                  </a:lnTo>
                  <a:lnTo>
                    <a:pt x="281" y="16"/>
                  </a:lnTo>
                  <a:lnTo>
                    <a:pt x="319" y="0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98" y="16"/>
                  </a:lnTo>
                  <a:lnTo>
                    <a:pt x="441" y="46"/>
                  </a:lnTo>
                  <a:lnTo>
                    <a:pt x="441" y="46"/>
                  </a:lnTo>
                  <a:lnTo>
                    <a:pt x="472" y="92"/>
                  </a:lnTo>
                  <a:lnTo>
                    <a:pt x="499" y="154"/>
                  </a:lnTo>
                  <a:lnTo>
                    <a:pt x="525" y="215"/>
                  </a:lnTo>
                  <a:lnTo>
                    <a:pt x="547" y="277"/>
                  </a:lnTo>
                  <a:lnTo>
                    <a:pt x="584" y="430"/>
                  </a:lnTo>
                  <a:lnTo>
                    <a:pt x="605" y="599"/>
                  </a:lnTo>
                  <a:lnTo>
                    <a:pt x="621" y="784"/>
                  </a:lnTo>
                  <a:lnTo>
                    <a:pt x="621" y="968"/>
                  </a:lnTo>
                  <a:lnTo>
                    <a:pt x="616" y="1076"/>
                  </a:lnTo>
                  <a:lnTo>
                    <a:pt x="610" y="1168"/>
                  </a:lnTo>
                  <a:lnTo>
                    <a:pt x="600" y="1260"/>
                  </a:lnTo>
                  <a:lnTo>
                    <a:pt x="584" y="1337"/>
                  </a:lnTo>
                  <a:lnTo>
                    <a:pt x="584" y="1337"/>
                  </a:lnTo>
                  <a:lnTo>
                    <a:pt x="557" y="1475"/>
                  </a:lnTo>
                  <a:lnTo>
                    <a:pt x="520" y="15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4"/>
            <p:cNvSpPr/>
            <p:nvPr/>
          </p:nvSpPr>
          <p:spPr>
            <a:xfrm>
              <a:off x="1298125" y="-3644850"/>
              <a:ext cx="359800" cy="493550"/>
            </a:xfrm>
            <a:custGeom>
              <a:avLst/>
              <a:gdLst/>
              <a:ahLst/>
              <a:cxnLst/>
              <a:rect l="l" t="t" r="r" b="b"/>
              <a:pathLst>
                <a:path w="14392" h="19742" extrusionOk="0">
                  <a:moveTo>
                    <a:pt x="12047" y="0"/>
                  </a:moveTo>
                  <a:lnTo>
                    <a:pt x="12066" y="3"/>
                  </a:lnTo>
                  <a:lnTo>
                    <a:pt x="12066" y="3"/>
                  </a:lnTo>
                  <a:lnTo>
                    <a:pt x="12079" y="0"/>
                  </a:lnTo>
                  <a:close/>
                  <a:moveTo>
                    <a:pt x="12066" y="3"/>
                  </a:moveTo>
                  <a:lnTo>
                    <a:pt x="11506" y="138"/>
                  </a:lnTo>
                  <a:lnTo>
                    <a:pt x="10938" y="277"/>
                  </a:lnTo>
                  <a:lnTo>
                    <a:pt x="10365" y="430"/>
                  </a:lnTo>
                  <a:lnTo>
                    <a:pt x="9798" y="599"/>
                  </a:lnTo>
                  <a:lnTo>
                    <a:pt x="9230" y="784"/>
                  </a:lnTo>
                  <a:lnTo>
                    <a:pt x="8663" y="968"/>
                  </a:lnTo>
                  <a:lnTo>
                    <a:pt x="8095" y="1183"/>
                  </a:lnTo>
                  <a:lnTo>
                    <a:pt x="7528" y="1413"/>
                  </a:lnTo>
                  <a:lnTo>
                    <a:pt x="6960" y="1644"/>
                  </a:lnTo>
                  <a:lnTo>
                    <a:pt x="6398" y="1905"/>
                  </a:lnTo>
                  <a:lnTo>
                    <a:pt x="5830" y="2166"/>
                  </a:lnTo>
                  <a:lnTo>
                    <a:pt x="5268" y="2458"/>
                  </a:lnTo>
                  <a:lnTo>
                    <a:pt x="4706" y="2750"/>
                  </a:lnTo>
                  <a:lnTo>
                    <a:pt x="4143" y="3057"/>
                  </a:lnTo>
                  <a:lnTo>
                    <a:pt x="3581" y="3380"/>
                  </a:lnTo>
                  <a:lnTo>
                    <a:pt x="3024" y="3718"/>
                  </a:lnTo>
                  <a:lnTo>
                    <a:pt x="2796" y="3856"/>
                  </a:lnTo>
                  <a:lnTo>
                    <a:pt x="2568" y="4010"/>
                  </a:lnTo>
                  <a:lnTo>
                    <a:pt x="2340" y="4194"/>
                  </a:lnTo>
                  <a:lnTo>
                    <a:pt x="2112" y="4378"/>
                  </a:lnTo>
                  <a:lnTo>
                    <a:pt x="1884" y="4594"/>
                  </a:lnTo>
                  <a:lnTo>
                    <a:pt x="1666" y="4824"/>
                  </a:lnTo>
                  <a:lnTo>
                    <a:pt x="1449" y="5101"/>
                  </a:lnTo>
                  <a:lnTo>
                    <a:pt x="1343" y="5239"/>
                  </a:lnTo>
                  <a:lnTo>
                    <a:pt x="1242" y="5392"/>
                  </a:lnTo>
                  <a:lnTo>
                    <a:pt x="1141" y="5546"/>
                  </a:lnTo>
                  <a:lnTo>
                    <a:pt x="1046" y="5715"/>
                  </a:lnTo>
                  <a:lnTo>
                    <a:pt x="950" y="5884"/>
                  </a:lnTo>
                  <a:lnTo>
                    <a:pt x="855" y="6068"/>
                  </a:lnTo>
                  <a:lnTo>
                    <a:pt x="770" y="6268"/>
                  </a:lnTo>
                  <a:lnTo>
                    <a:pt x="685" y="6468"/>
                  </a:lnTo>
                  <a:lnTo>
                    <a:pt x="600" y="6668"/>
                  </a:lnTo>
                  <a:lnTo>
                    <a:pt x="526" y="6898"/>
                  </a:lnTo>
                  <a:lnTo>
                    <a:pt x="452" y="7128"/>
                  </a:lnTo>
                  <a:lnTo>
                    <a:pt x="383" y="7359"/>
                  </a:lnTo>
                  <a:lnTo>
                    <a:pt x="319" y="7620"/>
                  </a:lnTo>
                  <a:lnTo>
                    <a:pt x="261" y="7881"/>
                  </a:lnTo>
                  <a:lnTo>
                    <a:pt x="208" y="8158"/>
                  </a:lnTo>
                  <a:lnTo>
                    <a:pt x="155" y="8434"/>
                  </a:lnTo>
                  <a:lnTo>
                    <a:pt x="112" y="8742"/>
                  </a:lnTo>
                  <a:lnTo>
                    <a:pt x="75" y="9049"/>
                  </a:lnTo>
                  <a:lnTo>
                    <a:pt x="38" y="9525"/>
                  </a:lnTo>
                  <a:lnTo>
                    <a:pt x="17" y="10001"/>
                  </a:lnTo>
                  <a:lnTo>
                    <a:pt x="1" y="10462"/>
                  </a:lnTo>
                  <a:lnTo>
                    <a:pt x="1" y="10938"/>
                  </a:lnTo>
                  <a:lnTo>
                    <a:pt x="11" y="11415"/>
                  </a:lnTo>
                  <a:lnTo>
                    <a:pt x="38" y="11876"/>
                  </a:lnTo>
                  <a:lnTo>
                    <a:pt x="70" y="12336"/>
                  </a:lnTo>
                  <a:lnTo>
                    <a:pt x="112" y="12782"/>
                  </a:lnTo>
                  <a:lnTo>
                    <a:pt x="171" y="13228"/>
                  </a:lnTo>
                  <a:lnTo>
                    <a:pt x="234" y="13658"/>
                  </a:lnTo>
                  <a:lnTo>
                    <a:pt x="309" y="14072"/>
                  </a:lnTo>
                  <a:lnTo>
                    <a:pt x="393" y="14472"/>
                  </a:lnTo>
                  <a:lnTo>
                    <a:pt x="489" y="14856"/>
                  </a:lnTo>
                  <a:lnTo>
                    <a:pt x="595" y="15225"/>
                  </a:lnTo>
                  <a:lnTo>
                    <a:pt x="712" y="15563"/>
                  </a:lnTo>
                  <a:lnTo>
                    <a:pt x="834" y="15885"/>
                  </a:lnTo>
                  <a:lnTo>
                    <a:pt x="966" y="16177"/>
                  </a:lnTo>
                  <a:lnTo>
                    <a:pt x="1104" y="16454"/>
                  </a:lnTo>
                  <a:lnTo>
                    <a:pt x="1242" y="16715"/>
                  </a:lnTo>
                  <a:lnTo>
                    <a:pt x="1385" y="16961"/>
                  </a:lnTo>
                  <a:lnTo>
                    <a:pt x="1528" y="17191"/>
                  </a:lnTo>
                  <a:lnTo>
                    <a:pt x="1672" y="17422"/>
                  </a:lnTo>
                  <a:lnTo>
                    <a:pt x="1820" y="17621"/>
                  </a:lnTo>
                  <a:lnTo>
                    <a:pt x="1969" y="17821"/>
                  </a:lnTo>
                  <a:lnTo>
                    <a:pt x="2123" y="18005"/>
                  </a:lnTo>
                  <a:lnTo>
                    <a:pt x="2276" y="18174"/>
                  </a:lnTo>
                  <a:lnTo>
                    <a:pt x="2430" y="18328"/>
                  </a:lnTo>
                  <a:lnTo>
                    <a:pt x="2589" y="18466"/>
                  </a:lnTo>
                  <a:lnTo>
                    <a:pt x="2748" y="18589"/>
                  </a:lnTo>
                  <a:lnTo>
                    <a:pt x="2908" y="18697"/>
                  </a:lnTo>
                  <a:lnTo>
                    <a:pt x="3072" y="18804"/>
                  </a:lnTo>
                  <a:lnTo>
                    <a:pt x="3236" y="18881"/>
                  </a:lnTo>
                  <a:lnTo>
                    <a:pt x="3486" y="19019"/>
                  </a:lnTo>
                  <a:lnTo>
                    <a:pt x="3735" y="19158"/>
                  </a:lnTo>
                  <a:lnTo>
                    <a:pt x="3990" y="19265"/>
                  </a:lnTo>
                  <a:lnTo>
                    <a:pt x="4239" y="19373"/>
                  </a:lnTo>
                  <a:lnTo>
                    <a:pt x="4494" y="19465"/>
                  </a:lnTo>
                  <a:lnTo>
                    <a:pt x="4743" y="19542"/>
                  </a:lnTo>
                  <a:lnTo>
                    <a:pt x="4997" y="19618"/>
                  </a:lnTo>
                  <a:lnTo>
                    <a:pt x="5247" y="19665"/>
                  </a:lnTo>
                  <a:lnTo>
                    <a:pt x="5501" y="19711"/>
                  </a:lnTo>
                  <a:lnTo>
                    <a:pt x="5756" y="19726"/>
                  </a:lnTo>
                  <a:lnTo>
                    <a:pt x="6005" y="19741"/>
                  </a:lnTo>
                  <a:lnTo>
                    <a:pt x="6260" y="19741"/>
                  </a:lnTo>
                  <a:lnTo>
                    <a:pt x="6515" y="19726"/>
                  </a:lnTo>
                  <a:lnTo>
                    <a:pt x="6764" y="19711"/>
                  </a:lnTo>
                  <a:lnTo>
                    <a:pt x="7018" y="19665"/>
                  </a:lnTo>
                  <a:lnTo>
                    <a:pt x="7273" y="19618"/>
                  </a:lnTo>
                  <a:lnTo>
                    <a:pt x="7522" y="19557"/>
                  </a:lnTo>
                  <a:lnTo>
                    <a:pt x="7772" y="19480"/>
                  </a:lnTo>
                  <a:lnTo>
                    <a:pt x="8026" y="19388"/>
                  </a:lnTo>
                  <a:lnTo>
                    <a:pt x="8276" y="19296"/>
                  </a:lnTo>
                  <a:lnTo>
                    <a:pt x="8525" y="19173"/>
                  </a:lnTo>
                  <a:lnTo>
                    <a:pt x="8774" y="19050"/>
                  </a:lnTo>
                  <a:lnTo>
                    <a:pt x="9023" y="18912"/>
                  </a:lnTo>
                  <a:lnTo>
                    <a:pt x="9273" y="18758"/>
                  </a:lnTo>
                  <a:lnTo>
                    <a:pt x="9517" y="18589"/>
                  </a:lnTo>
                  <a:lnTo>
                    <a:pt x="9766" y="18405"/>
                  </a:lnTo>
                  <a:lnTo>
                    <a:pt x="10010" y="18220"/>
                  </a:lnTo>
                  <a:lnTo>
                    <a:pt x="10254" y="18021"/>
                  </a:lnTo>
                  <a:lnTo>
                    <a:pt x="10498" y="17806"/>
                  </a:lnTo>
                  <a:lnTo>
                    <a:pt x="10737" y="17575"/>
                  </a:lnTo>
                  <a:lnTo>
                    <a:pt x="10981" y="17329"/>
                  </a:lnTo>
                  <a:lnTo>
                    <a:pt x="11219" y="17084"/>
                  </a:lnTo>
                  <a:lnTo>
                    <a:pt x="11389" y="16915"/>
                  </a:lnTo>
                  <a:lnTo>
                    <a:pt x="11559" y="16715"/>
                  </a:lnTo>
                  <a:lnTo>
                    <a:pt x="11729" y="16515"/>
                  </a:lnTo>
                  <a:lnTo>
                    <a:pt x="11893" y="16315"/>
                  </a:lnTo>
                  <a:lnTo>
                    <a:pt x="12052" y="16085"/>
                  </a:lnTo>
                  <a:lnTo>
                    <a:pt x="12211" y="15839"/>
                  </a:lnTo>
                  <a:lnTo>
                    <a:pt x="12370" y="15578"/>
                  </a:lnTo>
                  <a:lnTo>
                    <a:pt x="12524" y="15317"/>
                  </a:lnTo>
                  <a:lnTo>
                    <a:pt x="12673" y="15025"/>
                  </a:lnTo>
                  <a:lnTo>
                    <a:pt x="12821" y="14733"/>
                  </a:lnTo>
                  <a:lnTo>
                    <a:pt x="12970" y="14426"/>
                  </a:lnTo>
                  <a:lnTo>
                    <a:pt x="13108" y="14088"/>
                  </a:lnTo>
                  <a:lnTo>
                    <a:pt x="13246" y="13765"/>
                  </a:lnTo>
                  <a:lnTo>
                    <a:pt x="13384" y="13412"/>
                  </a:lnTo>
                  <a:lnTo>
                    <a:pt x="13516" y="13043"/>
                  </a:lnTo>
                  <a:lnTo>
                    <a:pt x="13643" y="12674"/>
                  </a:lnTo>
                  <a:lnTo>
                    <a:pt x="13765" y="12275"/>
                  </a:lnTo>
                  <a:lnTo>
                    <a:pt x="13877" y="11860"/>
                  </a:lnTo>
                  <a:lnTo>
                    <a:pt x="13978" y="11415"/>
                  </a:lnTo>
                  <a:lnTo>
                    <a:pt x="14068" y="10969"/>
                  </a:lnTo>
                  <a:lnTo>
                    <a:pt x="14147" y="10493"/>
                  </a:lnTo>
                  <a:lnTo>
                    <a:pt x="14211" y="10017"/>
                  </a:lnTo>
                  <a:lnTo>
                    <a:pt x="14269" y="9525"/>
                  </a:lnTo>
                  <a:lnTo>
                    <a:pt x="14317" y="9033"/>
                  </a:lnTo>
                  <a:lnTo>
                    <a:pt x="14354" y="8526"/>
                  </a:lnTo>
                  <a:lnTo>
                    <a:pt x="14375" y="8004"/>
                  </a:lnTo>
                  <a:lnTo>
                    <a:pt x="14391" y="7482"/>
                  </a:lnTo>
                  <a:lnTo>
                    <a:pt x="14391" y="6975"/>
                  </a:lnTo>
                  <a:lnTo>
                    <a:pt x="14375" y="6452"/>
                  </a:lnTo>
                  <a:lnTo>
                    <a:pt x="14354" y="5930"/>
                  </a:lnTo>
                  <a:lnTo>
                    <a:pt x="14317" y="5408"/>
                  </a:lnTo>
                  <a:lnTo>
                    <a:pt x="14269" y="4885"/>
                  </a:lnTo>
                  <a:lnTo>
                    <a:pt x="14243" y="4624"/>
                  </a:lnTo>
                  <a:lnTo>
                    <a:pt x="14211" y="4363"/>
                  </a:lnTo>
                  <a:lnTo>
                    <a:pt x="14174" y="4102"/>
                  </a:lnTo>
                  <a:lnTo>
                    <a:pt x="14137" y="3856"/>
                  </a:lnTo>
                  <a:lnTo>
                    <a:pt x="14094" y="3610"/>
                  </a:lnTo>
                  <a:lnTo>
                    <a:pt x="14047" y="3380"/>
                  </a:lnTo>
                  <a:lnTo>
                    <a:pt x="13999" y="3149"/>
                  </a:lnTo>
                  <a:lnTo>
                    <a:pt x="13946" y="2919"/>
                  </a:lnTo>
                  <a:lnTo>
                    <a:pt x="13893" y="2704"/>
                  </a:lnTo>
                  <a:lnTo>
                    <a:pt x="13834" y="2489"/>
                  </a:lnTo>
                  <a:lnTo>
                    <a:pt x="13776" y="2289"/>
                  </a:lnTo>
                  <a:lnTo>
                    <a:pt x="13712" y="2089"/>
                  </a:lnTo>
                  <a:lnTo>
                    <a:pt x="13649" y="1905"/>
                  </a:lnTo>
                  <a:lnTo>
                    <a:pt x="13580" y="1721"/>
                  </a:lnTo>
                  <a:lnTo>
                    <a:pt x="13511" y="1552"/>
                  </a:lnTo>
                  <a:lnTo>
                    <a:pt x="13437" y="1383"/>
                  </a:lnTo>
                  <a:lnTo>
                    <a:pt x="13362" y="1229"/>
                  </a:lnTo>
                  <a:lnTo>
                    <a:pt x="13288" y="1075"/>
                  </a:lnTo>
                  <a:lnTo>
                    <a:pt x="13209" y="937"/>
                  </a:lnTo>
                  <a:lnTo>
                    <a:pt x="13129" y="814"/>
                  </a:lnTo>
                  <a:lnTo>
                    <a:pt x="13044" y="691"/>
                  </a:lnTo>
                  <a:lnTo>
                    <a:pt x="12959" y="568"/>
                  </a:lnTo>
                  <a:lnTo>
                    <a:pt x="12874" y="476"/>
                  </a:lnTo>
                  <a:lnTo>
                    <a:pt x="12789" y="384"/>
                  </a:lnTo>
                  <a:lnTo>
                    <a:pt x="12699" y="292"/>
                  </a:lnTo>
                  <a:lnTo>
                    <a:pt x="12609" y="230"/>
                  </a:lnTo>
                  <a:lnTo>
                    <a:pt x="12519" y="154"/>
                  </a:lnTo>
                  <a:lnTo>
                    <a:pt x="12429" y="108"/>
                  </a:lnTo>
                  <a:lnTo>
                    <a:pt x="12333" y="62"/>
                  </a:lnTo>
                  <a:lnTo>
                    <a:pt x="12238" y="31"/>
                  </a:lnTo>
                  <a:lnTo>
                    <a:pt x="12142" y="15"/>
                  </a:lnTo>
                  <a:lnTo>
                    <a:pt x="12066" y="3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4"/>
            <p:cNvSpPr/>
            <p:nvPr/>
          </p:nvSpPr>
          <p:spPr>
            <a:xfrm>
              <a:off x="1298125" y="-3644850"/>
              <a:ext cx="359800" cy="493550"/>
            </a:xfrm>
            <a:custGeom>
              <a:avLst/>
              <a:gdLst/>
              <a:ahLst/>
              <a:cxnLst/>
              <a:rect l="l" t="t" r="r" b="b"/>
              <a:pathLst>
                <a:path w="14392" h="19742" fill="none" extrusionOk="0">
                  <a:moveTo>
                    <a:pt x="12079" y="0"/>
                  </a:moveTo>
                  <a:lnTo>
                    <a:pt x="12079" y="0"/>
                  </a:lnTo>
                  <a:lnTo>
                    <a:pt x="11506" y="138"/>
                  </a:lnTo>
                  <a:lnTo>
                    <a:pt x="10938" y="277"/>
                  </a:lnTo>
                  <a:lnTo>
                    <a:pt x="10365" y="430"/>
                  </a:lnTo>
                  <a:lnTo>
                    <a:pt x="9798" y="599"/>
                  </a:lnTo>
                  <a:lnTo>
                    <a:pt x="9230" y="784"/>
                  </a:lnTo>
                  <a:lnTo>
                    <a:pt x="8663" y="968"/>
                  </a:lnTo>
                  <a:lnTo>
                    <a:pt x="8095" y="1183"/>
                  </a:lnTo>
                  <a:lnTo>
                    <a:pt x="7528" y="1413"/>
                  </a:lnTo>
                  <a:lnTo>
                    <a:pt x="6960" y="1644"/>
                  </a:lnTo>
                  <a:lnTo>
                    <a:pt x="6398" y="1905"/>
                  </a:lnTo>
                  <a:lnTo>
                    <a:pt x="5830" y="2166"/>
                  </a:lnTo>
                  <a:lnTo>
                    <a:pt x="5268" y="2458"/>
                  </a:lnTo>
                  <a:lnTo>
                    <a:pt x="4706" y="2750"/>
                  </a:lnTo>
                  <a:lnTo>
                    <a:pt x="4143" y="3057"/>
                  </a:lnTo>
                  <a:lnTo>
                    <a:pt x="3581" y="3380"/>
                  </a:lnTo>
                  <a:lnTo>
                    <a:pt x="3024" y="3718"/>
                  </a:lnTo>
                  <a:lnTo>
                    <a:pt x="3024" y="3718"/>
                  </a:lnTo>
                  <a:lnTo>
                    <a:pt x="2796" y="3856"/>
                  </a:lnTo>
                  <a:lnTo>
                    <a:pt x="2568" y="4010"/>
                  </a:lnTo>
                  <a:lnTo>
                    <a:pt x="2340" y="4194"/>
                  </a:lnTo>
                  <a:lnTo>
                    <a:pt x="2112" y="4378"/>
                  </a:lnTo>
                  <a:lnTo>
                    <a:pt x="1884" y="4594"/>
                  </a:lnTo>
                  <a:lnTo>
                    <a:pt x="1666" y="4824"/>
                  </a:lnTo>
                  <a:lnTo>
                    <a:pt x="1449" y="5101"/>
                  </a:lnTo>
                  <a:lnTo>
                    <a:pt x="1343" y="5239"/>
                  </a:lnTo>
                  <a:lnTo>
                    <a:pt x="1242" y="5392"/>
                  </a:lnTo>
                  <a:lnTo>
                    <a:pt x="1141" y="5546"/>
                  </a:lnTo>
                  <a:lnTo>
                    <a:pt x="1046" y="5715"/>
                  </a:lnTo>
                  <a:lnTo>
                    <a:pt x="950" y="5884"/>
                  </a:lnTo>
                  <a:lnTo>
                    <a:pt x="855" y="6068"/>
                  </a:lnTo>
                  <a:lnTo>
                    <a:pt x="770" y="6268"/>
                  </a:lnTo>
                  <a:lnTo>
                    <a:pt x="685" y="6468"/>
                  </a:lnTo>
                  <a:lnTo>
                    <a:pt x="600" y="6668"/>
                  </a:lnTo>
                  <a:lnTo>
                    <a:pt x="526" y="6898"/>
                  </a:lnTo>
                  <a:lnTo>
                    <a:pt x="452" y="7128"/>
                  </a:lnTo>
                  <a:lnTo>
                    <a:pt x="383" y="7359"/>
                  </a:lnTo>
                  <a:lnTo>
                    <a:pt x="319" y="7620"/>
                  </a:lnTo>
                  <a:lnTo>
                    <a:pt x="261" y="7881"/>
                  </a:lnTo>
                  <a:lnTo>
                    <a:pt x="208" y="8158"/>
                  </a:lnTo>
                  <a:lnTo>
                    <a:pt x="155" y="8434"/>
                  </a:lnTo>
                  <a:lnTo>
                    <a:pt x="112" y="8742"/>
                  </a:lnTo>
                  <a:lnTo>
                    <a:pt x="75" y="9049"/>
                  </a:lnTo>
                  <a:lnTo>
                    <a:pt x="75" y="9049"/>
                  </a:lnTo>
                  <a:lnTo>
                    <a:pt x="38" y="9525"/>
                  </a:lnTo>
                  <a:lnTo>
                    <a:pt x="17" y="10001"/>
                  </a:lnTo>
                  <a:lnTo>
                    <a:pt x="1" y="10462"/>
                  </a:lnTo>
                  <a:lnTo>
                    <a:pt x="1" y="10938"/>
                  </a:lnTo>
                  <a:lnTo>
                    <a:pt x="11" y="11415"/>
                  </a:lnTo>
                  <a:lnTo>
                    <a:pt x="38" y="11876"/>
                  </a:lnTo>
                  <a:lnTo>
                    <a:pt x="70" y="12336"/>
                  </a:lnTo>
                  <a:lnTo>
                    <a:pt x="112" y="12782"/>
                  </a:lnTo>
                  <a:lnTo>
                    <a:pt x="171" y="13228"/>
                  </a:lnTo>
                  <a:lnTo>
                    <a:pt x="234" y="13658"/>
                  </a:lnTo>
                  <a:lnTo>
                    <a:pt x="309" y="14072"/>
                  </a:lnTo>
                  <a:lnTo>
                    <a:pt x="393" y="14472"/>
                  </a:lnTo>
                  <a:lnTo>
                    <a:pt x="489" y="14856"/>
                  </a:lnTo>
                  <a:lnTo>
                    <a:pt x="595" y="15225"/>
                  </a:lnTo>
                  <a:lnTo>
                    <a:pt x="712" y="15563"/>
                  </a:lnTo>
                  <a:lnTo>
                    <a:pt x="834" y="15885"/>
                  </a:lnTo>
                  <a:lnTo>
                    <a:pt x="834" y="15885"/>
                  </a:lnTo>
                  <a:lnTo>
                    <a:pt x="966" y="16177"/>
                  </a:lnTo>
                  <a:lnTo>
                    <a:pt x="1104" y="16454"/>
                  </a:lnTo>
                  <a:lnTo>
                    <a:pt x="1242" y="16715"/>
                  </a:lnTo>
                  <a:lnTo>
                    <a:pt x="1385" y="16961"/>
                  </a:lnTo>
                  <a:lnTo>
                    <a:pt x="1528" y="17191"/>
                  </a:lnTo>
                  <a:lnTo>
                    <a:pt x="1672" y="17422"/>
                  </a:lnTo>
                  <a:lnTo>
                    <a:pt x="1820" y="17621"/>
                  </a:lnTo>
                  <a:lnTo>
                    <a:pt x="1969" y="17821"/>
                  </a:lnTo>
                  <a:lnTo>
                    <a:pt x="2123" y="18005"/>
                  </a:lnTo>
                  <a:lnTo>
                    <a:pt x="2276" y="18174"/>
                  </a:lnTo>
                  <a:lnTo>
                    <a:pt x="2430" y="18328"/>
                  </a:lnTo>
                  <a:lnTo>
                    <a:pt x="2589" y="18466"/>
                  </a:lnTo>
                  <a:lnTo>
                    <a:pt x="2748" y="18589"/>
                  </a:lnTo>
                  <a:lnTo>
                    <a:pt x="2908" y="18697"/>
                  </a:lnTo>
                  <a:lnTo>
                    <a:pt x="3072" y="18804"/>
                  </a:lnTo>
                  <a:lnTo>
                    <a:pt x="3236" y="18881"/>
                  </a:lnTo>
                  <a:lnTo>
                    <a:pt x="3236" y="18881"/>
                  </a:lnTo>
                  <a:lnTo>
                    <a:pt x="3486" y="19019"/>
                  </a:lnTo>
                  <a:lnTo>
                    <a:pt x="3735" y="19158"/>
                  </a:lnTo>
                  <a:lnTo>
                    <a:pt x="3990" y="19265"/>
                  </a:lnTo>
                  <a:lnTo>
                    <a:pt x="4239" y="19373"/>
                  </a:lnTo>
                  <a:lnTo>
                    <a:pt x="4494" y="19465"/>
                  </a:lnTo>
                  <a:lnTo>
                    <a:pt x="4743" y="19542"/>
                  </a:lnTo>
                  <a:lnTo>
                    <a:pt x="4997" y="19618"/>
                  </a:lnTo>
                  <a:lnTo>
                    <a:pt x="5247" y="19665"/>
                  </a:lnTo>
                  <a:lnTo>
                    <a:pt x="5501" y="19711"/>
                  </a:lnTo>
                  <a:lnTo>
                    <a:pt x="5756" y="19726"/>
                  </a:lnTo>
                  <a:lnTo>
                    <a:pt x="6005" y="19741"/>
                  </a:lnTo>
                  <a:lnTo>
                    <a:pt x="6260" y="19741"/>
                  </a:lnTo>
                  <a:lnTo>
                    <a:pt x="6515" y="19726"/>
                  </a:lnTo>
                  <a:lnTo>
                    <a:pt x="6764" y="19711"/>
                  </a:lnTo>
                  <a:lnTo>
                    <a:pt x="7018" y="19665"/>
                  </a:lnTo>
                  <a:lnTo>
                    <a:pt x="7273" y="19618"/>
                  </a:lnTo>
                  <a:lnTo>
                    <a:pt x="7522" y="19557"/>
                  </a:lnTo>
                  <a:lnTo>
                    <a:pt x="7772" y="19480"/>
                  </a:lnTo>
                  <a:lnTo>
                    <a:pt x="8026" y="19388"/>
                  </a:lnTo>
                  <a:lnTo>
                    <a:pt x="8276" y="19296"/>
                  </a:lnTo>
                  <a:lnTo>
                    <a:pt x="8525" y="19173"/>
                  </a:lnTo>
                  <a:lnTo>
                    <a:pt x="8774" y="19050"/>
                  </a:lnTo>
                  <a:lnTo>
                    <a:pt x="9023" y="18912"/>
                  </a:lnTo>
                  <a:lnTo>
                    <a:pt x="9273" y="18758"/>
                  </a:lnTo>
                  <a:lnTo>
                    <a:pt x="9517" y="18589"/>
                  </a:lnTo>
                  <a:lnTo>
                    <a:pt x="9766" y="18405"/>
                  </a:lnTo>
                  <a:lnTo>
                    <a:pt x="10010" y="18220"/>
                  </a:lnTo>
                  <a:lnTo>
                    <a:pt x="10254" y="18021"/>
                  </a:lnTo>
                  <a:lnTo>
                    <a:pt x="10498" y="17806"/>
                  </a:lnTo>
                  <a:lnTo>
                    <a:pt x="10737" y="17575"/>
                  </a:lnTo>
                  <a:lnTo>
                    <a:pt x="10981" y="17329"/>
                  </a:lnTo>
                  <a:lnTo>
                    <a:pt x="11219" y="17084"/>
                  </a:lnTo>
                  <a:lnTo>
                    <a:pt x="11219" y="17084"/>
                  </a:lnTo>
                  <a:lnTo>
                    <a:pt x="11389" y="16915"/>
                  </a:lnTo>
                  <a:lnTo>
                    <a:pt x="11559" y="16715"/>
                  </a:lnTo>
                  <a:lnTo>
                    <a:pt x="11729" y="16515"/>
                  </a:lnTo>
                  <a:lnTo>
                    <a:pt x="11893" y="16315"/>
                  </a:lnTo>
                  <a:lnTo>
                    <a:pt x="12052" y="16085"/>
                  </a:lnTo>
                  <a:lnTo>
                    <a:pt x="12211" y="15839"/>
                  </a:lnTo>
                  <a:lnTo>
                    <a:pt x="12370" y="15578"/>
                  </a:lnTo>
                  <a:lnTo>
                    <a:pt x="12524" y="15317"/>
                  </a:lnTo>
                  <a:lnTo>
                    <a:pt x="12673" y="15025"/>
                  </a:lnTo>
                  <a:lnTo>
                    <a:pt x="12821" y="14733"/>
                  </a:lnTo>
                  <a:lnTo>
                    <a:pt x="12970" y="14426"/>
                  </a:lnTo>
                  <a:lnTo>
                    <a:pt x="13108" y="14088"/>
                  </a:lnTo>
                  <a:lnTo>
                    <a:pt x="13246" y="13765"/>
                  </a:lnTo>
                  <a:lnTo>
                    <a:pt x="13384" y="13412"/>
                  </a:lnTo>
                  <a:lnTo>
                    <a:pt x="13516" y="13043"/>
                  </a:lnTo>
                  <a:lnTo>
                    <a:pt x="13643" y="12674"/>
                  </a:lnTo>
                  <a:lnTo>
                    <a:pt x="13643" y="12674"/>
                  </a:lnTo>
                  <a:lnTo>
                    <a:pt x="13765" y="12275"/>
                  </a:lnTo>
                  <a:lnTo>
                    <a:pt x="13877" y="11860"/>
                  </a:lnTo>
                  <a:lnTo>
                    <a:pt x="13978" y="11415"/>
                  </a:lnTo>
                  <a:lnTo>
                    <a:pt x="14068" y="10969"/>
                  </a:lnTo>
                  <a:lnTo>
                    <a:pt x="14147" y="10493"/>
                  </a:lnTo>
                  <a:lnTo>
                    <a:pt x="14211" y="10017"/>
                  </a:lnTo>
                  <a:lnTo>
                    <a:pt x="14269" y="9525"/>
                  </a:lnTo>
                  <a:lnTo>
                    <a:pt x="14317" y="9033"/>
                  </a:lnTo>
                  <a:lnTo>
                    <a:pt x="14354" y="8526"/>
                  </a:lnTo>
                  <a:lnTo>
                    <a:pt x="14375" y="8004"/>
                  </a:lnTo>
                  <a:lnTo>
                    <a:pt x="14391" y="7482"/>
                  </a:lnTo>
                  <a:lnTo>
                    <a:pt x="14391" y="6975"/>
                  </a:lnTo>
                  <a:lnTo>
                    <a:pt x="14375" y="6452"/>
                  </a:lnTo>
                  <a:lnTo>
                    <a:pt x="14354" y="5930"/>
                  </a:lnTo>
                  <a:lnTo>
                    <a:pt x="14317" y="5408"/>
                  </a:lnTo>
                  <a:lnTo>
                    <a:pt x="14269" y="4885"/>
                  </a:lnTo>
                  <a:lnTo>
                    <a:pt x="14269" y="4885"/>
                  </a:lnTo>
                  <a:lnTo>
                    <a:pt x="14243" y="4624"/>
                  </a:lnTo>
                  <a:lnTo>
                    <a:pt x="14211" y="4363"/>
                  </a:lnTo>
                  <a:lnTo>
                    <a:pt x="14174" y="4102"/>
                  </a:lnTo>
                  <a:lnTo>
                    <a:pt x="14137" y="3856"/>
                  </a:lnTo>
                  <a:lnTo>
                    <a:pt x="14094" y="3610"/>
                  </a:lnTo>
                  <a:lnTo>
                    <a:pt x="14047" y="3380"/>
                  </a:lnTo>
                  <a:lnTo>
                    <a:pt x="13999" y="3149"/>
                  </a:lnTo>
                  <a:lnTo>
                    <a:pt x="13946" y="2919"/>
                  </a:lnTo>
                  <a:lnTo>
                    <a:pt x="13893" y="2704"/>
                  </a:lnTo>
                  <a:lnTo>
                    <a:pt x="13834" y="2489"/>
                  </a:lnTo>
                  <a:lnTo>
                    <a:pt x="13776" y="2289"/>
                  </a:lnTo>
                  <a:lnTo>
                    <a:pt x="13712" y="2089"/>
                  </a:lnTo>
                  <a:lnTo>
                    <a:pt x="13649" y="1905"/>
                  </a:lnTo>
                  <a:lnTo>
                    <a:pt x="13580" y="1721"/>
                  </a:lnTo>
                  <a:lnTo>
                    <a:pt x="13511" y="1552"/>
                  </a:lnTo>
                  <a:lnTo>
                    <a:pt x="13437" y="1383"/>
                  </a:lnTo>
                  <a:lnTo>
                    <a:pt x="13362" y="1229"/>
                  </a:lnTo>
                  <a:lnTo>
                    <a:pt x="13288" y="1075"/>
                  </a:lnTo>
                  <a:lnTo>
                    <a:pt x="13209" y="937"/>
                  </a:lnTo>
                  <a:lnTo>
                    <a:pt x="13129" y="814"/>
                  </a:lnTo>
                  <a:lnTo>
                    <a:pt x="13044" y="691"/>
                  </a:lnTo>
                  <a:lnTo>
                    <a:pt x="12959" y="568"/>
                  </a:lnTo>
                  <a:lnTo>
                    <a:pt x="12874" y="476"/>
                  </a:lnTo>
                  <a:lnTo>
                    <a:pt x="12789" y="384"/>
                  </a:lnTo>
                  <a:lnTo>
                    <a:pt x="12699" y="292"/>
                  </a:lnTo>
                  <a:lnTo>
                    <a:pt x="12609" y="230"/>
                  </a:lnTo>
                  <a:lnTo>
                    <a:pt x="12519" y="154"/>
                  </a:lnTo>
                  <a:lnTo>
                    <a:pt x="12429" y="108"/>
                  </a:lnTo>
                  <a:lnTo>
                    <a:pt x="12333" y="62"/>
                  </a:lnTo>
                  <a:lnTo>
                    <a:pt x="12238" y="31"/>
                  </a:lnTo>
                  <a:lnTo>
                    <a:pt x="12142" y="15"/>
                  </a:lnTo>
                  <a:lnTo>
                    <a:pt x="12047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4"/>
            <p:cNvSpPr/>
            <p:nvPr/>
          </p:nvSpPr>
          <p:spPr>
            <a:xfrm>
              <a:off x="1309800" y="-3514650"/>
              <a:ext cx="341350" cy="285375"/>
            </a:xfrm>
            <a:custGeom>
              <a:avLst/>
              <a:gdLst/>
              <a:ahLst/>
              <a:cxnLst/>
              <a:rect l="l" t="t" r="r" b="b"/>
              <a:pathLst>
                <a:path w="13654" h="11415" extrusionOk="0">
                  <a:moveTo>
                    <a:pt x="13638" y="0"/>
                  </a:moveTo>
                  <a:lnTo>
                    <a:pt x="13611" y="46"/>
                  </a:lnTo>
                  <a:lnTo>
                    <a:pt x="13569" y="123"/>
                  </a:lnTo>
                  <a:lnTo>
                    <a:pt x="13516" y="246"/>
                  </a:lnTo>
                  <a:lnTo>
                    <a:pt x="13378" y="599"/>
                  </a:lnTo>
                  <a:lnTo>
                    <a:pt x="13187" y="1091"/>
                  </a:lnTo>
                  <a:lnTo>
                    <a:pt x="12954" y="1675"/>
                  </a:lnTo>
                  <a:lnTo>
                    <a:pt x="12667" y="2366"/>
                  </a:lnTo>
                  <a:lnTo>
                    <a:pt x="12508" y="2735"/>
                  </a:lnTo>
                  <a:lnTo>
                    <a:pt x="12333" y="3119"/>
                  </a:lnTo>
                  <a:lnTo>
                    <a:pt x="12147" y="3518"/>
                  </a:lnTo>
                  <a:lnTo>
                    <a:pt x="11951" y="3933"/>
                  </a:lnTo>
                  <a:lnTo>
                    <a:pt x="11681" y="4471"/>
                  </a:lnTo>
                  <a:lnTo>
                    <a:pt x="11405" y="4993"/>
                  </a:lnTo>
                  <a:lnTo>
                    <a:pt x="11129" y="5485"/>
                  </a:lnTo>
                  <a:lnTo>
                    <a:pt x="10848" y="5961"/>
                  </a:lnTo>
                  <a:lnTo>
                    <a:pt x="10561" y="6406"/>
                  </a:lnTo>
                  <a:lnTo>
                    <a:pt x="10270" y="6837"/>
                  </a:lnTo>
                  <a:lnTo>
                    <a:pt x="9978" y="7236"/>
                  </a:lnTo>
                  <a:lnTo>
                    <a:pt x="9681" y="7605"/>
                  </a:lnTo>
                  <a:lnTo>
                    <a:pt x="9379" y="7958"/>
                  </a:lnTo>
                  <a:lnTo>
                    <a:pt x="9076" y="8281"/>
                  </a:lnTo>
                  <a:lnTo>
                    <a:pt x="8774" y="8588"/>
                  </a:lnTo>
                  <a:lnTo>
                    <a:pt x="8466" y="8864"/>
                  </a:lnTo>
                  <a:lnTo>
                    <a:pt x="8159" y="9126"/>
                  </a:lnTo>
                  <a:lnTo>
                    <a:pt x="7846" y="9356"/>
                  </a:lnTo>
                  <a:lnTo>
                    <a:pt x="7533" y="9556"/>
                  </a:lnTo>
                  <a:lnTo>
                    <a:pt x="7214" y="9740"/>
                  </a:lnTo>
                  <a:lnTo>
                    <a:pt x="6896" y="9894"/>
                  </a:lnTo>
                  <a:lnTo>
                    <a:pt x="6578" y="10017"/>
                  </a:lnTo>
                  <a:lnTo>
                    <a:pt x="6260" y="10124"/>
                  </a:lnTo>
                  <a:lnTo>
                    <a:pt x="5941" y="10201"/>
                  </a:lnTo>
                  <a:lnTo>
                    <a:pt x="5618" y="10262"/>
                  </a:lnTo>
                  <a:lnTo>
                    <a:pt x="5294" y="10278"/>
                  </a:lnTo>
                  <a:lnTo>
                    <a:pt x="4971" y="10293"/>
                  </a:lnTo>
                  <a:lnTo>
                    <a:pt x="4652" y="10262"/>
                  </a:lnTo>
                  <a:lnTo>
                    <a:pt x="4329" y="10216"/>
                  </a:lnTo>
                  <a:lnTo>
                    <a:pt x="4005" y="10140"/>
                  </a:lnTo>
                  <a:lnTo>
                    <a:pt x="3682" y="10032"/>
                  </a:lnTo>
                  <a:lnTo>
                    <a:pt x="3358" y="9909"/>
                  </a:lnTo>
                  <a:lnTo>
                    <a:pt x="3035" y="9756"/>
                  </a:lnTo>
                  <a:lnTo>
                    <a:pt x="2716" y="9587"/>
                  </a:lnTo>
                  <a:lnTo>
                    <a:pt x="2398" y="9371"/>
                  </a:lnTo>
                  <a:lnTo>
                    <a:pt x="2075" y="9141"/>
                  </a:lnTo>
                  <a:lnTo>
                    <a:pt x="1836" y="8957"/>
                  </a:lnTo>
                  <a:lnTo>
                    <a:pt x="1608" y="8757"/>
                  </a:lnTo>
                  <a:lnTo>
                    <a:pt x="1199" y="8388"/>
                  </a:lnTo>
                  <a:lnTo>
                    <a:pt x="844" y="8035"/>
                  </a:lnTo>
                  <a:lnTo>
                    <a:pt x="547" y="7712"/>
                  </a:lnTo>
                  <a:lnTo>
                    <a:pt x="144" y="7267"/>
                  </a:lnTo>
                  <a:lnTo>
                    <a:pt x="38" y="7175"/>
                  </a:lnTo>
                  <a:lnTo>
                    <a:pt x="11" y="7159"/>
                  </a:lnTo>
                  <a:lnTo>
                    <a:pt x="6" y="7175"/>
                  </a:lnTo>
                  <a:lnTo>
                    <a:pt x="1" y="7190"/>
                  </a:lnTo>
                  <a:lnTo>
                    <a:pt x="107" y="7451"/>
                  </a:lnTo>
                  <a:lnTo>
                    <a:pt x="213" y="7712"/>
                  </a:lnTo>
                  <a:lnTo>
                    <a:pt x="329" y="7927"/>
                  </a:lnTo>
                  <a:lnTo>
                    <a:pt x="451" y="8127"/>
                  </a:lnTo>
                  <a:lnTo>
                    <a:pt x="637" y="8388"/>
                  </a:lnTo>
                  <a:lnTo>
                    <a:pt x="823" y="8649"/>
                  </a:lnTo>
                  <a:lnTo>
                    <a:pt x="1008" y="8895"/>
                  </a:lnTo>
                  <a:lnTo>
                    <a:pt x="1199" y="9126"/>
                  </a:lnTo>
                  <a:lnTo>
                    <a:pt x="1390" y="9341"/>
                  </a:lnTo>
                  <a:lnTo>
                    <a:pt x="1581" y="9540"/>
                  </a:lnTo>
                  <a:lnTo>
                    <a:pt x="1772" y="9725"/>
                  </a:lnTo>
                  <a:lnTo>
                    <a:pt x="1969" y="9909"/>
                  </a:lnTo>
                  <a:lnTo>
                    <a:pt x="2297" y="10201"/>
                  </a:lnTo>
                  <a:lnTo>
                    <a:pt x="2626" y="10447"/>
                  </a:lnTo>
                  <a:lnTo>
                    <a:pt x="2955" y="10677"/>
                  </a:lnTo>
                  <a:lnTo>
                    <a:pt x="3289" y="10877"/>
                  </a:lnTo>
                  <a:lnTo>
                    <a:pt x="3618" y="11031"/>
                  </a:lnTo>
                  <a:lnTo>
                    <a:pt x="3952" y="11169"/>
                  </a:lnTo>
                  <a:lnTo>
                    <a:pt x="4286" y="11276"/>
                  </a:lnTo>
                  <a:lnTo>
                    <a:pt x="4621" y="11353"/>
                  </a:lnTo>
                  <a:lnTo>
                    <a:pt x="4955" y="11399"/>
                  </a:lnTo>
                  <a:lnTo>
                    <a:pt x="5289" y="11415"/>
                  </a:lnTo>
                  <a:lnTo>
                    <a:pt x="5623" y="11399"/>
                  </a:lnTo>
                  <a:lnTo>
                    <a:pt x="5952" y="11353"/>
                  </a:lnTo>
                  <a:lnTo>
                    <a:pt x="6286" y="11292"/>
                  </a:lnTo>
                  <a:lnTo>
                    <a:pt x="6615" y="11184"/>
                  </a:lnTo>
                  <a:lnTo>
                    <a:pt x="6944" y="11061"/>
                  </a:lnTo>
                  <a:lnTo>
                    <a:pt x="7273" y="10908"/>
                  </a:lnTo>
                  <a:lnTo>
                    <a:pt x="7602" y="10723"/>
                  </a:lnTo>
                  <a:lnTo>
                    <a:pt x="7925" y="10508"/>
                  </a:lnTo>
                  <a:lnTo>
                    <a:pt x="8243" y="10262"/>
                  </a:lnTo>
                  <a:lnTo>
                    <a:pt x="8562" y="9986"/>
                  </a:lnTo>
                  <a:lnTo>
                    <a:pt x="8880" y="9694"/>
                  </a:lnTo>
                  <a:lnTo>
                    <a:pt x="9193" y="9371"/>
                  </a:lnTo>
                  <a:lnTo>
                    <a:pt x="9506" y="9003"/>
                  </a:lnTo>
                  <a:lnTo>
                    <a:pt x="9814" y="8634"/>
                  </a:lnTo>
                  <a:lnTo>
                    <a:pt x="10116" y="8219"/>
                  </a:lnTo>
                  <a:lnTo>
                    <a:pt x="10413" y="7774"/>
                  </a:lnTo>
                  <a:lnTo>
                    <a:pt x="10710" y="7313"/>
                  </a:lnTo>
                  <a:lnTo>
                    <a:pt x="11002" y="6821"/>
                  </a:lnTo>
                  <a:lnTo>
                    <a:pt x="11288" y="6299"/>
                  </a:lnTo>
                  <a:lnTo>
                    <a:pt x="11569" y="5761"/>
                  </a:lnTo>
                  <a:lnTo>
                    <a:pt x="11845" y="5193"/>
                  </a:lnTo>
                  <a:lnTo>
                    <a:pt x="12121" y="4594"/>
                  </a:lnTo>
                  <a:lnTo>
                    <a:pt x="12275" y="4225"/>
                  </a:lnTo>
                  <a:lnTo>
                    <a:pt x="12429" y="3841"/>
                  </a:lnTo>
                  <a:lnTo>
                    <a:pt x="12582" y="3457"/>
                  </a:lnTo>
                  <a:lnTo>
                    <a:pt x="12731" y="3057"/>
                  </a:lnTo>
                  <a:lnTo>
                    <a:pt x="12874" y="2658"/>
                  </a:lnTo>
                  <a:lnTo>
                    <a:pt x="13017" y="2243"/>
                  </a:lnTo>
                  <a:lnTo>
                    <a:pt x="13161" y="1828"/>
                  </a:lnTo>
                  <a:lnTo>
                    <a:pt x="13298" y="1398"/>
                  </a:lnTo>
                  <a:lnTo>
                    <a:pt x="13352" y="1244"/>
                  </a:lnTo>
                  <a:lnTo>
                    <a:pt x="13399" y="1091"/>
                  </a:lnTo>
                  <a:lnTo>
                    <a:pt x="13452" y="922"/>
                  </a:lnTo>
                  <a:lnTo>
                    <a:pt x="13495" y="753"/>
                  </a:lnTo>
                  <a:lnTo>
                    <a:pt x="13537" y="569"/>
                  </a:lnTo>
                  <a:lnTo>
                    <a:pt x="13580" y="400"/>
                  </a:lnTo>
                  <a:lnTo>
                    <a:pt x="13617" y="200"/>
                  </a:lnTo>
                  <a:lnTo>
                    <a:pt x="13654" y="15"/>
                  </a:lnTo>
                  <a:lnTo>
                    <a:pt x="13649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4"/>
            <p:cNvSpPr/>
            <p:nvPr/>
          </p:nvSpPr>
          <p:spPr>
            <a:xfrm>
              <a:off x="-531975" y="-19167550"/>
              <a:ext cx="446900" cy="4926925"/>
            </a:xfrm>
            <a:custGeom>
              <a:avLst/>
              <a:gdLst/>
              <a:ahLst/>
              <a:cxnLst/>
              <a:rect l="l" t="t" r="r" b="b"/>
              <a:pathLst>
                <a:path w="17876" h="197077" extrusionOk="0">
                  <a:moveTo>
                    <a:pt x="7522" y="1"/>
                  </a:moveTo>
                  <a:lnTo>
                    <a:pt x="7373" y="16"/>
                  </a:lnTo>
                  <a:lnTo>
                    <a:pt x="7230" y="32"/>
                  </a:lnTo>
                  <a:lnTo>
                    <a:pt x="7082" y="62"/>
                  </a:lnTo>
                  <a:lnTo>
                    <a:pt x="6938" y="93"/>
                  </a:lnTo>
                  <a:lnTo>
                    <a:pt x="6795" y="139"/>
                  </a:lnTo>
                  <a:lnTo>
                    <a:pt x="6652" y="201"/>
                  </a:lnTo>
                  <a:lnTo>
                    <a:pt x="6509" y="278"/>
                  </a:lnTo>
                  <a:lnTo>
                    <a:pt x="6371" y="370"/>
                  </a:lnTo>
                  <a:lnTo>
                    <a:pt x="6233" y="462"/>
                  </a:lnTo>
                  <a:lnTo>
                    <a:pt x="6095" y="569"/>
                  </a:lnTo>
                  <a:lnTo>
                    <a:pt x="5957" y="692"/>
                  </a:lnTo>
                  <a:lnTo>
                    <a:pt x="5825" y="815"/>
                  </a:lnTo>
                  <a:lnTo>
                    <a:pt x="5692" y="969"/>
                  </a:lnTo>
                  <a:lnTo>
                    <a:pt x="5559" y="1122"/>
                  </a:lnTo>
                  <a:lnTo>
                    <a:pt x="5432" y="1291"/>
                  </a:lnTo>
                  <a:lnTo>
                    <a:pt x="5305" y="1476"/>
                  </a:lnTo>
                  <a:lnTo>
                    <a:pt x="5177" y="1676"/>
                  </a:lnTo>
                  <a:lnTo>
                    <a:pt x="5055" y="1875"/>
                  </a:lnTo>
                  <a:lnTo>
                    <a:pt x="4933" y="2090"/>
                  </a:lnTo>
                  <a:lnTo>
                    <a:pt x="4817" y="2336"/>
                  </a:lnTo>
                  <a:lnTo>
                    <a:pt x="4700" y="2582"/>
                  </a:lnTo>
                  <a:lnTo>
                    <a:pt x="4589" y="2843"/>
                  </a:lnTo>
                  <a:lnTo>
                    <a:pt x="4477" y="3104"/>
                  </a:lnTo>
                  <a:lnTo>
                    <a:pt x="4371" y="3396"/>
                  </a:lnTo>
                  <a:lnTo>
                    <a:pt x="4265" y="3703"/>
                  </a:lnTo>
                  <a:lnTo>
                    <a:pt x="4164" y="4011"/>
                  </a:lnTo>
                  <a:lnTo>
                    <a:pt x="4064" y="4333"/>
                  </a:lnTo>
                  <a:lnTo>
                    <a:pt x="3957" y="4717"/>
                  </a:lnTo>
                  <a:lnTo>
                    <a:pt x="3857" y="5117"/>
                  </a:lnTo>
                  <a:lnTo>
                    <a:pt x="3761" y="5516"/>
                  </a:lnTo>
                  <a:lnTo>
                    <a:pt x="3671" y="5931"/>
                  </a:lnTo>
                  <a:lnTo>
                    <a:pt x="3586" y="6346"/>
                  </a:lnTo>
                  <a:lnTo>
                    <a:pt x="3507" y="6776"/>
                  </a:lnTo>
                  <a:lnTo>
                    <a:pt x="3432" y="7206"/>
                  </a:lnTo>
                  <a:lnTo>
                    <a:pt x="3358" y="7652"/>
                  </a:lnTo>
                  <a:lnTo>
                    <a:pt x="3294" y="8097"/>
                  </a:lnTo>
                  <a:lnTo>
                    <a:pt x="3236" y="8558"/>
                  </a:lnTo>
                  <a:lnTo>
                    <a:pt x="3178" y="9019"/>
                  </a:lnTo>
                  <a:lnTo>
                    <a:pt x="3125" y="9480"/>
                  </a:lnTo>
                  <a:lnTo>
                    <a:pt x="3077" y="9956"/>
                  </a:lnTo>
                  <a:lnTo>
                    <a:pt x="3029" y="10417"/>
                  </a:lnTo>
                  <a:lnTo>
                    <a:pt x="2992" y="10909"/>
                  </a:lnTo>
                  <a:lnTo>
                    <a:pt x="2950" y="11385"/>
                  </a:lnTo>
                  <a:lnTo>
                    <a:pt x="2918" y="11877"/>
                  </a:lnTo>
                  <a:lnTo>
                    <a:pt x="2886" y="12368"/>
                  </a:lnTo>
                  <a:lnTo>
                    <a:pt x="2828" y="13351"/>
                  </a:lnTo>
                  <a:lnTo>
                    <a:pt x="2785" y="14350"/>
                  </a:lnTo>
                  <a:lnTo>
                    <a:pt x="2748" y="15364"/>
                  </a:lnTo>
                  <a:lnTo>
                    <a:pt x="2716" y="16362"/>
                  </a:lnTo>
                  <a:lnTo>
                    <a:pt x="2690" y="17361"/>
                  </a:lnTo>
                  <a:lnTo>
                    <a:pt x="2653" y="19358"/>
                  </a:lnTo>
                  <a:lnTo>
                    <a:pt x="1353" y="96188"/>
                  </a:lnTo>
                  <a:lnTo>
                    <a:pt x="48" y="173033"/>
                  </a:lnTo>
                  <a:lnTo>
                    <a:pt x="27" y="174124"/>
                  </a:lnTo>
                  <a:lnTo>
                    <a:pt x="16" y="175215"/>
                  </a:lnTo>
                  <a:lnTo>
                    <a:pt x="6" y="176321"/>
                  </a:lnTo>
                  <a:lnTo>
                    <a:pt x="1" y="177427"/>
                  </a:lnTo>
                  <a:lnTo>
                    <a:pt x="1" y="178533"/>
                  </a:lnTo>
                  <a:lnTo>
                    <a:pt x="16" y="179639"/>
                  </a:lnTo>
                  <a:lnTo>
                    <a:pt x="38" y="180730"/>
                  </a:lnTo>
                  <a:lnTo>
                    <a:pt x="54" y="181283"/>
                  </a:lnTo>
                  <a:lnTo>
                    <a:pt x="75" y="181821"/>
                  </a:lnTo>
                  <a:lnTo>
                    <a:pt x="96" y="182359"/>
                  </a:lnTo>
                  <a:lnTo>
                    <a:pt x="123" y="182896"/>
                  </a:lnTo>
                  <a:lnTo>
                    <a:pt x="154" y="183434"/>
                  </a:lnTo>
                  <a:lnTo>
                    <a:pt x="191" y="183956"/>
                  </a:lnTo>
                  <a:lnTo>
                    <a:pt x="229" y="184494"/>
                  </a:lnTo>
                  <a:lnTo>
                    <a:pt x="271" y="185001"/>
                  </a:lnTo>
                  <a:lnTo>
                    <a:pt x="324" y="185523"/>
                  </a:lnTo>
                  <a:lnTo>
                    <a:pt x="377" y="186030"/>
                  </a:lnTo>
                  <a:lnTo>
                    <a:pt x="435" y="186537"/>
                  </a:lnTo>
                  <a:lnTo>
                    <a:pt x="499" y="187044"/>
                  </a:lnTo>
                  <a:lnTo>
                    <a:pt x="568" y="187536"/>
                  </a:lnTo>
                  <a:lnTo>
                    <a:pt x="648" y="188012"/>
                  </a:lnTo>
                  <a:lnTo>
                    <a:pt x="727" y="188488"/>
                  </a:lnTo>
                  <a:lnTo>
                    <a:pt x="817" y="188965"/>
                  </a:lnTo>
                  <a:lnTo>
                    <a:pt x="913" y="189426"/>
                  </a:lnTo>
                  <a:lnTo>
                    <a:pt x="1014" y="189886"/>
                  </a:lnTo>
                  <a:lnTo>
                    <a:pt x="1125" y="190301"/>
                  </a:lnTo>
                  <a:lnTo>
                    <a:pt x="1242" y="190701"/>
                  </a:lnTo>
                  <a:lnTo>
                    <a:pt x="1358" y="191085"/>
                  </a:lnTo>
                  <a:lnTo>
                    <a:pt x="1480" y="191453"/>
                  </a:lnTo>
                  <a:lnTo>
                    <a:pt x="1608" y="191822"/>
                  </a:lnTo>
                  <a:lnTo>
                    <a:pt x="1735" y="192176"/>
                  </a:lnTo>
                  <a:lnTo>
                    <a:pt x="1868" y="192529"/>
                  </a:lnTo>
                  <a:lnTo>
                    <a:pt x="2000" y="192852"/>
                  </a:lnTo>
                  <a:lnTo>
                    <a:pt x="2138" y="193174"/>
                  </a:lnTo>
                  <a:lnTo>
                    <a:pt x="2281" y="193481"/>
                  </a:lnTo>
                  <a:lnTo>
                    <a:pt x="2425" y="193789"/>
                  </a:lnTo>
                  <a:lnTo>
                    <a:pt x="2568" y="194065"/>
                  </a:lnTo>
                  <a:lnTo>
                    <a:pt x="2722" y="194342"/>
                  </a:lnTo>
                  <a:lnTo>
                    <a:pt x="2870" y="194603"/>
                  </a:lnTo>
                  <a:lnTo>
                    <a:pt x="3024" y="194849"/>
                  </a:lnTo>
                  <a:lnTo>
                    <a:pt x="3178" y="195094"/>
                  </a:lnTo>
                  <a:lnTo>
                    <a:pt x="3337" y="195310"/>
                  </a:lnTo>
                  <a:lnTo>
                    <a:pt x="3496" y="195525"/>
                  </a:lnTo>
                  <a:lnTo>
                    <a:pt x="3660" y="195724"/>
                  </a:lnTo>
                  <a:lnTo>
                    <a:pt x="3825" y="195909"/>
                  </a:lnTo>
                  <a:lnTo>
                    <a:pt x="3989" y="196093"/>
                  </a:lnTo>
                  <a:lnTo>
                    <a:pt x="4159" y="196247"/>
                  </a:lnTo>
                  <a:lnTo>
                    <a:pt x="4329" y="196385"/>
                  </a:lnTo>
                  <a:lnTo>
                    <a:pt x="4499" y="196523"/>
                  </a:lnTo>
                  <a:lnTo>
                    <a:pt x="4674" y="196646"/>
                  </a:lnTo>
                  <a:lnTo>
                    <a:pt x="4843" y="196754"/>
                  </a:lnTo>
                  <a:lnTo>
                    <a:pt x="5018" y="196846"/>
                  </a:lnTo>
                  <a:lnTo>
                    <a:pt x="5199" y="196923"/>
                  </a:lnTo>
                  <a:lnTo>
                    <a:pt x="5374" y="196984"/>
                  </a:lnTo>
                  <a:lnTo>
                    <a:pt x="5554" y="197030"/>
                  </a:lnTo>
                  <a:lnTo>
                    <a:pt x="5729" y="197061"/>
                  </a:lnTo>
                  <a:lnTo>
                    <a:pt x="5909" y="197076"/>
                  </a:lnTo>
                  <a:lnTo>
                    <a:pt x="6270" y="197076"/>
                  </a:lnTo>
                  <a:lnTo>
                    <a:pt x="6631" y="197061"/>
                  </a:lnTo>
                  <a:lnTo>
                    <a:pt x="6992" y="197015"/>
                  </a:lnTo>
                  <a:lnTo>
                    <a:pt x="7352" y="196953"/>
                  </a:lnTo>
                  <a:lnTo>
                    <a:pt x="7713" y="196861"/>
                  </a:lnTo>
                  <a:lnTo>
                    <a:pt x="8068" y="196769"/>
                  </a:lnTo>
                  <a:lnTo>
                    <a:pt x="8429" y="196646"/>
                  </a:lnTo>
                  <a:lnTo>
                    <a:pt x="8784" y="196508"/>
                  </a:lnTo>
                  <a:lnTo>
                    <a:pt x="9140" y="196339"/>
                  </a:lnTo>
                  <a:lnTo>
                    <a:pt x="9495" y="196155"/>
                  </a:lnTo>
                  <a:lnTo>
                    <a:pt x="9845" y="195955"/>
                  </a:lnTo>
                  <a:lnTo>
                    <a:pt x="10201" y="195740"/>
                  </a:lnTo>
                  <a:lnTo>
                    <a:pt x="10551" y="195494"/>
                  </a:lnTo>
                  <a:lnTo>
                    <a:pt x="10901" y="195233"/>
                  </a:lnTo>
                  <a:lnTo>
                    <a:pt x="11246" y="194956"/>
                  </a:lnTo>
                  <a:lnTo>
                    <a:pt x="11590" y="194664"/>
                  </a:lnTo>
                  <a:lnTo>
                    <a:pt x="11988" y="194879"/>
                  </a:lnTo>
                  <a:lnTo>
                    <a:pt x="12211" y="194787"/>
                  </a:lnTo>
                  <a:lnTo>
                    <a:pt x="12434" y="194680"/>
                  </a:lnTo>
                  <a:lnTo>
                    <a:pt x="12651" y="194526"/>
                  </a:lnTo>
                  <a:lnTo>
                    <a:pt x="12869" y="194357"/>
                  </a:lnTo>
                  <a:lnTo>
                    <a:pt x="13081" y="194157"/>
                  </a:lnTo>
                  <a:lnTo>
                    <a:pt x="13288" y="193927"/>
                  </a:lnTo>
                  <a:lnTo>
                    <a:pt x="13495" y="193681"/>
                  </a:lnTo>
                  <a:lnTo>
                    <a:pt x="13696" y="193405"/>
                  </a:lnTo>
                  <a:lnTo>
                    <a:pt x="13892" y="193097"/>
                  </a:lnTo>
                  <a:lnTo>
                    <a:pt x="14089" y="192775"/>
                  </a:lnTo>
                  <a:lnTo>
                    <a:pt x="14280" y="192437"/>
                  </a:lnTo>
                  <a:lnTo>
                    <a:pt x="14460" y="192068"/>
                  </a:lnTo>
                  <a:lnTo>
                    <a:pt x="14646" y="191684"/>
                  </a:lnTo>
                  <a:lnTo>
                    <a:pt x="14821" y="191269"/>
                  </a:lnTo>
                  <a:lnTo>
                    <a:pt x="14996" y="190839"/>
                  </a:lnTo>
                  <a:lnTo>
                    <a:pt x="15160" y="190393"/>
                  </a:lnTo>
                  <a:lnTo>
                    <a:pt x="15325" y="189933"/>
                  </a:lnTo>
                  <a:lnTo>
                    <a:pt x="15484" y="189456"/>
                  </a:lnTo>
                  <a:lnTo>
                    <a:pt x="15638" y="188965"/>
                  </a:lnTo>
                  <a:lnTo>
                    <a:pt x="15786" y="188458"/>
                  </a:lnTo>
                  <a:lnTo>
                    <a:pt x="15929" y="187951"/>
                  </a:lnTo>
                  <a:lnTo>
                    <a:pt x="16067" y="187413"/>
                  </a:lnTo>
                  <a:lnTo>
                    <a:pt x="16200" y="186860"/>
                  </a:lnTo>
                  <a:lnTo>
                    <a:pt x="16327" y="186307"/>
                  </a:lnTo>
                  <a:lnTo>
                    <a:pt x="16449" y="185738"/>
                  </a:lnTo>
                  <a:lnTo>
                    <a:pt x="16566" y="185170"/>
                  </a:lnTo>
                  <a:lnTo>
                    <a:pt x="16677" y="184571"/>
                  </a:lnTo>
                  <a:lnTo>
                    <a:pt x="16778" y="183987"/>
                  </a:lnTo>
                  <a:lnTo>
                    <a:pt x="16879" y="183388"/>
                  </a:lnTo>
                  <a:lnTo>
                    <a:pt x="16969" y="182773"/>
                  </a:lnTo>
                  <a:lnTo>
                    <a:pt x="17059" y="182159"/>
                  </a:lnTo>
                  <a:lnTo>
                    <a:pt x="17139" y="181544"/>
                  </a:lnTo>
                  <a:lnTo>
                    <a:pt x="17213" y="180930"/>
                  </a:lnTo>
                  <a:lnTo>
                    <a:pt x="17282" y="180300"/>
                  </a:lnTo>
                  <a:lnTo>
                    <a:pt x="17345" y="179670"/>
                  </a:lnTo>
                  <a:lnTo>
                    <a:pt x="17404" y="179040"/>
                  </a:lnTo>
                  <a:lnTo>
                    <a:pt x="17462" y="178410"/>
                  </a:lnTo>
                  <a:lnTo>
                    <a:pt x="17510" y="177765"/>
                  </a:lnTo>
                  <a:lnTo>
                    <a:pt x="17558" y="177135"/>
                  </a:lnTo>
                  <a:lnTo>
                    <a:pt x="17600" y="176490"/>
                  </a:lnTo>
                  <a:lnTo>
                    <a:pt x="17643" y="175845"/>
                  </a:lnTo>
                  <a:lnTo>
                    <a:pt x="17674" y="175200"/>
                  </a:lnTo>
                  <a:lnTo>
                    <a:pt x="17706" y="174539"/>
                  </a:lnTo>
                  <a:lnTo>
                    <a:pt x="17738" y="173894"/>
                  </a:lnTo>
                  <a:lnTo>
                    <a:pt x="17786" y="172588"/>
                  </a:lnTo>
                  <a:lnTo>
                    <a:pt x="17823" y="171267"/>
                  </a:lnTo>
                  <a:lnTo>
                    <a:pt x="17849" y="169945"/>
                  </a:lnTo>
                  <a:lnTo>
                    <a:pt x="17865" y="168624"/>
                  </a:lnTo>
                  <a:lnTo>
                    <a:pt x="17876" y="167288"/>
                  </a:lnTo>
                  <a:lnTo>
                    <a:pt x="17876" y="165966"/>
                  </a:lnTo>
                  <a:lnTo>
                    <a:pt x="17876" y="164630"/>
                  </a:lnTo>
                  <a:lnTo>
                    <a:pt x="17871" y="163309"/>
                  </a:lnTo>
                  <a:lnTo>
                    <a:pt x="17860" y="160666"/>
                  </a:lnTo>
                  <a:lnTo>
                    <a:pt x="17722" y="144627"/>
                  </a:lnTo>
                  <a:lnTo>
                    <a:pt x="17648" y="136593"/>
                  </a:lnTo>
                  <a:lnTo>
                    <a:pt x="17574" y="128573"/>
                  </a:lnTo>
                  <a:lnTo>
                    <a:pt x="17483" y="120554"/>
                  </a:lnTo>
                  <a:lnTo>
                    <a:pt x="17388" y="112519"/>
                  </a:lnTo>
                  <a:lnTo>
                    <a:pt x="17335" y="108509"/>
                  </a:lnTo>
                  <a:lnTo>
                    <a:pt x="17282" y="104499"/>
                  </a:lnTo>
                  <a:lnTo>
                    <a:pt x="17218" y="100490"/>
                  </a:lnTo>
                  <a:lnTo>
                    <a:pt x="17160" y="96480"/>
                  </a:lnTo>
                  <a:lnTo>
                    <a:pt x="17091" y="92470"/>
                  </a:lnTo>
                  <a:lnTo>
                    <a:pt x="17022" y="88476"/>
                  </a:lnTo>
                  <a:lnTo>
                    <a:pt x="16948" y="84466"/>
                  </a:lnTo>
                  <a:lnTo>
                    <a:pt x="16868" y="80457"/>
                  </a:lnTo>
                  <a:lnTo>
                    <a:pt x="16783" y="76447"/>
                  </a:lnTo>
                  <a:lnTo>
                    <a:pt x="16693" y="72452"/>
                  </a:lnTo>
                  <a:lnTo>
                    <a:pt x="16598" y="68443"/>
                  </a:lnTo>
                  <a:lnTo>
                    <a:pt x="16497" y="64448"/>
                  </a:lnTo>
                  <a:lnTo>
                    <a:pt x="16391" y="60454"/>
                  </a:lnTo>
                  <a:lnTo>
                    <a:pt x="16274" y="56444"/>
                  </a:lnTo>
                  <a:lnTo>
                    <a:pt x="16157" y="52450"/>
                  </a:lnTo>
                  <a:lnTo>
                    <a:pt x="16030" y="48456"/>
                  </a:lnTo>
                  <a:lnTo>
                    <a:pt x="15897" y="44461"/>
                  </a:lnTo>
                  <a:lnTo>
                    <a:pt x="15760" y="40467"/>
                  </a:lnTo>
                  <a:lnTo>
                    <a:pt x="15611" y="36488"/>
                  </a:lnTo>
                  <a:lnTo>
                    <a:pt x="15457" y="32494"/>
                  </a:lnTo>
                  <a:lnTo>
                    <a:pt x="15388" y="30773"/>
                  </a:lnTo>
                  <a:lnTo>
                    <a:pt x="15309" y="29022"/>
                  </a:lnTo>
                  <a:lnTo>
                    <a:pt x="15224" y="27285"/>
                  </a:lnTo>
                  <a:lnTo>
                    <a:pt x="15134" y="25549"/>
                  </a:lnTo>
                  <a:lnTo>
                    <a:pt x="15081" y="24674"/>
                  </a:lnTo>
                  <a:lnTo>
                    <a:pt x="15028" y="23813"/>
                  </a:lnTo>
                  <a:lnTo>
                    <a:pt x="14969" y="22953"/>
                  </a:lnTo>
                  <a:lnTo>
                    <a:pt x="14906" y="22093"/>
                  </a:lnTo>
                  <a:lnTo>
                    <a:pt x="14842" y="21233"/>
                  </a:lnTo>
                  <a:lnTo>
                    <a:pt x="14773" y="20372"/>
                  </a:lnTo>
                  <a:lnTo>
                    <a:pt x="14699" y="19527"/>
                  </a:lnTo>
                  <a:lnTo>
                    <a:pt x="14619" y="18698"/>
                  </a:lnTo>
                  <a:lnTo>
                    <a:pt x="14534" y="17853"/>
                  </a:lnTo>
                  <a:lnTo>
                    <a:pt x="14444" y="17023"/>
                  </a:lnTo>
                  <a:lnTo>
                    <a:pt x="14349" y="16209"/>
                  </a:lnTo>
                  <a:lnTo>
                    <a:pt x="14248" y="15395"/>
                  </a:lnTo>
                  <a:lnTo>
                    <a:pt x="14142" y="14596"/>
                  </a:lnTo>
                  <a:lnTo>
                    <a:pt x="14025" y="13812"/>
                  </a:lnTo>
                  <a:lnTo>
                    <a:pt x="13908" y="13029"/>
                  </a:lnTo>
                  <a:lnTo>
                    <a:pt x="13781" y="12245"/>
                  </a:lnTo>
                  <a:lnTo>
                    <a:pt x="13643" y="11492"/>
                  </a:lnTo>
                  <a:lnTo>
                    <a:pt x="13505" y="10740"/>
                  </a:lnTo>
                  <a:lnTo>
                    <a:pt x="13351" y="10002"/>
                  </a:lnTo>
                  <a:lnTo>
                    <a:pt x="13198" y="9280"/>
                  </a:lnTo>
                  <a:lnTo>
                    <a:pt x="13033" y="8573"/>
                  </a:lnTo>
                  <a:lnTo>
                    <a:pt x="12858" y="7882"/>
                  </a:lnTo>
                  <a:lnTo>
                    <a:pt x="12672" y="7206"/>
                  </a:lnTo>
                  <a:lnTo>
                    <a:pt x="12481" y="6530"/>
                  </a:lnTo>
                  <a:lnTo>
                    <a:pt x="12381" y="6208"/>
                  </a:lnTo>
                  <a:lnTo>
                    <a:pt x="12280" y="5900"/>
                  </a:lnTo>
                  <a:lnTo>
                    <a:pt x="12174" y="5578"/>
                  </a:lnTo>
                  <a:lnTo>
                    <a:pt x="12062" y="5286"/>
                  </a:lnTo>
                  <a:lnTo>
                    <a:pt x="11951" y="4979"/>
                  </a:lnTo>
                  <a:lnTo>
                    <a:pt x="11840" y="4702"/>
                  </a:lnTo>
                  <a:lnTo>
                    <a:pt x="11723" y="4410"/>
                  </a:lnTo>
                  <a:lnTo>
                    <a:pt x="11601" y="4134"/>
                  </a:lnTo>
                  <a:lnTo>
                    <a:pt x="11479" y="3872"/>
                  </a:lnTo>
                  <a:lnTo>
                    <a:pt x="11357" y="3611"/>
                  </a:lnTo>
                  <a:lnTo>
                    <a:pt x="11230" y="3365"/>
                  </a:lnTo>
                  <a:lnTo>
                    <a:pt x="11102" y="3120"/>
                  </a:lnTo>
                  <a:lnTo>
                    <a:pt x="10975" y="2889"/>
                  </a:lnTo>
                  <a:lnTo>
                    <a:pt x="10842" y="2659"/>
                  </a:lnTo>
                  <a:lnTo>
                    <a:pt x="10710" y="2444"/>
                  </a:lnTo>
                  <a:lnTo>
                    <a:pt x="10572" y="2244"/>
                  </a:lnTo>
                  <a:lnTo>
                    <a:pt x="10434" y="2044"/>
                  </a:lnTo>
                  <a:lnTo>
                    <a:pt x="10296" y="1845"/>
                  </a:lnTo>
                  <a:lnTo>
                    <a:pt x="10158" y="1660"/>
                  </a:lnTo>
                  <a:lnTo>
                    <a:pt x="10015" y="1491"/>
                  </a:lnTo>
                  <a:lnTo>
                    <a:pt x="9877" y="1322"/>
                  </a:lnTo>
                  <a:lnTo>
                    <a:pt x="9734" y="1169"/>
                  </a:lnTo>
                  <a:lnTo>
                    <a:pt x="9585" y="1030"/>
                  </a:lnTo>
                  <a:lnTo>
                    <a:pt x="9442" y="892"/>
                  </a:lnTo>
                  <a:lnTo>
                    <a:pt x="9299" y="754"/>
                  </a:lnTo>
                  <a:lnTo>
                    <a:pt x="9150" y="646"/>
                  </a:lnTo>
                  <a:lnTo>
                    <a:pt x="9002" y="539"/>
                  </a:lnTo>
                  <a:lnTo>
                    <a:pt x="8853" y="431"/>
                  </a:lnTo>
                  <a:lnTo>
                    <a:pt x="8705" y="339"/>
                  </a:lnTo>
                  <a:lnTo>
                    <a:pt x="8562" y="262"/>
                  </a:lnTo>
                  <a:lnTo>
                    <a:pt x="8413" y="201"/>
                  </a:lnTo>
                  <a:lnTo>
                    <a:pt x="8265" y="139"/>
                  </a:lnTo>
                  <a:lnTo>
                    <a:pt x="8116" y="93"/>
                  </a:lnTo>
                  <a:lnTo>
                    <a:pt x="7968" y="62"/>
                  </a:lnTo>
                  <a:lnTo>
                    <a:pt x="7819" y="32"/>
                  </a:lnTo>
                  <a:lnTo>
                    <a:pt x="7670" y="16"/>
                  </a:lnTo>
                  <a:lnTo>
                    <a:pt x="7522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4"/>
            <p:cNvSpPr/>
            <p:nvPr/>
          </p:nvSpPr>
          <p:spPr>
            <a:xfrm>
              <a:off x="-531975" y="-19167550"/>
              <a:ext cx="446900" cy="4926925"/>
            </a:xfrm>
            <a:custGeom>
              <a:avLst/>
              <a:gdLst/>
              <a:ahLst/>
              <a:cxnLst/>
              <a:rect l="l" t="t" r="r" b="b"/>
              <a:pathLst>
                <a:path w="17876" h="197077" fill="none" extrusionOk="0">
                  <a:moveTo>
                    <a:pt x="11988" y="194879"/>
                  </a:moveTo>
                  <a:lnTo>
                    <a:pt x="11988" y="194879"/>
                  </a:lnTo>
                  <a:lnTo>
                    <a:pt x="12211" y="194787"/>
                  </a:lnTo>
                  <a:lnTo>
                    <a:pt x="12434" y="194680"/>
                  </a:lnTo>
                  <a:lnTo>
                    <a:pt x="12651" y="194526"/>
                  </a:lnTo>
                  <a:lnTo>
                    <a:pt x="12869" y="194357"/>
                  </a:lnTo>
                  <a:lnTo>
                    <a:pt x="13081" y="194157"/>
                  </a:lnTo>
                  <a:lnTo>
                    <a:pt x="13288" y="193927"/>
                  </a:lnTo>
                  <a:lnTo>
                    <a:pt x="13495" y="193681"/>
                  </a:lnTo>
                  <a:lnTo>
                    <a:pt x="13696" y="193405"/>
                  </a:lnTo>
                  <a:lnTo>
                    <a:pt x="13892" y="193097"/>
                  </a:lnTo>
                  <a:lnTo>
                    <a:pt x="14089" y="192775"/>
                  </a:lnTo>
                  <a:lnTo>
                    <a:pt x="14280" y="192437"/>
                  </a:lnTo>
                  <a:lnTo>
                    <a:pt x="14460" y="192068"/>
                  </a:lnTo>
                  <a:lnTo>
                    <a:pt x="14646" y="191684"/>
                  </a:lnTo>
                  <a:lnTo>
                    <a:pt x="14821" y="191269"/>
                  </a:lnTo>
                  <a:lnTo>
                    <a:pt x="14996" y="190839"/>
                  </a:lnTo>
                  <a:lnTo>
                    <a:pt x="15160" y="190393"/>
                  </a:lnTo>
                  <a:lnTo>
                    <a:pt x="15325" y="189933"/>
                  </a:lnTo>
                  <a:lnTo>
                    <a:pt x="15484" y="189456"/>
                  </a:lnTo>
                  <a:lnTo>
                    <a:pt x="15638" y="188965"/>
                  </a:lnTo>
                  <a:lnTo>
                    <a:pt x="15786" y="188458"/>
                  </a:lnTo>
                  <a:lnTo>
                    <a:pt x="15929" y="187951"/>
                  </a:lnTo>
                  <a:lnTo>
                    <a:pt x="16067" y="187413"/>
                  </a:lnTo>
                  <a:lnTo>
                    <a:pt x="16200" y="186860"/>
                  </a:lnTo>
                  <a:lnTo>
                    <a:pt x="16327" y="186307"/>
                  </a:lnTo>
                  <a:lnTo>
                    <a:pt x="16449" y="185738"/>
                  </a:lnTo>
                  <a:lnTo>
                    <a:pt x="16566" y="185170"/>
                  </a:lnTo>
                  <a:lnTo>
                    <a:pt x="16677" y="184571"/>
                  </a:lnTo>
                  <a:lnTo>
                    <a:pt x="16778" y="183987"/>
                  </a:lnTo>
                  <a:lnTo>
                    <a:pt x="16879" y="183388"/>
                  </a:lnTo>
                  <a:lnTo>
                    <a:pt x="16969" y="182773"/>
                  </a:lnTo>
                  <a:lnTo>
                    <a:pt x="17059" y="182159"/>
                  </a:lnTo>
                  <a:lnTo>
                    <a:pt x="17139" y="181544"/>
                  </a:lnTo>
                  <a:lnTo>
                    <a:pt x="17139" y="181544"/>
                  </a:lnTo>
                  <a:lnTo>
                    <a:pt x="17213" y="180930"/>
                  </a:lnTo>
                  <a:lnTo>
                    <a:pt x="17282" y="180300"/>
                  </a:lnTo>
                  <a:lnTo>
                    <a:pt x="17345" y="179670"/>
                  </a:lnTo>
                  <a:lnTo>
                    <a:pt x="17404" y="179040"/>
                  </a:lnTo>
                  <a:lnTo>
                    <a:pt x="17462" y="178410"/>
                  </a:lnTo>
                  <a:lnTo>
                    <a:pt x="17510" y="177765"/>
                  </a:lnTo>
                  <a:lnTo>
                    <a:pt x="17558" y="177135"/>
                  </a:lnTo>
                  <a:lnTo>
                    <a:pt x="17600" y="176490"/>
                  </a:lnTo>
                  <a:lnTo>
                    <a:pt x="17643" y="175845"/>
                  </a:lnTo>
                  <a:lnTo>
                    <a:pt x="17674" y="175200"/>
                  </a:lnTo>
                  <a:lnTo>
                    <a:pt x="17706" y="174539"/>
                  </a:lnTo>
                  <a:lnTo>
                    <a:pt x="17738" y="173894"/>
                  </a:lnTo>
                  <a:lnTo>
                    <a:pt x="17786" y="172588"/>
                  </a:lnTo>
                  <a:lnTo>
                    <a:pt x="17823" y="171267"/>
                  </a:lnTo>
                  <a:lnTo>
                    <a:pt x="17849" y="169945"/>
                  </a:lnTo>
                  <a:lnTo>
                    <a:pt x="17865" y="168624"/>
                  </a:lnTo>
                  <a:lnTo>
                    <a:pt x="17876" y="167288"/>
                  </a:lnTo>
                  <a:lnTo>
                    <a:pt x="17876" y="165966"/>
                  </a:lnTo>
                  <a:lnTo>
                    <a:pt x="17876" y="164630"/>
                  </a:lnTo>
                  <a:lnTo>
                    <a:pt x="17871" y="163309"/>
                  </a:lnTo>
                  <a:lnTo>
                    <a:pt x="17860" y="160666"/>
                  </a:lnTo>
                  <a:lnTo>
                    <a:pt x="17860" y="160666"/>
                  </a:lnTo>
                  <a:lnTo>
                    <a:pt x="17722" y="144627"/>
                  </a:lnTo>
                  <a:lnTo>
                    <a:pt x="17648" y="136593"/>
                  </a:lnTo>
                  <a:lnTo>
                    <a:pt x="17574" y="128573"/>
                  </a:lnTo>
                  <a:lnTo>
                    <a:pt x="17483" y="120554"/>
                  </a:lnTo>
                  <a:lnTo>
                    <a:pt x="17388" y="112519"/>
                  </a:lnTo>
                  <a:lnTo>
                    <a:pt x="17335" y="108509"/>
                  </a:lnTo>
                  <a:lnTo>
                    <a:pt x="17282" y="104499"/>
                  </a:lnTo>
                  <a:lnTo>
                    <a:pt x="17218" y="100490"/>
                  </a:lnTo>
                  <a:lnTo>
                    <a:pt x="17160" y="96480"/>
                  </a:lnTo>
                  <a:lnTo>
                    <a:pt x="17091" y="92470"/>
                  </a:lnTo>
                  <a:lnTo>
                    <a:pt x="17022" y="88476"/>
                  </a:lnTo>
                  <a:lnTo>
                    <a:pt x="16948" y="84466"/>
                  </a:lnTo>
                  <a:lnTo>
                    <a:pt x="16868" y="80457"/>
                  </a:lnTo>
                  <a:lnTo>
                    <a:pt x="16783" y="76447"/>
                  </a:lnTo>
                  <a:lnTo>
                    <a:pt x="16693" y="72452"/>
                  </a:lnTo>
                  <a:lnTo>
                    <a:pt x="16598" y="68443"/>
                  </a:lnTo>
                  <a:lnTo>
                    <a:pt x="16497" y="64448"/>
                  </a:lnTo>
                  <a:lnTo>
                    <a:pt x="16391" y="60454"/>
                  </a:lnTo>
                  <a:lnTo>
                    <a:pt x="16274" y="56444"/>
                  </a:lnTo>
                  <a:lnTo>
                    <a:pt x="16157" y="52450"/>
                  </a:lnTo>
                  <a:lnTo>
                    <a:pt x="16030" y="48456"/>
                  </a:lnTo>
                  <a:lnTo>
                    <a:pt x="15897" y="44461"/>
                  </a:lnTo>
                  <a:lnTo>
                    <a:pt x="15760" y="40467"/>
                  </a:lnTo>
                  <a:lnTo>
                    <a:pt x="15611" y="36488"/>
                  </a:lnTo>
                  <a:lnTo>
                    <a:pt x="15457" y="32494"/>
                  </a:lnTo>
                  <a:lnTo>
                    <a:pt x="15457" y="32494"/>
                  </a:lnTo>
                  <a:lnTo>
                    <a:pt x="15388" y="30773"/>
                  </a:lnTo>
                  <a:lnTo>
                    <a:pt x="15309" y="29022"/>
                  </a:lnTo>
                  <a:lnTo>
                    <a:pt x="15224" y="27285"/>
                  </a:lnTo>
                  <a:lnTo>
                    <a:pt x="15134" y="25549"/>
                  </a:lnTo>
                  <a:lnTo>
                    <a:pt x="15081" y="24674"/>
                  </a:lnTo>
                  <a:lnTo>
                    <a:pt x="15028" y="23813"/>
                  </a:lnTo>
                  <a:lnTo>
                    <a:pt x="14969" y="22953"/>
                  </a:lnTo>
                  <a:lnTo>
                    <a:pt x="14906" y="22093"/>
                  </a:lnTo>
                  <a:lnTo>
                    <a:pt x="14842" y="21233"/>
                  </a:lnTo>
                  <a:lnTo>
                    <a:pt x="14773" y="20372"/>
                  </a:lnTo>
                  <a:lnTo>
                    <a:pt x="14699" y="19527"/>
                  </a:lnTo>
                  <a:lnTo>
                    <a:pt x="14619" y="18698"/>
                  </a:lnTo>
                  <a:lnTo>
                    <a:pt x="14534" y="17853"/>
                  </a:lnTo>
                  <a:lnTo>
                    <a:pt x="14444" y="17023"/>
                  </a:lnTo>
                  <a:lnTo>
                    <a:pt x="14349" y="16209"/>
                  </a:lnTo>
                  <a:lnTo>
                    <a:pt x="14248" y="15395"/>
                  </a:lnTo>
                  <a:lnTo>
                    <a:pt x="14142" y="14596"/>
                  </a:lnTo>
                  <a:lnTo>
                    <a:pt x="14025" y="13812"/>
                  </a:lnTo>
                  <a:lnTo>
                    <a:pt x="13908" y="13029"/>
                  </a:lnTo>
                  <a:lnTo>
                    <a:pt x="13781" y="12245"/>
                  </a:lnTo>
                  <a:lnTo>
                    <a:pt x="13643" y="11492"/>
                  </a:lnTo>
                  <a:lnTo>
                    <a:pt x="13505" y="10740"/>
                  </a:lnTo>
                  <a:lnTo>
                    <a:pt x="13351" y="10002"/>
                  </a:lnTo>
                  <a:lnTo>
                    <a:pt x="13198" y="9280"/>
                  </a:lnTo>
                  <a:lnTo>
                    <a:pt x="13033" y="8573"/>
                  </a:lnTo>
                  <a:lnTo>
                    <a:pt x="12858" y="7882"/>
                  </a:lnTo>
                  <a:lnTo>
                    <a:pt x="12672" y="7206"/>
                  </a:lnTo>
                  <a:lnTo>
                    <a:pt x="12481" y="6530"/>
                  </a:lnTo>
                  <a:lnTo>
                    <a:pt x="12481" y="6530"/>
                  </a:lnTo>
                  <a:lnTo>
                    <a:pt x="12381" y="6208"/>
                  </a:lnTo>
                  <a:lnTo>
                    <a:pt x="12280" y="5900"/>
                  </a:lnTo>
                  <a:lnTo>
                    <a:pt x="12174" y="5578"/>
                  </a:lnTo>
                  <a:lnTo>
                    <a:pt x="12062" y="5286"/>
                  </a:lnTo>
                  <a:lnTo>
                    <a:pt x="11951" y="4979"/>
                  </a:lnTo>
                  <a:lnTo>
                    <a:pt x="11840" y="4702"/>
                  </a:lnTo>
                  <a:lnTo>
                    <a:pt x="11723" y="4410"/>
                  </a:lnTo>
                  <a:lnTo>
                    <a:pt x="11601" y="4134"/>
                  </a:lnTo>
                  <a:lnTo>
                    <a:pt x="11479" y="3872"/>
                  </a:lnTo>
                  <a:lnTo>
                    <a:pt x="11357" y="3611"/>
                  </a:lnTo>
                  <a:lnTo>
                    <a:pt x="11230" y="3365"/>
                  </a:lnTo>
                  <a:lnTo>
                    <a:pt x="11102" y="3120"/>
                  </a:lnTo>
                  <a:lnTo>
                    <a:pt x="10975" y="2889"/>
                  </a:lnTo>
                  <a:lnTo>
                    <a:pt x="10842" y="2659"/>
                  </a:lnTo>
                  <a:lnTo>
                    <a:pt x="10710" y="2444"/>
                  </a:lnTo>
                  <a:lnTo>
                    <a:pt x="10572" y="2244"/>
                  </a:lnTo>
                  <a:lnTo>
                    <a:pt x="10434" y="2044"/>
                  </a:lnTo>
                  <a:lnTo>
                    <a:pt x="10296" y="1845"/>
                  </a:lnTo>
                  <a:lnTo>
                    <a:pt x="10158" y="1660"/>
                  </a:lnTo>
                  <a:lnTo>
                    <a:pt x="10015" y="1491"/>
                  </a:lnTo>
                  <a:lnTo>
                    <a:pt x="9877" y="1322"/>
                  </a:lnTo>
                  <a:lnTo>
                    <a:pt x="9734" y="1169"/>
                  </a:lnTo>
                  <a:lnTo>
                    <a:pt x="9585" y="1030"/>
                  </a:lnTo>
                  <a:lnTo>
                    <a:pt x="9442" y="892"/>
                  </a:lnTo>
                  <a:lnTo>
                    <a:pt x="9299" y="754"/>
                  </a:lnTo>
                  <a:lnTo>
                    <a:pt x="9150" y="646"/>
                  </a:lnTo>
                  <a:lnTo>
                    <a:pt x="9002" y="539"/>
                  </a:lnTo>
                  <a:lnTo>
                    <a:pt x="8853" y="431"/>
                  </a:lnTo>
                  <a:lnTo>
                    <a:pt x="8705" y="339"/>
                  </a:lnTo>
                  <a:lnTo>
                    <a:pt x="8562" y="262"/>
                  </a:lnTo>
                  <a:lnTo>
                    <a:pt x="8413" y="201"/>
                  </a:lnTo>
                  <a:lnTo>
                    <a:pt x="8265" y="139"/>
                  </a:lnTo>
                  <a:lnTo>
                    <a:pt x="8116" y="93"/>
                  </a:lnTo>
                  <a:lnTo>
                    <a:pt x="7968" y="62"/>
                  </a:lnTo>
                  <a:lnTo>
                    <a:pt x="7819" y="32"/>
                  </a:lnTo>
                  <a:lnTo>
                    <a:pt x="7670" y="16"/>
                  </a:lnTo>
                  <a:lnTo>
                    <a:pt x="7522" y="1"/>
                  </a:lnTo>
                  <a:lnTo>
                    <a:pt x="7373" y="16"/>
                  </a:lnTo>
                  <a:lnTo>
                    <a:pt x="7230" y="32"/>
                  </a:lnTo>
                  <a:lnTo>
                    <a:pt x="7082" y="62"/>
                  </a:lnTo>
                  <a:lnTo>
                    <a:pt x="6938" y="93"/>
                  </a:lnTo>
                  <a:lnTo>
                    <a:pt x="6795" y="139"/>
                  </a:lnTo>
                  <a:lnTo>
                    <a:pt x="6652" y="201"/>
                  </a:lnTo>
                  <a:lnTo>
                    <a:pt x="6509" y="278"/>
                  </a:lnTo>
                  <a:lnTo>
                    <a:pt x="6371" y="370"/>
                  </a:lnTo>
                  <a:lnTo>
                    <a:pt x="6233" y="462"/>
                  </a:lnTo>
                  <a:lnTo>
                    <a:pt x="6095" y="569"/>
                  </a:lnTo>
                  <a:lnTo>
                    <a:pt x="5957" y="692"/>
                  </a:lnTo>
                  <a:lnTo>
                    <a:pt x="5825" y="815"/>
                  </a:lnTo>
                  <a:lnTo>
                    <a:pt x="5692" y="969"/>
                  </a:lnTo>
                  <a:lnTo>
                    <a:pt x="5559" y="1122"/>
                  </a:lnTo>
                  <a:lnTo>
                    <a:pt x="5432" y="1291"/>
                  </a:lnTo>
                  <a:lnTo>
                    <a:pt x="5305" y="1476"/>
                  </a:lnTo>
                  <a:lnTo>
                    <a:pt x="5177" y="1676"/>
                  </a:lnTo>
                  <a:lnTo>
                    <a:pt x="5055" y="1875"/>
                  </a:lnTo>
                  <a:lnTo>
                    <a:pt x="4933" y="2090"/>
                  </a:lnTo>
                  <a:lnTo>
                    <a:pt x="4817" y="2336"/>
                  </a:lnTo>
                  <a:lnTo>
                    <a:pt x="4700" y="2582"/>
                  </a:lnTo>
                  <a:lnTo>
                    <a:pt x="4589" y="2843"/>
                  </a:lnTo>
                  <a:lnTo>
                    <a:pt x="4477" y="3104"/>
                  </a:lnTo>
                  <a:lnTo>
                    <a:pt x="4371" y="3396"/>
                  </a:lnTo>
                  <a:lnTo>
                    <a:pt x="4265" y="3703"/>
                  </a:lnTo>
                  <a:lnTo>
                    <a:pt x="4164" y="4011"/>
                  </a:lnTo>
                  <a:lnTo>
                    <a:pt x="4064" y="4333"/>
                  </a:lnTo>
                  <a:lnTo>
                    <a:pt x="4064" y="4333"/>
                  </a:lnTo>
                  <a:lnTo>
                    <a:pt x="3957" y="4717"/>
                  </a:lnTo>
                  <a:lnTo>
                    <a:pt x="3857" y="5117"/>
                  </a:lnTo>
                  <a:lnTo>
                    <a:pt x="3761" y="5516"/>
                  </a:lnTo>
                  <a:lnTo>
                    <a:pt x="3671" y="5931"/>
                  </a:lnTo>
                  <a:lnTo>
                    <a:pt x="3586" y="6346"/>
                  </a:lnTo>
                  <a:lnTo>
                    <a:pt x="3507" y="6776"/>
                  </a:lnTo>
                  <a:lnTo>
                    <a:pt x="3432" y="7206"/>
                  </a:lnTo>
                  <a:lnTo>
                    <a:pt x="3358" y="7652"/>
                  </a:lnTo>
                  <a:lnTo>
                    <a:pt x="3294" y="8097"/>
                  </a:lnTo>
                  <a:lnTo>
                    <a:pt x="3236" y="8558"/>
                  </a:lnTo>
                  <a:lnTo>
                    <a:pt x="3178" y="9019"/>
                  </a:lnTo>
                  <a:lnTo>
                    <a:pt x="3125" y="9480"/>
                  </a:lnTo>
                  <a:lnTo>
                    <a:pt x="3077" y="9956"/>
                  </a:lnTo>
                  <a:lnTo>
                    <a:pt x="3029" y="10417"/>
                  </a:lnTo>
                  <a:lnTo>
                    <a:pt x="2992" y="10909"/>
                  </a:lnTo>
                  <a:lnTo>
                    <a:pt x="2950" y="11385"/>
                  </a:lnTo>
                  <a:lnTo>
                    <a:pt x="2918" y="11877"/>
                  </a:lnTo>
                  <a:lnTo>
                    <a:pt x="2886" y="12368"/>
                  </a:lnTo>
                  <a:lnTo>
                    <a:pt x="2828" y="13351"/>
                  </a:lnTo>
                  <a:lnTo>
                    <a:pt x="2785" y="14350"/>
                  </a:lnTo>
                  <a:lnTo>
                    <a:pt x="2748" y="15364"/>
                  </a:lnTo>
                  <a:lnTo>
                    <a:pt x="2716" y="16362"/>
                  </a:lnTo>
                  <a:lnTo>
                    <a:pt x="2690" y="17361"/>
                  </a:lnTo>
                  <a:lnTo>
                    <a:pt x="2653" y="19358"/>
                  </a:lnTo>
                  <a:lnTo>
                    <a:pt x="2653" y="19358"/>
                  </a:lnTo>
                  <a:lnTo>
                    <a:pt x="1353" y="96188"/>
                  </a:lnTo>
                  <a:lnTo>
                    <a:pt x="48" y="173033"/>
                  </a:lnTo>
                  <a:lnTo>
                    <a:pt x="48" y="173033"/>
                  </a:lnTo>
                  <a:lnTo>
                    <a:pt x="27" y="174124"/>
                  </a:lnTo>
                  <a:lnTo>
                    <a:pt x="16" y="175215"/>
                  </a:lnTo>
                  <a:lnTo>
                    <a:pt x="6" y="176321"/>
                  </a:lnTo>
                  <a:lnTo>
                    <a:pt x="1" y="177427"/>
                  </a:lnTo>
                  <a:lnTo>
                    <a:pt x="1" y="178533"/>
                  </a:lnTo>
                  <a:lnTo>
                    <a:pt x="16" y="179639"/>
                  </a:lnTo>
                  <a:lnTo>
                    <a:pt x="38" y="180730"/>
                  </a:lnTo>
                  <a:lnTo>
                    <a:pt x="54" y="181283"/>
                  </a:lnTo>
                  <a:lnTo>
                    <a:pt x="75" y="181821"/>
                  </a:lnTo>
                  <a:lnTo>
                    <a:pt x="96" y="182359"/>
                  </a:lnTo>
                  <a:lnTo>
                    <a:pt x="123" y="182896"/>
                  </a:lnTo>
                  <a:lnTo>
                    <a:pt x="154" y="183434"/>
                  </a:lnTo>
                  <a:lnTo>
                    <a:pt x="191" y="183956"/>
                  </a:lnTo>
                  <a:lnTo>
                    <a:pt x="229" y="184494"/>
                  </a:lnTo>
                  <a:lnTo>
                    <a:pt x="271" y="185001"/>
                  </a:lnTo>
                  <a:lnTo>
                    <a:pt x="324" y="185523"/>
                  </a:lnTo>
                  <a:lnTo>
                    <a:pt x="377" y="186030"/>
                  </a:lnTo>
                  <a:lnTo>
                    <a:pt x="435" y="186537"/>
                  </a:lnTo>
                  <a:lnTo>
                    <a:pt x="499" y="187044"/>
                  </a:lnTo>
                  <a:lnTo>
                    <a:pt x="568" y="187536"/>
                  </a:lnTo>
                  <a:lnTo>
                    <a:pt x="648" y="188012"/>
                  </a:lnTo>
                  <a:lnTo>
                    <a:pt x="727" y="188488"/>
                  </a:lnTo>
                  <a:lnTo>
                    <a:pt x="817" y="188965"/>
                  </a:lnTo>
                  <a:lnTo>
                    <a:pt x="913" y="189426"/>
                  </a:lnTo>
                  <a:lnTo>
                    <a:pt x="1014" y="189886"/>
                  </a:lnTo>
                  <a:lnTo>
                    <a:pt x="1014" y="189886"/>
                  </a:lnTo>
                  <a:lnTo>
                    <a:pt x="1125" y="190301"/>
                  </a:lnTo>
                  <a:lnTo>
                    <a:pt x="1242" y="190701"/>
                  </a:lnTo>
                  <a:lnTo>
                    <a:pt x="1358" y="191085"/>
                  </a:lnTo>
                  <a:lnTo>
                    <a:pt x="1480" y="191453"/>
                  </a:lnTo>
                  <a:lnTo>
                    <a:pt x="1608" y="191822"/>
                  </a:lnTo>
                  <a:lnTo>
                    <a:pt x="1735" y="192176"/>
                  </a:lnTo>
                  <a:lnTo>
                    <a:pt x="1868" y="192529"/>
                  </a:lnTo>
                  <a:lnTo>
                    <a:pt x="2000" y="192852"/>
                  </a:lnTo>
                  <a:lnTo>
                    <a:pt x="2138" y="193174"/>
                  </a:lnTo>
                  <a:lnTo>
                    <a:pt x="2281" y="193481"/>
                  </a:lnTo>
                  <a:lnTo>
                    <a:pt x="2425" y="193789"/>
                  </a:lnTo>
                  <a:lnTo>
                    <a:pt x="2568" y="194065"/>
                  </a:lnTo>
                  <a:lnTo>
                    <a:pt x="2722" y="194342"/>
                  </a:lnTo>
                  <a:lnTo>
                    <a:pt x="2870" y="194603"/>
                  </a:lnTo>
                  <a:lnTo>
                    <a:pt x="3024" y="194849"/>
                  </a:lnTo>
                  <a:lnTo>
                    <a:pt x="3178" y="195094"/>
                  </a:lnTo>
                  <a:lnTo>
                    <a:pt x="3337" y="195310"/>
                  </a:lnTo>
                  <a:lnTo>
                    <a:pt x="3496" y="195525"/>
                  </a:lnTo>
                  <a:lnTo>
                    <a:pt x="3660" y="195724"/>
                  </a:lnTo>
                  <a:lnTo>
                    <a:pt x="3825" y="195909"/>
                  </a:lnTo>
                  <a:lnTo>
                    <a:pt x="3989" y="196093"/>
                  </a:lnTo>
                  <a:lnTo>
                    <a:pt x="4159" y="196247"/>
                  </a:lnTo>
                  <a:lnTo>
                    <a:pt x="4329" y="196385"/>
                  </a:lnTo>
                  <a:lnTo>
                    <a:pt x="4499" y="196523"/>
                  </a:lnTo>
                  <a:lnTo>
                    <a:pt x="4674" y="196646"/>
                  </a:lnTo>
                  <a:lnTo>
                    <a:pt x="4843" y="196754"/>
                  </a:lnTo>
                  <a:lnTo>
                    <a:pt x="5018" y="196846"/>
                  </a:lnTo>
                  <a:lnTo>
                    <a:pt x="5199" y="196923"/>
                  </a:lnTo>
                  <a:lnTo>
                    <a:pt x="5374" y="196984"/>
                  </a:lnTo>
                  <a:lnTo>
                    <a:pt x="5554" y="197030"/>
                  </a:lnTo>
                  <a:lnTo>
                    <a:pt x="5729" y="197061"/>
                  </a:lnTo>
                  <a:lnTo>
                    <a:pt x="5909" y="197076"/>
                  </a:lnTo>
                  <a:lnTo>
                    <a:pt x="5909" y="197076"/>
                  </a:lnTo>
                  <a:lnTo>
                    <a:pt x="6270" y="197076"/>
                  </a:lnTo>
                  <a:lnTo>
                    <a:pt x="6631" y="197061"/>
                  </a:lnTo>
                  <a:lnTo>
                    <a:pt x="6992" y="197015"/>
                  </a:lnTo>
                  <a:lnTo>
                    <a:pt x="7352" y="196953"/>
                  </a:lnTo>
                  <a:lnTo>
                    <a:pt x="7713" y="196861"/>
                  </a:lnTo>
                  <a:lnTo>
                    <a:pt x="8068" y="196769"/>
                  </a:lnTo>
                  <a:lnTo>
                    <a:pt x="8429" y="196646"/>
                  </a:lnTo>
                  <a:lnTo>
                    <a:pt x="8784" y="196508"/>
                  </a:lnTo>
                  <a:lnTo>
                    <a:pt x="9140" y="196339"/>
                  </a:lnTo>
                  <a:lnTo>
                    <a:pt x="9495" y="196155"/>
                  </a:lnTo>
                  <a:lnTo>
                    <a:pt x="9845" y="195955"/>
                  </a:lnTo>
                  <a:lnTo>
                    <a:pt x="10201" y="195740"/>
                  </a:lnTo>
                  <a:lnTo>
                    <a:pt x="10551" y="195494"/>
                  </a:lnTo>
                  <a:lnTo>
                    <a:pt x="10901" y="195233"/>
                  </a:lnTo>
                  <a:lnTo>
                    <a:pt x="11246" y="194956"/>
                  </a:lnTo>
                  <a:lnTo>
                    <a:pt x="11590" y="19466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4"/>
            <p:cNvSpPr/>
            <p:nvPr/>
          </p:nvSpPr>
          <p:spPr>
            <a:xfrm>
              <a:off x="-584100" y="-14237200"/>
              <a:ext cx="665725" cy="6044950"/>
            </a:xfrm>
            <a:custGeom>
              <a:avLst/>
              <a:gdLst/>
              <a:ahLst/>
              <a:cxnLst/>
              <a:rect l="l" t="t" r="r" b="b"/>
              <a:pathLst>
                <a:path w="26629" h="241798" extrusionOk="0">
                  <a:moveTo>
                    <a:pt x="10047" y="1"/>
                  </a:moveTo>
                  <a:lnTo>
                    <a:pt x="9904" y="16"/>
                  </a:lnTo>
                  <a:lnTo>
                    <a:pt x="9755" y="31"/>
                  </a:lnTo>
                  <a:lnTo>
                    <a:pt x="9612" y="47"/>
                  </a:lnTo>
                  <a:lnTo>
                    <a:pt x="9469" y="93"/>
                  </a:lnTo>
                  <a:lnTo>
                    <a:pt x="9326" y="139"/>
                  </a:lnTo>
                  <a:lnTo>
                    <a:pt x="9183" y="185"/>
                  </a:lnTo>
                  <a:lnTo>
                    <a:pt x="9039" y="262"/>
                  </a:lnTo>
                  <a:lnTo>
                    <a:pt x="8896" y="339"/>
                  </a:lnTo>
                  <a:lnTo>
                    <a:pt x="8758" y="431"/>
                  </a:lnTo>
                  <a:lnTo>
                    <a:pt x="8620" y="523"/>
                  </a:lnTo>
                  <a:lnTo>
                    <a:pt x="8477" y="630"/>
                  </a:lnTo>
                  <a:lnTo>
                    <a:pt x="8345" y="753"/>
                  </a:lnTo>
                  <a:lnTo>
                    <a:pt x="8207" y="892"/>
                  </a:lnTo>
                  <a:lnTo>
                    <a:pt x="8074" y="1030"/>
                  </a:lnTo>
                  <a:lnTo>
                    <a:pt x="7936" y="1184"/>
                  </a:lnTo>
                  <a:lnTo>
                    <a:pt x="7804" y="1353"/>
                  </a:lnTo>
                  <a:lnTo>
                    <a:pt x="7676" y="1537"/>
                  </a:lnTo>
                  <a:lnTo>
                    <a:pt x="7544" y="1721"/>
                  </a:lnTo>
                  <a:lnTo>
                    <a:pt x="7416" y="1936"/>
                  </a:lnTo>
                  <a:lnTo>
                    <a:pt x="7294" y="2136"/>
                  </a:lnTo>
                  <a:lnTo>
                    <a:pt x="7167" y="2366"/>
                  </a:lnTo>
                  <a:lnTo>
                    <a:pt x="7045" y="2612"/>
                  </a:lnTo>
                  <a:lnTo>
                    <a:pt x="6923" y="2858"/>
                  </a:lnTo>
                  <a:lnTo>
                    <a:pt x="6727" y="3304"/>
                  </a:lnTo>
                  <a:lnTo>
                    <a:pt x="6536" y="3780"/>
                  </a:lnTo>
                  <a:lnTo>
                    <a:pt x="6355" y="4287"/>
                  </a:lnTo>
                  <a:lnTo>
                    <a:pt x="6180" y="4809"/>
                  </a:lnTo>
                  <a:lnTo>
                    <a:pt x="6016" y="5347"/>
                  </a:lnTo>
                  <a:lnTo>
                    <a:pt x="5862" y="5900"/>
                  </a:lnTo>
                  <a:lnTo>
                    <a:pt x="5714" y="6468"/>
                  </a:lnTo>
                  <a:lnTo>
                    <a:pt x="5576" y="7068"/>
                  </a:lnTo>
                  <a:lnTo>
                    <a:pt x="5448" y="7682"/>
                  </a:lnTo>
                  <a:lnTo>
                    <a:pt x="5321" y="8297"/>
                  </a:lnTo>
                  <a:lnTo>
                    <a:pt x="5204" y="8942"/>
                  </a:lnTo>
                  <a:lnTo>
                    <a:pt x="5098" y="9587"/>
                  </a:lnTo>
                  <a:lnTo>
                    <a:pt x="4992" y="10263"/>
                  </a:lnTo>
                  <a:lnTo>
                    <a:pt x="4897" y="10939"/>
                  </a:lnTo>
                  <a:lnTo>
                    <a:pt x="4807" y="11630"/>
                  </a:lnTo>
                  <a:lnTo>
                    <a:pt x="4722" y="12322"/>
                  </a:lnTo>
                  <a:lnTo>
                    <a:pt x="4642" y="13028"/>
                  </a:lnTo>
                  <a:lnTo>
                    <a:pt x="4573" y="13750"/>
                  </a:lnTo>
                  <a:lnTo>
                    <a:pt x="4504" y="14472"/>
                  </a:lnTo>
                  <a:lnTo>
                    <a:pt x="4435" y="15210"/>
                  </a:lnTo>
                  <a:lnTo>
                    <a:pt x="4377" y="15947"/>
                  </a:lnTo>
                  <a:lnTo>
                    <a:pt x="4324" y="16685"/>
                  </a:lnTo>
                  <a:lnTo>
                    <a:pt x="4271" y="17422"/>
                  </a:lnTo>
                  <a:lnTo>
                    <a:pt x="4223" y="18175"/>
                  </a:lnTo>
                  <a:lnTo>
                    <a:pt x="4181" y="18928"/>
                  </a:lnTo>
                  <a:lnTo>
                    <a:pt x="4138" y="19680"/>
                  </a:lnTo>
                  <a:lnTo>
                    <a:pt x="4064" y="21171"/>
                  </a:lnTo>
                  <a:lnTo>
                    <a:pt x="4000" y="22676"/>
                  </a:lnTo>
                  <a:lnTo>
                    <a:pt x="3942" y="24151"/>
                  </a:lnTo>
                  <a:lnTo>
                    <a:pt x="3719" y="29543"/>
                  </a:lnTo>
                  <a:lnTo>
                    <a:pt x="3507" y="34951"/>
                  </a:lnTo>
                  <a:lnTo>
                    <a:pt x="3305" y="40344"/>
                  </a:lnTo>
                  <a:lnTo>
                    <a:pt x="3104" y="45751"/>
                  </a:lnTo>
                  <a:lnTo>
                    <a:pt x="2908" y="51159"/>
                  </a:lnTo>
                  <a:lnTo>
                    <a:pt x="2722" y="56567"/>
                  </a:lnTo>
                  <a:lnTo>
                    <a:pt x="2542" y="61975"/>
                  </a:lnTo>
                  <a:lnTo>
                    <a:pt x="2367" y="67382"/>
                  </a:lnTo>
                  <a:lnTo>
                    <a:pt x="2197" y="72790"/>
                  </a:lnTo>
                  <a:lnTo>
                    <a:pt x="2032" y="78198"/>
                  </a:lnTo>
                  <a:lnTo>
                    <a:pt x="1873" y="83605"/>
                  </a:lnTo>
                  <a:lnTo>
                    <a:pt x="1725" y="89029"/>
                  </a:lnTo>
                  <a:lnTo>
                    <a:pt x="1582" y="94436"/>
                  </a:lnTo>
                  <a:lnTo>
                    <a:pt x="1444" y="99859"/>
                  </a:lnTo>
                  <a:lnTo>
                    <a:pt x="1311" y="105283"/>
                  </a:lnTo>
                  <a:lnTo>
                    <a:pt x="1184" y="110690"/>
                  </a:lnTo>
                  <a:lnTo>
                    <a:pt x="1062" y="116113"/>
                  </a:lnTo>
                  <a:lnTo>
                    <a:pt x="950" y="121536"/>
                  </a:lnTo>
                  <a:lnTo>
                    <a:pt x="844" y="126960"/>
                  </a:lnTo>
                  <a:lnTo>
                    <a:pt x="744" y="132383"/>
                  </a:lnTo>
                  <a:lnTo>
                    <a:pt x="648" y="137806"/>
                  </a:lnTo>
                  <a:lnTo>
                    <a:pt x="558" y="143229"/>
                  </a:lnTo>
                  <a:lnTo>
                    <a:pt x="473" y="148667"/>
                  </a:lnTo>
                  <a:lnTo>
                    <a:pt x="399" y="154090"/>
                  </a:lnTo>
                  <a:lnTo>
                    <a:pt x="324" y="159514"/>
                  </a:lnTo>
                  <a:lnTo>
                    <a:pt x="261" y="164952"/>
                  </a:lnTo>
                  <a:lnTo>
                    <a:pt x="202" y="170375"/>
                  </a:lnTo>
                  <a:lnTo>
                    <a:pt x="149" y="175814"/>
                  </a:lnTo>
                  <a:lnTo>
                    <a:pt x="107" y="181237"/>
                  </a:lnTo>
                  <a:lnTo>
                    <a:pt x="65" y="186675"/>
                  </a:lnTo>
                  <a:lnTo>
                    <a:pt x="33" y="192098"/>
                  </a:lnTo>
                  <a:lnTo>
                    <a:pt x="6" y="197537"/>
                  </a:lnTo>
                  <a:lnTo>
                    <a:pt x="1" y="198028"/>
                  </a:lnTo>
                  <a:lnTo>
                    <a:pt x="1" y="198628"/>
                  </a:lnTo>
                  <a:lnTo>
                    <a:pt x="1" y="199442"/>
                  </a:lnTo>
                  <a:lnTo>
                    <a:pt x="6" y="200440"/>
                  </a:lnTo>
                  <a:lnTo>
                    <a:pt x="22" y="201623"/>
                  </a:lnTo>
                  <a:lnTo>
                    <a:pt x="49" y="202975"/>
                  </a:lnTo>
                  <a:lnTo>
                    <a:pt x="86" y="204450"/>
                  </a:lnTo>
                  <a:lnTo>
                    <a:pt x="134" y="206079"/>
                  </a:lnTo>
                  <a:lnTo>
                    <a:pt x="165" y="206923"/>
                  </a:lnTo>
                  <a:lnTo>
                    <a:pt x="202" y="207815"/>
                  </a:lnTo>
                  <a:lnTo>
                    <a:pt x="240" y="208706"/>
                  </a:lnTo>
                  <a:lnTo>
                    <a:pt x="287" y="209643"/>
                  </a:lnTo>
                  <a:lnTo>
                    <a:pt x="335" y="210580"/>
                  </a:lnTo>
                  <a:lnTo>
                    <a:pt x="393" y="211548"/>
                  </a:lnTo>
                  <a:lnTo>
                    <a:pt x="452" y="212531"/>
                  </a:lnTo>
                  <a:lnTo>
                    <a:pt x="521" y="213530"/>
                  </a:lnTo>
                  <a:lnTo>
                    <a:pt x="595" y="214528"/>
                  </a:lnTo>
                  <a:lnTo>
                    <a:pt x="675" y="215542"/>
                  </a:lnTo>
                  <a:lnTo>
                    <a:pt x="759" y="216571"/>
                  </a:lnTo>
                  <a:lnTo>
                    <a:pt x="855" y="217601"/>
                  </a:lnTo>
                  <a:lnTo>
                    <a:pt x="956" y="218645"/>
                  </a:lnTo>
                  <a:lnTo>
                    <a:pt x="1062" y="219675"/>
                  </a:lnTo>
                  <a:lnTo>
                    <a:pt x="1178" y="220719"/>
                  </a:lnTo>
                  <a:lnTo>
                    <a:pt x="1306" y="221749"/>
                  </a:lnTo>
                  <a:lnTo>
                    <a:pt x="1438" y="222778"/>
                  </a:lnTo>
                  <a:lnTo>
                    <a:pt x="1582" y="223807"/>
                  </a:lnTo>
                  <a:lnTo>
                    <a:pt x="1730" y="224821"/>
                  </a:lnTo>
                  <a:lnTo>
                    <a:pt x="1895" y="225835"/>
                  </a:lnTo>
                  <a:lnTo>
                    <a:pt x="2064" y="226818"/>
                  </a:lnTo>
                  <a:lnTo>
                    <a:pt x="2245" y="227802"/>
                  </a:lnTo>
                  <a:lnTo>
                    <a:pt x="2430" y="228770"/>
                  </a:lnTo>
                  <a:lnTo>
                    <a:pt x="2632" y="229722"/>
                  </a:lnTo>
                  <a:lnTo>
                    <a:pt x="2738" y="230183"/>
                  </a:lnTo>
                  <a:lnTo>
                    <a:pt x="2844" y="230644"/>
                  </a:lnTo>
                  <a:lnTo>
                    <a:pt x="2950" y="231089"/>
                  </a:lnTo>
                  <a:lnTo>
                    <a:pt x="3067" y="231550"/>
                  </a:lnTo>
                  <a:lnTo>
                    <a:pt x="3178" y="231980"/>
                  </a:lnTo>
                  <a:lnTo>
                    <a:pt x="3295" y="232426"/>
                  </a:lnTo>
                  <a:lnTo>
                    <a:pt x="3417" y="232856"/>
                  </a:lnTo>
                  <a:lnTo>
                    <a:pt x="3539" y="233271"/>
                  </a:lnTo>
                  <a:lnTo>
                    <a:pt x="3666" y="233686"/>
                  </a:lnTo>
                  <a:lnTo>
                    <a:pt x="3799" y="234100"/>
                  </a:lnTo>
                  <a:lnTo>
                    <a:pt x="3931" y="234500"/>
                  </a:lnTo>
                  <a:lnTo>
                    <a:pt x="4064" y="234899"/>
                  </a:lnTo>
                  <a:lnTo>
                    <a:pt x="4202" y="235283"/>
                  </a:lnTo>
                  <a:lnTo>
                    <a:pt x="4345" y="235652"/>
                  </a:lnTo>
                  <a:lnTo>
                    <a:pt x="4488" y="236021"/>
                  </a:lnTo>
                  <a:lnTo>
                    <a:pt x="4637" y="236390"/>
                  </a:lnTo>
                  <a:lnTo>
                    <a:pt x="4791" y="236728"/>
                  </a:lnTo>
                  <a:lnTo>
                    <a:pt x="4945" y="237081"/>
                  </a:lnTo>
                  <a:lnTo>
                    <a:pt x="5104" y="237403"/>
                  </a:lnTo>
                  <a:lnTo>
                    <a:pt x="5263" y="237726"/>
                  </a:lnTo>
                  <a:lnTo>
                    <a:pt x="5427" y="238033"/>
                  </a:lnTo>
                  <a:lnTo>
                    <a:pt x="5597" y="238341"/>
                  </a:lnTo>
                  <a:lnTo>
                    <a:pt x="5767" y="238633"/>
                  </a:lnTo>
                  <a:lnTo>
                    <a:pt x="5942" y="238909"/>
                  </a:lnTo>
                  <a:lnTo>
                    <a:pt x="6117" y="239170"/>
                  </a:lnTo>
                  <a:lnTo>
                    <a:pt x="6302" y="239431"/>
                  </a:lnTo>
                  <a:lnTo>
                    <a:pt x="6483" y="239677"/>
                  </a:lnTo>
                  <a:lnTo>
                    <a:pt x="6674" y="239908"/>
                  </a:lnTo>
                  <a:lnTo>
                    <a:pt x="6865" y="240123"/>
                  </a:lnTo>
                  <a:lnTo>
                    <a:pt x="7061" y="240338"/>
                  </a:lnTo>
                  <a:lnTo>
                    <a:pt x="7262" y="240538"/>
                  </a:lnTo>
                  <a:lnTo>
                    <a:pt x="7464" y="240707"/>
                  </a:lnTo>
                  <a:lnTo>
                    <a:pt x="7671" y="240876"/>
                  </a:lnTo>
                  <a:lnTo>
                    <a:pt x="7883" y="241045"/>
                  </a:lnTo>
                  <a:lnTo>
                    <a:pt x="8095" y="241183"/>
                  </a:lnTo>
                  <a:lnTo>
                    <a:pt x="8318" y="241306"/>
                  </a:lnTo>
                  <a:lnTo>
                    <a:pt x="8541" y="241429"/>
                  </a:lnTo>
                  <a:lnTo>
                    <a:pt x="8764" y="241521"/>
                  </a:lnTo>
                  <a:lnTo>
                    <a:pt x="8997" y="241613"/>
                  </a:lnTo>
                  <a:lnTo>
                    <a:pt x="9230" y="241674"/>
                  </a:lnTo>
                  <a:lnTo>
                    <a:pt x="9469" y="241736"/>
                  </a:lnTo>
                  <a:lnTo>
                    <a:pt x="9708" y="241767"/>
                  </a:lnTo>
                  <a:lnTo>
                    <a:pt x="9957" y="241797"/>
                  </a:lnTo>
                  <a:lnTo>
                    <a:pt x="10206" y="241797"/>
                  </a:lnTo>
                  <a:lnTo>
                    <a:pt x="10710" y="241782"/>
                  </a:lnTo>
                  <a:lnTo>
                    <a:pt x="11204" y="241751"/>
                  </a:lnTo>
                  <a:lnTo>
                    <a:pt x="11692" y="241690"/>
                  </a:lnTo>
                  <a:lnTo>
                    <a:pt x="12169" y="241598"/>
                  </a:lnTo>
                  <a:lnTo>
                    <a:pt x="12641" y="241475"/>
                  </a:lnTo>
                  <a:lnTo>
                    <a:pt x="13108" y="241336"/>
                  </a:lnTo>
                  <a:lnTo>
                    <a:pt x="13569" y="241167"/>
                  </a:lnTo>
                  <a:lnTo>
                    <a:pt x="14020" y="240968"/>
                  </a:lnTo>
                  <a:lnTo>
                    <a:pt x="14460" y="240753"/>
                  </a:lnTo>
                  <a:lnTo>
                    <a:pt x="14901" y="240507"/>
                  </a:lnTo>
                  <a:lnTo>
                    <a:pt x="15325" y="240246"/>
                  </a:lnTo>
                  <a:lnTo>
                    <a:pt x="15749" y="239954"/>
                  </a:lnTo>
                  <a:lnTo>
                    <a:pt x="16163" y="239631"/>
                  </a:lnTo>
                  <a:lnTo>
                    <a:pt x="16571" y="239278"/>
                  </a:lnTo>
                  <a:lnTo>
                    <a:pt x="16969" y="238909"/>
                  </a:lnTo>
                  <a:lnTo>
                    <a:pt x="17362" y="238525"/>
                  </a:lnTo>
                  <a:lnTo>
                    <a:pt x="17744" y="238095"/>
                  </a:lnTo>
                  <a:lnTo>
                    <a:pt x="18120" y="237649"/>
                  </a:lnTo>
                  <a:lnTo>
                    <a:pt x="18486" y="237188"/>
                  </a:lnTo>
                  <a:lnTo>
                    <a:pt x="18847" y="236697"/>
                  </a:lnTo>
                  <a:lnTo>
                    <a:pt x="19202" y="236174"/>
                  </a:lnTo>
                  <a:lnTo>
                    <a:pt x="19547" y="235637"/>
                  </a:lnTo>
                  <a:lnTo>
                    <a:pt x="19881" y="235068"/>
                  </a:lnTo>
                  <a:lnTo>
                    <a:pt x="20216" y="234469"/>
                  </a:lnTo>
                  <a:lnTo>
                    <a:pt x="20534" y="233855"/>
                  </a:lnTo>
                  <a:lnTo>
                    <a:pt x="20847" y="233209"/>
                  </a:lnTo>
                  <a:lnTo>
                    <a:pt x="21154" y="232549"/>
                  </a:lnTo>
                  <a:lnTo>
                    <a:pt x="21451" y="231857"/>
                  </a:lnTo>
                  <a:lnTo>
                    <a:pt x="21743" y="231135"/>
                  </a:lnTo>
                  <a:lnTo>
                    <a:pt x="22024" y="230398"/>
                  </a:lnTo>
                  <a:lnTo>
                    <a:pt x="22300" y="229645"/>
                  </a:lnTo>
                  <a:lnTo>
                    <a:pt x="22565" y="228846"/>
                  </a:lnTo>
                  <a:lnTo>
                    <a:pt x="22820" y="228047"/>
                  </a:lnTo>
                  <a:lnTo>
                    <a:pt x="23069" y="227203"/>
                  </a:lnTo>
                  <a:lnTo>
                    <a:pt x="23313" y="226342"/>
                  </a:lnTo>
                  <a:lnTo>
                    <a:pt x="23547" y="225467"/>
                  </a:lnTo>
                  <a:lnTo>
                    <a:pt x="23769" y="224560"/>
                  </a:lnTo>
                  <a:lnTo>
                    <a:pt x="23987" y="223623"/>
                  </a:lnTo>
                  <a:lnTo>
                    <a:pt x="24194" y="222670"/>
                  </a:lnTo>
                  <a:lnTo>
                    <a:pt x="24395" y="221703"/>
                  </a:lnTo>
                  <a:lnTo>
                    <a:pt x="24586" y="220689"/>
                  </a:lnTo>
                  <a:lnTo>
                    <a:pt x="24772" y="219675"/>
                  </a:lnTo>
                  <a:lnTo>
                    <a:pt x="24947" y="218615"/>
                  </a:lnTo>
                  <a:lnTo>
                    <a:pt x="25111" y="217555"/>
                  </a:lnTo>
                  <a:lnTo>
                    <a:pt x="25271" y="216448"/>
                  </a:lnTo>
                  <a:lnTo>
                    <a:pt x="25419" y="215327"/>
                  </a:lnTo>
                  <a:lnTo>
                    <a:pt x="25562" y="214190"/>
                  </a:lnTo>
                  <a:lnTo>
                    <a:pt x="25695" y="213023"/>
                  </a:lnTo>
                  <a:lnTo>
                    <a:pt x="25817" y="211840"/>
                  </a:lnTo>
                  <a:lnTo>
                    <a:pt x="25934" y="210626"/>
                  </a:lnTo>
                  <a:lnTo>
                    <a:pt x="26040" y="209397"/>
                  </a:lnTo>
                  <a:lnTo>
                    <a:pt x="26135" y="208137"/>
                  </a:lnTo>
                  <a:lnTo>
                    <a:pt x="26225" y="206847"/>
                  </a:lnTo>
                  <a:lnTo>
                    <a:pt x="26305" y="205556"/>
                  </a:lnTo>
                  <a:lnTo>
                    <a:pt x="26379" y="204220"/>
                  </a:lnTo>
                  <a:lnTo>
                    <a:pt x="26443" y="202868"/>
                  </a:lnTo>
                  <a:lnTo>
                    <a:pt x="26496" y="201500"/>
                  </a:lnTo>
                  <a:lnTo>
                    <a:pt x="26538" y="200102"/>
                  </a:lnTo>
                  <a:lnTo>
                    <a:pt x="26575" y="198689"/>
                  </a:lnTo>
                  <a:lnTo>
                    <a:pt x="26602" y="197245"/>
                  </a:lnTo>
                  <a:lnTo>
                    <a:pt x="26623" y="195785"/>
                  </a:lnTo>
                  <a:lnTo>
                    <a:pt x="26628" y="194311"/>
                  </a:lnTo>
                  <a:lnTo>
                    <a:pt x="26628" y="192790"/>
                  </a:lnTo>
                  <a:lnTo>
                    <a:pt x="26623" y="191269"/>
                  </a:lnTo>
                  <a:lnTo>
                    <a:pt x="26575" y="186230"/>
                  </a:lnTo>
                  <a:lnTo>
                    <a:pt x="26517" y="181191"/>
                  </a:lnTo>
                  <a:lnTo>
                    <a:pt x="26448" y="176152"/>
                  </a:lnTo>
                  <a:lnTo>
                    <a:pt x="26374" y="171128"/>
                  </a:lnTo>
                  <a:lnTo>
                    <a:pt x="26289" y="166089"/>
                  </a:lnTo>
                  <a:lnTo>
                    <a:pt x="26199" y="161050"/>
                  </a:lnTo>
                  <a:lnTo>
                    <a:pt x="26093" y="156026"/>
                  </a:lnTo>
                  <a:lnTo>
                    <a:pt x="25981" y="151003"/>
                  </a:lnTo>
                  <a:lnTo>
                    <a:pt x="25854" y="145963"/>
                  </a:lnTo>
                  <a:lnTo>
                    <a:pt x="25721" y="140940"/>
                  </a:lnTo>
                  <a:lnTo>
                    <a:pt x="25573" y="135916"/>
                  </a:lnTo>
                  <a:lnTo>
                    <a:pt x="25414" y="130908"/>
                  </a:lnTo>
                  <a:lnTo>
                    <a:pt x="25249" y="125900"/>
                  </a:lnTo>
                  <a:lnTo>
                    <a:pt x="25069" y="120891"/>
                  </a:lnTo>
                  <a:lnTo>
                    <a:pt x="24873" y="115883"/>
                  </a:lnTo>
                  <a:lnTo>
                    <a:pt x="24671" y="110875"/>
                  </a:lnTo>
                  <a:lnTo>
                    <a:pt x="24565" y="108386"/>
                  </a:lnTo>
                  <a:lnTo>
                    <a:pt x="24454" y="105882"/>
                  </a:lnTo>
                  <a:lnTo>
                    <a:pt x="24342" y="103393"/>
                  </a:lnTo>
                  <a:lnTo>
                    <a:pt x="24226" y="100889"/>
                  </a:lnTo>
                  <a:lnTo>
                    <a:pt x="24104" y="98400"/>
                  </a:lnTo>
                  <a:lnTo>
                    <a:pt x="23982" y="95911"/>
                  </a:lnTo>
                  <a:lnTo>
                    <a:pt x="23854" y="93422"/>
                  </a:lnTo>
                  <a:lnTo>
                    <a:pt x="23727" y="90934"/>
                  </a:lnTo>
                  <a:lnTo>
                    <a:pt x="23594" y="88445"/>
                  </a:lnTo>
                  <a:lnTo>
                    <a:pt x="23456" y="85956"/>
                  </a:lnTo>
                  <a:lnTo>
                    <a:pt x="23319" y="83483"/>
                  </a:lnTo>
                  <a:lnTo>
                    <a:pt x="23175" y="80994"/>
                  </a:lnTo>
                  <a:lnTo>
                    <a:pt x="23027" y="78520"/>
                  </a:lnTo>
                  <a:lnTo>
                    <a:pt x="22878" y="76047"/>
                  </a:lnTo>
                  <a:lnTo>
                    <a:pt x="22724" y="73573"/>
                  </a:lnTo>
                  <a:lnTo>
                    <a:pt x="22565" y="71100"/>
                  </a:lnTo>
                  <a:lnTo>
                    <a:pt x="22406" y="68627"/>
                  </a:lnTo>
                  <a:lnTo>
                    <a:pt x="22242" y="66153"/>
                  </a:lnTo>
                  <a:lnTo>
                    <a:pt x="22072" y="63680"/>
                  </a:lnTo>
                  <a:lnTo>
                    <a:pt x="21902" y="61222"/>
                  </a:lnTo>
                  <a:lnTo>
                    <a:pt x="21722" y="58748"/>
                  </a:lnTo>
                  <a:lnTo>
                    <a:pt x="21547" y="56290"/>
                  </a:lnTo>
                  <a:lnTo>
                    <a:pt x="21361" y="53832"/>
                  </a:lnTo>
                  <a:lnTo>
                    <a:pt x="21176" y="51374"/>
                  </a:lnTo>
                  <a:lnTo>
                    <a:pt x="20985" y="48916"/>
                  </a:lnTo>
                  <a:lnTo>
                    <a:pt x="20788" y="46473"/>
                  </a:lnTo>
                  <a:lnTo>
                    <a:pt x="20587" y="44015"/>
                  </a:lnTo>
                  <a:lnTo>
                    <a:pt x="20385" y="41573"/>
                  </a:lnTo>
                  <a:lnTo>
                    <a:pt x="20178" y="39130"/>
                  </a:lnTo>
                  <a:lnTo>
                    <a:pt x="19966" y="36687"/>
                  </a:lnTo>
                  <a:lnTo>
                    <a:pt x="19754" y="34244"/>
                  </a:lnTo>
                  <a:lnTo>
                    <a:pt x="19537" y="31817"/>
                  </a:lnTo>
                  <a:lnTo>
                    <a:pt x="19377" y="30127"/>
                  </a:lnTo>
                  <a:lnTo>
                    <a:pt x="19218" y="28453"/>
                  </a:lnTo>
                  <a:lnTo>
                    <a:pt x="19054" y="26778"/>
                  </a:lnTo>
                  <a:lnTo>
                    <a:pt x="18879" y="25104"/>
                  </a:lnTo>
                  <a:lnTo>
                    <a:pt x="18699" y="23429"/>
                  </a:lnTo>
                  <a:lnTo>
                    <a:pt x="18598" y="22615"/>
                  </a:lnTo>
                  <a:lnTo>
                    <a:pt x="18502" y="21785"/>
                  </a:lnTo>
                  <a:lnTo>
                    <a:pt x="18396" y="20971"/>
                  </a:lnTo>
                  <a:lnTo>
                    <a:pt x="18290" y="20157"/>
                  </a:lnTo>
                  <a:lnTo>
                    <a:pt x="18184" y="19342"/>
                  </a:lnTo>
                  <a:lnTo>
                    <a:pt x="18067" y="18544"/>
                  </a:lnTo>
                  <a:lnTo>
                    <a:pt x="17951" y="17745"/>
                  </a:lnTo>
                  <a:lnTo>
                    <a:pt x="17829" y="16961"/>
                  </a:lnTo>
                  <a:lnTo>
                    <a:pt x="17701" y="16178"/>
                  </a:lnTo>
                  <a:lnTo>
                    <a:pt x="17569" y="15410"/>
                  </a:lnTo>
                  <a:lnTo>
                    <a:pt x="17436" y="14641"/>
                  </a:lnTo>
                  <a:lnTo>
                    <a:pt x="17293" y="13889"/>
                  </a:lnTo>
                  <a:lnTo>
                    <a:pt x="17144" y="13151"/>
                  </a:lnTo>
                  <a:lnTo>
                    <a:pt x="16996" y="12414"/>
                  </a:lnTo>
                  <a:lnTo>
                    <a:pt x="16837" y="11692"/>
                  </a:lnTo>
                  <a:lnTo>
                    <a:pt x="16672" y="10985"/>
                  </a:lnTo>
                  <a:lnTo>
                    <a:pt x="16503" y="10294"/>
                  </a:lnTo>
                  <a:lnTo>
                    <a:pt x="16327" y="9602"/>
                  </a:lnTo>
                  <a:lnTo>
                    <a:pt x="16142" y="8926"/>
                  </a:lnTo>
                  <a:lnTo>
                    <a:pt x="15956" y="8266"/>
                  </a:lnTo>
                  <a:lnTo>
                    <a:pt x="15760" y="7621"/>
                  </a:lnTo>
                  <a:lnTo>
                    <a:pt x="15553" y="6991"/>
                  </a:lnTo>
                  <a:lnTo>
                    <a:pt x="15341" y="6376"/>
                  </a:lnTo>
                  <a:lnTo>
                    <a:pt x="15123" y="5792"/>
                  </a:lnTo>
                  <a:lnTo>
                    <a:pt x="14890" y="5224"/>
                  </a:lnTo>
                  <a:lnTo>
                    <a:pt x="14651" y="4686"/>
                  </a:lnTo>
                  <a:lnTo>
                    <a:pt x="14407" y="4164"/>
                  </a:lnTo>
                  <a:lnTo>
                    <a:pt x="14158" y="3672"/>
                  </a:lnTo>
                  <a:lnTo>
                    <a:pt x="13898" y="3211"/>
                  </a:lnTo>
                  <a:lnTo>
                    <a:pt x="13633" y="2781"/>
                  </a:lnTo>
                  <a:lnTo>
                    <a:pt x="13362" y="2366"/>
                  </a:lnTo>
                  <a:lnTo>
                    <a:pt x="13087" y="1982"/>
                  </a:lnTo>
                  <a:lnTo>
                    <a:pt x="12811" y="1644"/>
                  </a:lnTo>
                  <a:lnTo>
                    <a:pt x="12524" y="1322"/>
                  </a:lnTo>
                  <a:lnTo>
                    <a:pt x="12238" y="1030"/>
                  </a:lnTo>
                  <a:lnTo>
                    <a:pt x="11951" y="784"/>
                  </a:lnTo>
                  <a:lnTo>
                    <a:pt x="11660" y="569"/>
                  </a:lnTo>
                  <a:lnTo>
                    <a:pt x="11368" y="385"/>
                  </a:lnTo>
                  <a:lnTo>
                    <a:pt x="11076" y="231"/>
                  </a:lnTo>
                  <a:lnTo>
                    <a:pt x="10779" y="123"/>
                  </a:lnTo>
                  <a:lnTo>
                    <a:pt x="10636" y="77"/>
                  </a:lnTo>
                  <a:lnTo>
                    <a:pt x="10487" y="47"/>
                  </a:lnTo>
                  <a:lnTo>
                    <a:pt x="10339" y="16"/>
                  </a:lnTo>
                  <a:lnTo>
                    <a:pt x="10196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4"/>
            <p:cNvSpPr/>
            <p:nvPr/>
          </p:nvSpPr>
          <p:spPr>
            <a:xfrm>
              <a:off x="-584100" y="-14237200"/>
              <a:ext cx="665725" cy="6044950"/>
            </a:xfrm>
            <a:custGeom>
              <a:avLst/>
              <a:gdLst/>
              <a:ahLst/>
              <a:cxnLst/>
              <a:rect l="l" t="t" r="r" b="b"/>
              <a:pathLst>
                <a:path w="26629" h="241798" fill="none" extrusionOk="0">
                  <a:moveTo>
                    <a:pt x="26623" y="191269"/>
                  </a:moveTo>
                  <a:lnTo>
                    <a:pt x="26623" y="191269"/>
                  </a:lnTo>
                  <a:lnTo>
                    <a:pt x="26575" y="186230"/>
                  </a:lnTo>
                  <a:lnTo>
                    <a:pt x="26517" y="181191"/>
                  </a:lnTo>
                  <a:lnTo>
                    <a:pt x="26448" y="176152"/>
                  </a:lnTo>
                  <a:lnTo>
                    <a:pt x="26374" y="171128"/>
                  </a:lnTo>
                  <a:lnTo>
                    <a:pt x="26289" y="166089"/>
                  </a:lnTo>
                  <a:lnTo>
                    <a:pt x="26199" y="161050"/>
                  </a:lnTo>
                  <a:lnTo>
                    <a:pt x="26093" y="156026"/>
                  </a:lnTo>
                  <a:lnTo>
                    <a:pt x="25981" y="151003"/>
                  </a:lnTo>
                  <a:lnTo>
                    <a:pt x="25854" y="145963"/>
                  </a:lnTo>
                  <a:lnTo>
                    <a:pt x="25721" y="140940"/>
                  </a:lnTo>
                  <a:lnTo>
                    <a:pt x="25573" y="135916"/>
                  </a:lnTo>
                  <a:lnTo>
                    <a:pt x="25414" y="130908"/>
                  </a:lnTo>
                  <a:lnTo>
                    <a:pt x="25249" y="125900"/>
                  </a:lnTo>
                  <a:lnTo>
                    <a:pt x="25069" y="120891"/>
                  </a:lnTo>
                  <a:lnTo>
                    <a:pt x="24873" y="115883"/>
                  </a:lnTo>
                  <a:lnTo>
                    <a:pt x="24671" y="110875"/>
                  </a:lnTo>
                  <a:lnTo>
                    <a:pt x="24565" y="108386"/>
                  </a:lnTo>
                  <a:lnTo>
                    <a:pt x="24454" y="105882"/>
                  </a:lnTo>
                  <a:lnTo>
                    <a:pt x="24342" y="103393"/>
                  </a:lnTo>
                  <a:lnTo>
                    <a:pt x="24226" y="100889"/>
                  </a:lnTo>
                  <a:lnTo>
                    <a:pt x="24104" y="98400"/>
                  </a:lnTo>
                  <a:lnTo>
                    <a:pt x="23982" y="95911"/>
                  </a:lnTo>
                  <a:lnTo>
                    <a:pt x="23854" y="93422"/>
                  </a:lnTo>
                  <a:lnTo>
                    <a:pt x="23727" y="90934"/>
                  </a:lnTo>
                  <a:lnTo>
                    <a:pt x="23594" y="88445"/>
                  </a:lnTo>
                  <a:lnTo>
                    <a:pt x="23456" y="85956"/>
                  </a:lnTo>
                  <a:lnTo>
                    <a:pt x="23319" y="83483"/>
                  </a:lnTo>
                  <a:lnTo>
                    <a:pt x="23175" y="80994"/>
                  </a:lnTo>
                  <a:lnTo>
                    <a:pt x="23027" y="78520"/>
                  </a:lnTo>
                  <a:lnTo>
                    <a:pt x="22878" y="76047"/>
                  </a:lnTo>
                  <a:lnTo>
                    <a:pt x="22724" y="73573"/>
                  </a:lnTo>
                  <a:lnTo>
                    <a:pt x="22565" y="71100"/>
                  </a:lnTo>
                  <a:lnTo>
                    <a:pt x="22406" y="68627"/>
                  </a:lnTo>
                  <a:lnTo>
                    <a:pt x="22242" y="66153"/>
                  </a:lnTo>
                  <a:lnTo>
                    <a:pt x="22072" y="63680"/>
                  </a:lnTo>
                  <a:lnTo>
                    <a:pt x="21902" y="61222"/>
                  </a:lnTo>
                  <a:lnTo>
                    <a:pt x="21722" y="58748"/>
                  </a:lnTo>
                  <a:lnTo>
                    <a:pt x="21547" y="56290"/>
                  </a:lnTo>
                  <a:lnTo>
                    <a:pt x="21361" y="53832"/>
                  </a:lnTo>
                  <a:lnTo>
                    <a:pt x="21176" y="51374"/>
                  </a:lnTo>
                  <a:lnTo>
                    <a:pt x="20985" y="48916"/>
                  </a:lnTo>
                  <a:lnTo>
                    <a:pt x="20788" y="46473"/>
                  </a:lnTo>
                  <a:lnTo>
                    <a:pt x="20587" y="44015"/>
                  </a:lnTo>
                  <a:lnTo>
                    <a:pt x="20385" y="41573"/>
                  </a:lnTo>
                  <a:lnTo>
                    <a:pt x="20178" y="39130"/>
                  </a:lnTo>
                  <a:lnTo>
                    <a:pt x="19966" y="36687"/>
                  </a:lnTo>
                  <a:lnTo>
                    <a:pt x="19754" y="34244"/>
                  </a:lnTo>
                  <a:lnTo>
                    <a:pt x="19537" y="31817"/>
                  </a:lnTo>
                  <a:lnTo>
                    <a:pt x="19537" y="31817"/>
                  </a:lnTo>
                  <a:lnTo>
                    <a:pt x="19377" y="30127"/>
                  </a:lnTo>
                  <a:lnTo>
                    <a:pt x="19218" y="28453"/>
                  </a:lnTo>
                  <a:lnTo>
                    <a:pt x="19054" y="26778"/>
                  </a:lnTo>
                  <a:lnTo>
                    <a:pt x="18879" y="25104"/>
                  </a:lnTo>
                  <a:lnTo>
                    <a:pt x="18699" y="23429"/>
                  </a:lnTo>
                  <a:lnTo>
                    <a:pt x="18598" y="22615"/>
                  </a:lnTo>
                  <a:lnTo>
                    <a:pt x="18502" y="21785"/>
                  </a:lnTo>
                  <a:lnTo>
                    <a:pt x="18396" y="20971"/>
                  </a:lnTo>
                  <a:lnTo>
                    <a:pt x="18290" y="20157"/>
                  </a:lnTo>
                  <a:lnTo>
                    <a:pt x="18184" y="19342"/>
                  </a:lnTo>
                  <a:lnTo>
                    <a:pt x="18067" y="18544"/>
                  </a:lnTo>
                  <a:lnTo>
                    <a:pt x="17951" y="17745"/>
                  </a:lnTo>
                  <a:lnTo>
                    <a:pt x="17829" y="16961"/>
                  </a:lnTo>
                  <a:lnTo>
                    <a:pt x="17701" y="16178"/>
                  </a:lnTo>
                  <a:lnTo>
                    <a:pt x="17569" y="15410"/>
                  </a:lnTo>
                  <a:lnTo>
                    <a:pt x="17436" y="14641"/>
                  </a:lnTo>
                  <a:lnTo>
                    <a:pt x="17293" y="13889"/>
                  </a:lnTo>
                  <a:lnTo>
                    <a:pt x="17144" y="13151"/>
                  </a:lnTo>
                  <a:lnTo>
                    <a:pt x="16996" y="12414"/>
                  </a:lnTo>
                  <a:lnTo>
                    <a:pt x="16837" y="11692"/>
                  </a:lnTo>
                  <a:lnTo>
                    <a:pt x="16672" y="10985"/>
                  </a:lnTo>
                  <a:lnTo>
                    <a:pt x="16503" y="10294"/>
                  </a:lnTo>
                  <a:lnTo>
                    <a:pt x="16327" y="9602"/>
                  </a:lnTo>
                  <a:lnTo>
                    <a:pt x="16142" y="8926"/>
                  </a:lnTo>
                  <a:lnTo>
                    <a:pt x="15956" y="8266"/>
                  </a:lnTo>
                  <a:lnTo>
                    <a:pt x="15760" y="7621"/>
                  </a:lnTo>
                  <a:lnTo>
                    <a:pt x="15553" y="6991"/>
                  </a:lnTo>
                  <a:lnTo>
                    <a:pt x="15553" y="6991"/>
                  </a:lnTo>
                  <a:lnTo>
                    <a:pt x="15341" y="6376"/>
                  </a:lnTo>
                  <a:lnTo>
                    <a:pt x="15123" y="5792"/>
                  </a:lnTo>
                  <a:lnTo>
                    <a:pt x="14890" y="5224"/>
                  </a:lnTo>
                  <a:lnTo>
                    <a:pt x="14651" y="4686"/>
                  </a:lnTo>
                  <a:lnTo>
                    <a:pt x="14407" y="4164"/>
                  </a:lnTo>
                  <a:lnTo>
                    <a:pt x="14158" y="3672"/>
                  </a:lnTo>
                  <a:lnTo>
                    <a:pt x="13898" y="3211"/>
                  </a:lnTo>
                  <a:lnTo>
                    <a:pt x="13633" y="2781"/>
                  </a:lnTo>
                  <a:lnTo>
                    <a:pt x="13362" y="2366"/>
                  </a:lnTo>
                  <a:lnTo>
                    <a:pt x="13087" y="1982"/>
                  </a:lnTo>
                  <a:lnTo>
                    <a:pt x="12811" y="1644"/>
                  </a:lnTo>
                  <a:lnTo>
                    <a:pt x="12524" y="1322"/>
                  </a:lnTo>
                  <a:lnTo>
                    <a:pt x="12238" y="1030"/>
                  </a:lnTo>
                  <a:lnTo>
                    <a:pt x="11951" y="784"/>
                  </a:lnTo>
                  <a:lnTo>
                    <a:pt x="11660" y="569"/>
                  </a:lnTo>
                  <a:lnTo>
                    <a:pt x="11368" y="385"/>
                  </a:lnTo>
                  <a:lnTo>
                    <a:pt x="11076" y="231"/>
                  </a:lnTo>
                  <a:lnTo>
                    <a:pt x="10779" y="123"/>
                  </a:lnTo>
                  <a:lnTo>
                    <a:pt x="10636" y="77"/>
                  </a:lnTo>
                  <a:lnTo>
                    <a:pt x="10487" y="47"/>
                  </a:lnTo>
                  <a:lnTo>
                    <a:pt x="10339" y="16"/>
                  </a:lnTo>
                  <a:lnTo>
                    <a:pt x="10196" y="1"/>
                  </a:lnTo>
                  <a:lnTo>
                    <a:pt x="10047" y="1"/>
                  </a:lnTo>
                  <a:lnTo>
                    <a:pt x="9904" y="16"/>
                  </a:lnTo>
                  <a:lnTo>
                    <a:pt x="9755" y="31"/>
                  </a:lnTo>
                  <a:lnTo>
                    <a:pt x="9612" y="47"/>
                  </a:lnTo>
                  <a:lnTo>
                    <a:pt x="9469" y="93"/>
                  </a:lnTo>
                  <a:lnTo>
                    <a:pt x="9326" y="139"/>
                  </a:lnTo>
                  <a:lnTo>
                    <a:pt x="9183" y="185"/>
                  </a:lnTo>
                  <a:lnTo>
                    <a:pt x="9039" y="262"/>
                  </a:lnTo>
                  <a:lnTo>
                    <a:pt x="8896" y="339"/>
                  </a:lnTo>
                  <a:lnTo>
                    <a:pt x="8758" y="431"/>
                  </a:lnTo>
                  <a:lnTo>
                    <a:pt x="8620" y="523"/>
                  </a:lnTo>
                  <a:lnTo>
                    <a:pt x="8477" y="630"/>
                  </a:lnTo>
                  <a:lnTo>
                    <a:pt x="8345" y="753"/>
                  </a:lnTo>
                  <a:lnTo>
                    <a:pt x="8207" y="892"/>
                  </a:lnTo>
                  <a:lnTo>
                    <a:pt x="8074" y="1030"/>
                  </a:lnTo>
                  <a:lnTo>
                    <a:pt x="7936" y="1184"/>
                  </a:lnTo>
                  <a:lnTo>
                    <a:pt x="7804" y="1353"/>
                  </a:lnTo>
                  <a:lnTo>
                    <a:pt x="7676" y="1537"/>
                  </a:lnTo>
                  <a:lnTo>
                    <a:pt x="7544" y="1721"/>
                  </a:lnTo>
                  <a:lnTo>
                    <a:pt x="7416" y="1936"/>
                  </a:lnTo>
                  <a:lnTo>
                    <a:pt x="7294" y="2136"/>
                  </a:lnTo>
                  <a:lnTo>
                    <a:pt x="7167" y="2366"/>
                  </a:lnTo>
                  <a:lnTo>
                    <a:pt x="7045" y="2612"/>
                  </a:lnTo>
                  <a:lnTo>
                    <a:pt x="6923" y="2858"/>
                  </a:lnTo>
                  <a:lnTo>
                    <a:pt x="6923" y="2858"/>
                  </a:lnTo>
                  <a:lnTo>
                    <a:pt x="6727" y="3304"/>
                  </a:lnTo>
                  <a:lnTo>
                    <a:pt x="6536" y="3780"/>
                  </a:lnTo>
                  <a:lnTo>
                    <a:pt x="6355" y="4287"/>
                  </a:lnTo>
                  <a:lnTo>
                    <a:pt x="6180" y="4809"/>
                  </a:lnTo>
                  <a:lnTo>
                    <a:pt x="6016" y="5347"/>
                  </a:lnTo>
                  <a:lnTo>
                    <a:pt x="5862" y="5900"/>
                  </a:lnTo>
                  <a:lnTo>
                    <a:pt x="5714" y="6468"/>
                  </a:lnTo>
                  <a:lnTo>
                    <a:pt x="5576" y="7068"/>
                  </a:lnTo>
                  <a:lnTo>
                    <a:pt x="5448" y="7682"/>
                  </a:lnTo>
                  <a:lnTo>
                    <a:pt x="5321" y="8297"/>
                  </a:lnTo>
                  <a:lnTo>
                    <a:pt x="5204" y="8942"/>
                  </a:lnTo>
                  <a:lnTo>
                    <a:pt x="5098" y="9587"/>
                  </a:lnTo>
                  <a:lnTo>
                    <a:pt x="4992" y="10263"/>
                  </a:lnTo>
                  <a:lnTo>
                    <a:pt x="4897" y="10939"/>
                  </a:lnTo>
                  <a:lnTo>
                    <a:pt x="4807" y="11630"/>
                  </a:lnTo>
                  <a:lnTo>
                    <a:pt x="4722" y="12322"/>
                  </a:lnTo>
                  <a:lnTo>
                    <a:pt x="4642" y="13028"/>
                  </a:lnTo>
                  <a:lnTo>
                    <a:pt x="4573" y="13750"/>
                  </a:lnTo>
                  <a:lnTo>
                    <a:pt x="4504" y="14472"/>
                  </a:lnTo>
                  <a:lnTo>
                    <a:pt x="4435" y="15210"/>
                  </a:lnTo>
                  <a:lnTo>
                    <a:pt x="4377" y="15947"/>
                  </a:lnTo>
                  <a:lnTo>
                    <a:pt x="4324" y="16685"/>
                  </a:lnTo>
                  <a:lnTo>
                    <a:pt x="4271" y="17422"/>
                  </a:lnTo>
                  <a:lnTo>
                    <a:pt x="4223" y="18175"/>
                  </a:lnTo>
                  <a:lnTo>
                    <a:pt x="4181" y="18928"/>
                  </a:lnTo>
                  <a:lnTo>
                    <a:pt x="4138" y="19680"/>
                  </a:lnTo>
                  <a:lnTo>
                    <a:pt x="4064" y="21171"/>
                  </a:lnTo>
                  <a:lnTo>
                    <a:pt x="4000" y="22676"/>
                  </a:lnTo>
                  <a:lnTo>
                    <a:pt x="3942" y="24151"/>
                  </a:lnTo>
                  <a:lnTo>
                    <a:pt x="3942" y="24151"/>
                  </a:lnTo>
                  <a:lnTo>
                    <a:pt x="3719" y="29543"/>
                  </a:lnTo>
                  <a:lnTo>
                    <a:pt x="3507" y="34951"/>
                  </a:lnTo>
                  <a:lnTo>
                    <a:pt x="3305" y="40344"/>
                  </a:lnTo>
                  <a:lnTo>
                    <a:pt x="3104" y="45751"/>
                  </a:lnTo>
                  <a:lnTo>
                    <a:pt x="2908" y="51159"/>
                  </a:lnTo>
                  <a:lnTo>
                    <a:pt x="2722" y="56567"/>
                  </a:lnTo>
                  <a:lnTo>
                    <a:pt x="2542" y="61975"/>
                  </a:lnTo>
                  <a:lnTo>
                    <a:pt x="2367" y="67382"/>
                  </a:lnTo>
                  <a:lnTo>
                    <a:pt x="2197" y="72790"/>
                  </a:lnTo>
                  <a:lnTo>
                    <a:pt x="2032" y="78198"/>
                  </a:lnTo>
                  <a:lnTo>
                    <a:pt x="1873" y="83605"/>
                  </a:lnTo>
                  <a:lnTo>
                    <a:pt x="1725" y="89029"/>
                  </a:lnTo>
                  <a:lnTo>
                    <a:pt x="1582" y="94436"/>
                  </a:lnTo>
                  <a:lnTo>
                    <a:pt x="1444" y="99859"/>
                  </a:lnTo>
                  <a:lnTo>
                    <a:pt x="1311" y="105283"/>
                  </a:lnTo>
                  <a:lnTo>
                    <a:pt x="1184" y="110690"/>
                  </a:lnTo>
                  <a:lnTo>
                    <a:pt x="1062" y="116113"/>
                  </a:lnTo>
                  <a:lnTo>
                    <a:pt x="950" y="121536"/>
                  </a:lnTo>
                  <a:lnTo>
                    <a:pt x="844" y="126960"/>
                  </a:lnTo>
                  <a:lnTo>
                    <a:pt x="744" y="132383"/>
                  </a:lnTo>
                  <a:lnTo>
                    <a:pt x="648" y="137806"/>
                  </a:lnTo>
                  <a:lnTo>
                    <a:pt x="558" y="143229"/>
                  </a:lnTo>
                  <a:lnTo>
                    <a:pt x="473" y="148667"/>
                  </a:lnTo>
                  <a:lnTo>
                    <a:pt x="399" y="154090"/>
                  </a:lnTo>
                  <a:lnTo>
                    <a:pt x="324" y="159514"/>
                  </a:lnTo>
                  <a:lnTo>
                    <a:pt x="261" y="164952"/>
                  </a:lnTo>
                  <a:lnTo>
                    <a:pt x="202" y="170375"/>
                  </a:lnTo>
                  <a:lnTo>
                    <a:pt x="149" y="175814"/>
                  </a:lnTo>
                  <a:lnTo>
                    <a:pt x="107" y="181237"/>
                  </a:lnTo>
                  <a:lnTo>
                    <a:pt x="65" y="186675"/>
                  </a:lnTo>
                  <a:lnTo>
                    <a:pt x="33" y="192098"/>
                  </a:lnTo>
                  <a:lnTo>
                    <a:pt x="6" y="197537"/>
                  </a:lnTo>
                  <a:lnTo>
                    <a:pt x="6" y="197537"/>
                  </a:lnTo>
                  <a:lnTo>
                    <a:pt x="1" y="198028"/>
                  </a:lnTo>
                  <a:lnTo>
                    <a:pt x="1" y="198628"/>
                  </a:lnTo>
                  <a:lnTo>
                    <a:pt x="1" y="199442"/>
                  </a:lnTo>
                  <a:lnTo>
                    <a:pt x="6" y="200440"/>
                  </a:lnTo>
                  <a:lnTo>
                    <a:pt x="22" y="201623"/>
                  </a:lnTo>
                  <a:lnTo>
                    <a:pt x="49" y="202975"/>
                  </a:lnTo>
                  <a:lnTo>
                    <a:pt x="86" y="204450"/>
                  </a:lnTo>
                  <a:lnTo>
                    <a:pt x="134" y="206079"/>
                  </a:lnTo>
                  <a:lnTo>
                    <a:pt x="165" y="206923"/>
                  </a:lnTo>
                  <a:lnTo>
                    <a:pt x="202" y="207815"/>
                  </a:lnTo>
                  <a:lnTo>
                    <a:pt x="240" y="208706"/>
                  </a:lnTo>
                  <a:lnTo>
                    <a:pt x="287" y="209643"/>
                  </a:lnTo>
                  <a:lnTo>
                    <a:pt x="335" y="210580"/>
                  </a:lnTo>
                  <a:lnTo>
                    <a:pt x="393" y="211548"/>
                  </a:lnTo>
                  <a:lnTo>
                    <a:pt x="452" y="212531"/>
                  </a:lnTo>
                  <a:lnTo>
                    <a:pt x="521" y="213530"/>
                  </a:lnTo>
                  <a:lnTo>
                    <a:pt x="595" y="214528"/>
                  </a:lnTo>
                  <a:lnTo>
                    <a:pt x="675" y="215542"/>
                  </a:lnTo>
                  <a:lnTo>
                    <a:pt x="759" y="216571"/>
                  </a:lnTo>
                  <a:lnTo>
                    <a:pt x="855" y="217601"/>
                  </a:lnTo>
                  <a:lnTo>
                    <a:pt x="956" y="218645"/>
                  </a:lnTo>
                  <a:lnTo>
                    <a:pt x="1062" y="219675"/>
                  </a:lnTo>
                  <a:lnTo>
                    <a:pt x="1178" y="220719"/>
                  </a:lnTo>
                  <a:lnTo>
                    <a:pt x="1306" y="221749"/>
                  </a:lnTo>
                  <a:lnTo>
                    <a:pt x="1438" y="222778"/>
                  </a:lnTo>
                  <a:lnTo>
                    <a:pt x="1582" y="223807"/>
                  </a:lnTo>
                  <a:lnTo>
                    <a:pt x="1730" y="224821"/>
                  </a:lnTo>
                  <a:lnTo>
                    <a:pt x="1895" y="225835"/>
                  </a:lnTo>
                  <a:lnTo>
                    <a:pt x="2064" y="226818"/>
                  </a:lnTo>
                  <a:lnTo>
                    <a:pt x="2245" y="227802"/>
                  </a:lnTo>
                  <a:lnTo>
                    <a:pt x="2430" y="228770"/>
                  </a:lnTo>
                  <a:lnTo>
                    <a:pt x="2632" y="229722"/>
                  </a:lnTo>
                  <a:lnTo>
                    <a:pt x="2738" y="230183"/>
                  </a:lnTo>
                  <a:lnTo>
                    <a:pt x="2844" y="230644"/>
                  </a:lnTo>
                  <a:lnTo>
                    <a:pt x="2950" y="231089"/>
                  </a:lnTo>
                  <a:lnTo>
                    <a:pt x="3067" y="231550"/>
                  </a:lnTo>
                  <a:lnTo>
                    <a:pt x="3178" y="231980"/>
                  </a:lnTo>
                  <a:lnTo>
                    <a:pt x="3295" y="232426"/>
                  </a:lnTo>
                  <a:lnTo>
                    <a:pt x="3417" y="232856"/>
                  </a:lnTo>
                  <a:lnTo>
                    <a:pt x="3539" y="233271"/>
                  </a:lnTo>
                  <a:lnTo>
                    <a:pt x="3666" y="233686"/>
                  </a:lnTo>
                  <a:lnTo>
                    <a:pt x="3799" y="234100"/>
                  </a:lnTo>
                  <a:lnTo>
                    <a:pt x="3931" y="234500"/>
                  </a:lnTo>
                  <a:lnTo>
                    <a:pt x="4064" y="234899"/>
                  </a:lnTo>
                  <a:lnTo>
                    <a:pt x="4202" y="235283"/>
                  </a:lnTo>
                  <a:lnTo>
                    <a:pt x="4345" y="235652"/>
                  </a:lnTo>
                  <a:lnTo>
                    <a:pt x="4488" y="236021"/>
                  </a:lnTo>
                  <a:lnTo>
                    <a:pt x="4637" y="236390"/>
                  </a:lnTo>
                  <a:lnTo>
                    <a:pt x="4791" y="236728"/>
                  </a:lnTo>
                  <a:lnTo>
                    <a:pt x="4945" y="237081"/>
                  </a:lnTo>
                  <a:lnTo>
                    <a:pt x="5104" y="237403"/>
                  </a:lnTo>
                  <a:lnTo>
                    <a:pt x="5263" y="237726"/>
                  </a:lnTo>
                  <a:lnTo>
                    <a:pt x="5427" y="238033"/>
                  </a:lnTo>
                  <a:lnTo>
                    <a:pt x="5597" y="238341"/>
                  </a:lnTo>
                  <a:lnTo>
                    <a:pt x="5767" y="238633"/>
                  </a:lnTo>
                  <a:lnTo>
                    <a:pt x="5942" y="238909"/>
                  </a:lnTo>
                  <a:lnTo>
                    <a:pt x="6117" y="239170"/>
                  </a:lnTo>
                  <a:lnTo>
                    <a:pt x="6302" y="239431"/>
                  </a:lnTo>
                  <a:lnTo>
                    <a:pt x="6483" y="239677"/>
                  </a:lnTo>
                  <a:lnTo>
                    <a:pt x="6674" y="239908"/>
                  </a:lnTo>
                  <a:lnTo>
                    <a:pt x="6865" y="240123"/>
                  </a:lnTo>
                  <a:lnTo>
                    <a:pt x="7061" y="240338"/>
                  </a:lnTo>
                  <a:lnTo>
                    <a:pt x="7262" y="240538"/>
                  </a:lnTo>
                  <a:lnTo>
                    <a:pt x="7464" y="240707"/>
                  </a:lnTo>
                  <a:lnTo>
                    <a:pt x="7671" y="240876"/>
                  </a:lnTo>
                  <a:lnTo>
                    <a:pt x="7883" y="241045"/>
                  </a:lnTo>
                  <a:lnTo>
                    <a:pt x="8095" y="241183"/>
                  </a:lnTo>
                  <a:lnTo>
                    <a:pt x="8318" y="241306"/>
                  </a:lnTo>
                  <a:lnTo>
                    <a:pt x="8541" y="241429"/>
                  </a:lnTo>
                  <a:lnTo>
                    <a:pt x="8764" y="241521"/>
                  </a:lnTo>
                  <a:lnTo>
                    <a:pt x="8997" y="241613"/>
                  </a:lnTo>
                  <a:lnTo>
                    <a:pt x="9230" y="241674"/>
                  </a:lnTo>
                  <a:lnTo>
                    <a:pt x="9469" y="241736"/>
                  </a:lnTo>
                  <a:lnTo>
                    <a:pt x="9708" y="241767"/>
                  </a:lnTo>
                  <a:lnTo>
                    <a:pt x="9957" y="241797"/>
                  </a:lnTo>
                  <a:lnTo>
                    <a:pt x="10206" y="241797"/>
                  </a:lnTo>
                  <a:lnTo>
                    <a:pt x="10206" y="241797"/>
                  </a:lnTo>
                  <a:lnTo>
                    <a:pt x="10710" y="241782"/>
                  </a:lnTo>
                  <a:lnTo>
                    <a:pt x="11204" y="241751"/>
                  </a:lnTo>
                  <a:lnTo>
                    <a:pt x="11692" y="241690"/>
                  </a:lnTo>
                  <a:lnTo>
                    <a:pt x="12169" y="241598"/>
                  </a:lnTo>
                  <a:lnTo>
                    <a:pt x="12641" y="241475"/>
                  </a:lnTo>
                  <a:lnTo>
                    <a:pt x="13108" y="241336"/>
                  </a:lnTo>
                  <a:lnTo>
                    <a:pt x="13569" y="241167"/>
                  </a:lnTo>
                  <a:lnTo>
                    <a:pt x="14020" y="240968"/>
                  </a:lnTo>
                  <a:lnTo>
                    <a:pt x="14460" y="240753"/>
                  </a:lnTo>
                  <a:lnTo>
                    <a:pt x="14901" y="240507"/>
                  </a:lnTo>
                  <a:lnTo>
                    <a:pt x="15325" y="240246"/>
                  </a:lnTo>
                  <a:lnTo>
                    <a:pt x="15749" y="239954"/>
                  </a:lnTo>
                  <a:lnTo>
                    <a:pt x="16163" y="239631"/>
                  </a:lnTo>
                  <a:lnTo>
                    <a:pt x="16571" y="239278"/>
                  </a:lnTo>
                  <a:lnTo>
                    <a:pt x="16969" y="238909"/>
                  </a:lnTo>
                  <a:lnTo>
                    <a:pt x="17362" y="238525"/>
                  </a:lnTo>
                  <a:lnTo>
                    <a:pt x="17744" y="238095"/>
                  </a:lnTo>
                  <a:lnTo>
                    <a:pt x="18120" y="237649"/>
                  </a:lnTo>
                  <a:lnTo>
                    <a:pt x="18486" y="237188"/>
                  </a:lnTo>
                  <a:lnTo>
                    <a:pt x="18847" y="236697"/>
                  </a:lnTo>
                  <a:lnTo>
                    <a:pt x="19202" y="236174"/>
                  </a:lnTo>
                  <a:lnTo>
                    <a:pt x="19547" y="235637"/>
                  </a:lnTo>
                  <a:lnTo>
                    <a:pt x="19881" y="235068"/>
                  </a:lnTo>
                  <a:lnTo>
                    <a:pt x="20216" y="234469"/>
                  </a:lnTo>
                  <a:lnTo>
                    <a:pt x="20534" y="233855"/>
                  </a:lnTo>
                  <a:lnTo>
                    <a:pt x="20847" y="233209"/>
                  </a:lnTo>
                  <a:lnTo>
                    <a:pt x="21154" y="232549"/>
                  </a:lnTo>
                  <a:lnTo>
                    <a:pt x="21451" y="231857"/>
                  </a:lnTo>
                  <a:lnTo>
                    <a:pt x="21743" y="231135"/>
                  </a:lnTo>
                  <a:lnTo>
                    <a:pt x="22024" y="230398"/>
                  </a:lnTo>
                  <a:lnTo>
                    <a:pt x="22300" y="229645"/>
                  </a:lnTo>
                  <a:lnTo>
                    <a:pt x="22565" y="228846"/>
                  </a:lnTo>
                  <a:lnTo>
                    <a:pt x="22820" y="228047"/>
                  </a:lnTo>
                  <a:lnTo>
                    <a:pt x="23069" y="227203"/>
                  </a:lnTo>
                  <a:lnTo>
                    <a:pt x="23313" y="226342"/>
                  </a:lnTo>
                  <a:lnTo>
                    <a:pt x="23547" y="225467"/>
                  </a:lnTo>
                  <a:lnTo>
                    <a:pt x="23769" y="224560"/>
                  </a:lnTo>
                  <a:lnTo>
                    <a:pt x="23987" y="223623"/>
                  </a:lnTo>
                  <a:lnTo>
                    <a:pt x="24194" y="222670"/>
                  </a:lnTo>
                  <a:lnTo>
                    <a:pt x="24395" y="221703"/>
                  </a:lnTo>
                  <a:lnTo>
                    <a:pt x="24586" y="220689"/>
                  </a:lnTo>
                  <a:lnTo>
                    <a:pt x="24772" y="219675"/>
                  </a:lnTo>
                  <a:lnTo>
                    <a:pt x="24947" y="218615"/>
                  </a:lnTo>
                  <a:lnTo>
                    <a:pt x="25111" y="217555"/>
                  </a:lnTo>
                  <a:lnTo>
                    <a:pt x="25271" y="216448"/>
                  </a:lnTo>
                  <a:lnTo>
                    <a:pt x="25419" y="215327"/>
                  </a:lnTo>
                  <a:lnTo>
                    <a:pt x="25562" y="214190"/>
                  </a:lnTo>
                  <a:lnTo>
                    <a:pt x="25695" y="213023"/>
                  </a:lnTo>
                  <a:lnTo>
                    <a:pt x="25817" y="211840"/>
                  </a:lnTo>
                  <a:lnTo>
                    <a:pt x="25934" y="210626"/>
                  </a:lnTo>
                  <a:lnTo>
                    <a:pt x="26040" y="209397"/>
                  </a:lnTo>
                  <a:lnTo>
                    <a:pt x="26135" y="208137"/>
                  </a:lnTo>
                  <a:lnTo>
                    <a:pt x="26225" y="206847"/>
                  </a:lnTo>
                  <a:lnTo>
                    <a:pt x="26305" y="205556"/>
                  </a:lnTo>
                  <a:lnTo>
                    <a:pt x="26379" y="204220"/>
                  </a:lnTo>
                  <a:lnTo>
                    <a:pt x="26443" y="202868"/>
                  </a:lnTo>
                  <a:lnTo>
                    <a:pt x="26496" y="201500"/>
                  </a:lnTo>
                  <a:lnTo>
                    <a:pt x="26538" y="200102"/>
                  </a:lnTo>
                  <a:lnTo>
                    <a:pt x="26575" y="198689"/>
                  </a:lnTo>
                  <a:lnTo>
                    <a:pt x="26602" y="197245"/>
                  </a:lnTo>
                  <a:lnTo>
                    <a:pt x="26623" y="195785"/>
                  </a:lnTo>
                  <a:lnTo>
                    <a:pt x="26628" y="194311"/>
                  </a:lnTo>
                  <a:lnTo>
                    <a:pt x="26628" y="192790"/>
                  </a:lnTo>
                  <a:lnTo>
                    <a:pt x="26623" y="19126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4"/>
            <p:cNvSpPr/>
            <p:nvPr/>
          </p:nvSpPr>
          <p:spPr>
            <a:xfrm>
              <a:off x="-146350" y="-13635750"/>
              <a:ext cx="198800" cy="5079000"/>
            </a:xfrm>
            <a:custGeom>
              <a:avLst/>
              <a:gdLst/>
              <a:ahLst/>
              <a:cxnLst/>
              <a:rect l="l" t="t" r="r" b="b"/>
              <a:pathLst>
                <a:path w="7952" h="203160" extrusionOk="0">
                  <a:moveTo>
                    <a:pt x="96" y="1"/>
                  </a:moveTo>
                  <a:lnTo>
                    <a:pt x="85" y="16"/>
                  </a:lnTo>
                  <a:lnTo>
                    <a:pt x="69" y="47"/>
                  </a:lnTo>
                  <a:lnTo>
                    <a:pt x="59" y="93"/>
                  </a:lnTo>
                  <a:lnTo>
                    <a:pt x="53" y="170"/>
                  </a:lnTo>
                  <a:lnTo>
                    <a:pt x="32" y="339"/>
                  </a:lnTo>
                  <a:lnTo>
                    <a:pt x="22" y="585"/>
                  </a:lnTo>
                  <a:lnTo>
                    <a:pt x="11" y="877"/>
                  </a:lnTo>
                  <a:lnTo>
                    <a:pt x="6" y="1245"/>
                  </a:lnTo>
                  <a:lnTo>
                    <a:pt x="0" y="1660"/>
                  </a:lnTo>
                  <a:lnTo>
                    <a:pt x="0" y="2152"/>
                  </a:lnTo>
                  <a:lnTo>
                    <a:pt x="11" y="3304"/>
                  </a:lnTo>
                  <a:lnTo>
                    <a:pt x="37" y="4687"/>
                  </a:lnTo>
                  <a:lnTo>
                    <a:pt x="75" y="6300"/>
                  </a:lnTo>
                  <a:lnTo>
                    <a:pt x="122" y="8143"/>
                  </a:lnTo>
                  <a:lnTo>
                    <a:pt x="186" y="10202"/>
                  </a:lnTo>
                  <a:lnTo>
                    <a:pt x="260" y="12460"/>
                  </a:lnTo>
                  <a:lnTo>
                    <a:pt x="350" y="14934"/>
                  </a:lnTo>
                  <a:lnTo>
                    <a:pt x="451" y="17607"/>
                  </a:lnTo>
                  <a:lnTo>
                    <a:pt x="563" y="20464"/>
                  </a:lnTo>
                  <a:lnTo>
                    <a:pt x="685" y="23521"/>
                  </a:lnTo>
                  <a:lnTo>
                    <a:pt x="823" y="26763"/>
                  </a:lnTo>
                  <a:lnTo>
                    <a:pt x="971" y="30174"/>
                  </a:lnTo>
                  <a:lnTo>
                    <a:pt x="1295" y="37486"/>
                  </a:lnTo>
                  <a:lnTo>
                    <a:pt x="1650" y="45398"/>
                  </a:lnTo>
                  <a:lnTo>
                    <a:pt x="2451" y="62835"/>
                  </a:lnTo>
                  <a:lnTo>
                    <a:pt x="2875" y="72268"/>
                  </a:lnTo>
                  <a:lnTo>
                    <a:pt x="3310" y="82100"/>
                  </a:lnTo>
                  <a:lnTo>
                    <a:pt x="3528" y="87155"/>
                  </a:lnTo>
                  <a:lnTo>
                    <a:pt x="3745" y="92286"/>
                  </a:lnTo>
                  <a:lnTo>
                    <a:pt x="3968" y="97494"/>
                  </a:lnTo>
                  <a:lnTo>
                    <a:pt x="4180" y="102779"/>
                  </a:lnTo>
                  <a:lnTo>
                    <a:pt x="4398" y="108048"/>
                  </a:lnTo>
                  <a:lnTo>
                    <a:pt x="4599" y="113272"/>
                  </a:lnTo>
                  <a:lnTo>
                    <a:pt x="4795" y="118418"/>
                  </a:lnTo>
                  <a:lnTo>
                    <a:pt x="4986" y="123488"/>
                  </a:lnTo>
                  <a:lnTo>
                    <a:pt x="5347" y="133335"/>
                  </a:lnTo>
                  <a:lnTo>
                    <a:pt x="5522" y="138113"/>
                  </a:lnTo>
                  <a:lnTo>
                    <a:pt x="5702" y="142784"/>
                  </a:lnTo>
                  <a:lnTo>
                    <a:pt x="5872" y="147331"/>
                  </a:lnTo>
                  <a:lnTo>
                    <a:pt x="5957" y="149559"/>
                  </a:lnTo>
                  <a:lnTo>
                    <a:pt x="6031" y="151756"/>
                  </a:lnTo>
                  <a:lnTo>
                    <a:pt x="6106" y="153922"/>
                  </a:lnTo>
                  <a:lnTo>
                    <a:pt x="6169" y="156042"/>
                  </a:lnTo>
                  <a:lnTo>
                    <a:pt x="6228" y="158131"/>
                  </a:lnTo>
                  <a:lnTo>
                    <a:pt x="6281" y="160174"/>
                  </a:lnTo>
                  <a:lnTo>
                    <a:pt x="6323" y="162202"/>
                  </a:lnTo>
                  <a:lnTo>
                    <a:pt x="6360" y="164169"/>
                  </a:lnTo>
                  <a:lnTo>
                    <a:pt x="6381" y="166105"/>
                  </a:lnTo>
                  <a:lnTo>
                    <a:pt x="6397" y="168010"/>
                  </a:lnTo>
                  <a:lnTo>
                    <a:pt x="6397" y="169868"/>
                  </a:lnTo>
                  <a:lnTo>
                    <a:pt x="6387" y="171681"/>
                  </a:lnTo>
                  <a:lnTo>
                    <a:pt x="6381" y="172572"/>
                  </a:lnTo>
                  <a:lnTo>
                    <a:pt x="6365" y="173463"/>
                  </a:lnTo>
                  <a:lnTo>
                    <a:pt x="6350" y="174339"/>
                  </a:lnTo>
                  <a:lnTo>
                    <a:pt x="6334" y="175199"/>
                  </a:lnTo>
                  <a:lnTo>
                    <a:pt x="6307" y="176536"/>
                  </a:lnTo>
                  <a:lnTo>
                    <a:pt x="6270" y="177888"/>
                  </a:lnTo>
                  <a:lnTo>
                    <a:pt x="6222" y="179224"/>
                  </a:lnTo>
                  <a:lnTo>
                    <a:pt x="6164" y="180561"/>
                  </a:lnTo>
                  <a:lnTo>
                    <a:pt x="6090" y="181882"/>
                  </a:lnTo>
                  <a:lnTo>
                    <a:pt x="6010" y="183203"/>
                  </a:lnTo>
                  <a:lnTo>
                    <a:pt x="5915" y="184525"/>
                  </a:lnTo>
                  <a:lnTo>
                    <a:pt x="5814" y="185831"/>
                  </a:lnTo>
                  <a:lnTo>
                    <a:pt x="5697" y="187136"/>
                  </a:lnTo>
                  <a:lnTo>
                    <a:pt x="5570" y="188427"/>
                  </a:lnTo>
                  <a:lnTo>
                    <a:pt x="5432" y="189702"/>
                  </a:lnTo>
                  <a:lnTo>
                    <a:pt x="5283" y="190977"/>
                  </a:lnTo>
                  <a:lnTo>
                    <a:pt x="5124" y="192237"/>
                  </a:lnTo>
                  <a:lnTo>
                    <a:pt x="4949" y="193497"/>
                  </a:lnTo>
                  <a:lnTo>
                    <a:pt x="4769" y="194741"/>
                  </a:lnTo>
                  <a:lnTo>
                    <a:pt x="4578" y="195970"/>
                  </a:lnTo>
                  <a:lnTo>
                    <a:pt x="4281" y="197522"/>
                  </a:lnTo>
                  <a:lnTo>
                    <a:pt x="4016" y="198950"/>
                  </a:lnTo>
                  <a:lnTo>
                    <a:pt x="3952" y="199288"/>
                  </a:lnTo>
                  <a:lnTo>
                    <a:pt x="3888" y="199596"/>
                  </a:lnTo>
                  <a:lnTo>
                    <a:pt x="3766" y="200164"/>
                  </a:lnTo>
                  <a:lnTo>
                    <a:pt x="3655" y="200686"/>
                  </a:lnTo>
                  <a:lnTo>
                    <a:pt x="3602" y="200917"/>
                  </a:lnTo>
                  <a:lnTo>
                    <a:pt x="3560" y="201163"/>
                  </a:lnTo>
                  <a:lnTo>
                    <a:pt x="3469" y="201578"/>
                  </a:lnTo>
                  <a:lnTo>
                    <a:pt x="3400" y="201946"/>
                  </a:lnTo>
                  <a:lnTo>
                    <a:pt x="3342" y="202253"/>
                  </a:lnTo>
                  <a:lnTo>
                    <a:pt x="3294" y="202530"/>
                  </a:lnTo>
                  <a:lnTo>
                    <a:pt x="3262" y="202760"/>
                  </a:lnTo>
                  <a:lnTo>
                    <a:pt x="3247" y="202929"/>
                  </a:lnTo>
                  <a:lnTo>
                    <a:pt x="3247" y="203068"/>
                  </a:lnTo>
                  <a:lnTo>
                    <a:pt x="3247" y="203098"/>
                  </a:lnTo>
                  <a:lnTo>
                    <a:pt x="3257" y="203129"/>
                  </a:lnTo>
                  <a:lnTo>
                    <a:pt x="3262" y="203160"/>
                  </a:lnTo>
                  <a:lnTo>
                    <a:pt x="3278" y="203160"/>
                  </a:lnTo>
                  <a:lnTo>
                    <a:pt x="3310" y="203145"/>
                  </a:lnTo>
                  <a:lnTo>
                    <a:pt x="3358" y="203083"/>
                  </a:lnTo>
                  <a:lnTo>
                    <a:pt x="3416" y="202976"/>
                  </a:lnTo>
                  <a:lnTo>
                    <a:pt x="3485" y="202837"/>
                  </a:lnTo>
                  <a:lnTo>
                    <a:pt x="3565" y="202653"/>
                  </a:lnTo>
                  <a:lnTo>
                    <a:pt x="3650" y="202438"/>
                  </a:lnTo>
                  <a:lnTo>
                    <a:pt x="3750" y="202177"/>
                  </a:lnTo>
                  <a:lnTo>
                    <a:pt x="3862" y="201885"/>
                  </a:lnTo>
                  <a:lnTo>
                    <a:pt x="4026" y="201439"/>
                  </a:lnTo>
                  <a:lnTo>
                    <a:pt x="4191" y="200963"/>
                  </a:lnTo>
                  <a:lnTo>
                    <a:pt x="4345" y="200487"/>
                  </a:lnTo>
                  <a:lnTo>
                    <a:pt x="4493" y="199995"/>
                  </a:lnTo>
                  <a:lnTo>
                    <a:pt x="5252" y="197153"/>
                  </a:lnTo>
                  <a:lnTo>
                    <a:pt x="5384" y="196538"/>
                  </a:lnTo>
                  <a:lnTo>
                    <a:pt x="5511" y="195924"/>
                  </a:lnTo>
                  <a:lnTo>
                    <a:pt x="5633" y="195294"/>
                  </a:lnTo>
                  <a:lnTo>
                    <a:pt x="5750" y="194680"/>
                  </a:lnTo>
                  <a:lnTo>
                    <a:pt x="5867" y="194034"/>
                  </a:lnTo>
                  <a:lnTo>
                    <a:pt x="5984" y="193404"/>
                  </a:lnTo>
                  <a:lnTo>
                    <a:pt x="6095" y="192759"/>
                  </a:lnTo>
                  <a:lnTo>
                    <a:pt x="6201" y="192114"/>
                  </a:lnTo>
                  <a:lnTo>
                    <a:pt x="6302" y="191469"/>
                  </a:lnTo>
                  <a:lnTo>
                    <a:pt x="6403" y="190823"/>
                  </a:lnTo>
                  <a:lnTo>
                    <a:pt x="6498" y="190163"/>
                  </a:lnTo>
                  <a:lnTo>
                    <a:pt x="6594" y="189502"/>
                  </a:lnTo>
                  <a:lnTo>
                    <a:pt x="6684" y="188842"/>
                  </a:lnTo>
                  <a:lnTo>
                    <a:pt x="6769" y="188166"/>
                  </a:lnTo>
                  <a:lnTo>
                    <a:pt x="6853" y="187490"/>
                  </a:lnTo>
                  <a:lnTo>
                    <a:pt x="6933" y="186814"/>
                  </a:lnTo>
                  <a:lnTo>
                    <a:pt x="7007" y="186138"/>
                  </a:lnTo>
                  <a:lnTo>
                    <a:pt x="7082" y="185462"/>
                  </a:lnTo>
                  <a:lnTo>
                    <a:pt x="7151" y="184770"/>
                  </a:lnTo>
                  <a:lnTo>
                    <a:pt x="7219" y="184079"/>
                  </a:lnTo>
                  <a:lnTo>
                    <a:pt x="7283" y="183388"/>
                  </a:lnTo>
                  <a:lnTo>
                    <a:pt x="7341" y="182697"/>
                  </a:lnTo>
                  <a:lnTo>
                    <a:pt x="7395" y="182005"/>
                  </a:lnTo>
                  <a:lnTo>
                    <a:pt x="7448" y="181298"/>
                  </a:lnTo>
                  <a:lnTo>
                    <a:pt x="7495" y="180607"/>
                  </a:lnTo>
                  <a:lnTo>
                    <a:pt x="7543" y="179900"/>
                  </a:lnTo>
                  <a:lnTo>
                    <a:pt x="7585" y="179194"/>
                  </a:lnTo>
                  <a:lnTo>
                    <a:pt x="7623" y="178487"/>
                  </a:lnTo>
                  <a:lnTo>
                    <a:pt x="7654" y="177780"/>
                  </a:lnTo>
                  <a:lnTo>
                    <a:pt x="7686" y="177058"/>
                  </a:lnTo>
                  <a:lnTo>
                    <a:pt x="7713" y="176352"/>
                  </a:lnTo>
                  <a:lnTo>
                    <a:pt x="7734" y="175630"/>
                  </a:lnTo>
                  <a:lnTo>
                    <a:pt x="7776" y="174739"/>
                  </a:lnTo>
                  <a:lnTo>
                    <a:pt x="7808" y="173817"/>
                  </a:lnTo>
                  <a:lnTo>
                    <a:pt x="7840" y="172895"/>
                  </a:lnTo>
                  <a:lnTo>
                    <a:pt x="7867" y="171958"/>
                  </a:lnTo>
                  <a:lnTo>
                    <a:pt x="7888" y="171021"/>
                  </a:lnTo>
                  <a:lnTo>
                    <a:pt x="7904" y="170068"/>
                  </a:lnTo>
                  <a:lnTo>
                    <a:pt x="7920" y="169100"/>
                  </a:lnTo>
                  <a:lnTo>
                    <a:pt x="7936" y="168132"/>
                  </a:lnTo>
                  <a:lnTo>
                    <a:pt x="7941" y="167149"/>
                  </a:lnTo>
                  <a:lnTo>
                    <a:pt x="7946" y="166166"/>
                  </a:lnTo>
                  <a:lnTo>
                    <a:pt x="7951" y="164153"/>
                  </a:lnTo>
                  <a:lnTo>
                    <a:pt x="7941" y="162110"/>
                  </a:lnTo>
                  <a:lnTo>
                    <a:pt x="7925" y="160036"/>
                  </a:lnTo>
                  <a:lnTo>
                    <a:pt x="7898" y="157916"/>
                  </a:lnTo>
                  <a:lnTo>
                    <a:pt x="7861" y="155781"/>
                  </a:lnTo>
                  <a:lnTo>
                    <a:pt x="7819" y="153615"/>
                  </a:lnTo>
                  <a:lnTo>
                    <a:pt x="7771" y="151418"/>
                  </a:lnTo>
                  <a:lnTo>
                    <a:pt x="7718" y="149190"/>
                  </a:lnTo>
                  <a:lnTo>
                    <a:pt x="7660" y="146932"/>
                  </a:lnTo>
                  <a:lnTo>
                    <a:pt x="7532" y="142354"/>
                  </a:lnTo>
                  <a:lnTo>
                    <a:pt x="7395" y="137668"/>
                  </a:lnTo>
                  <a:lnTo>
                    <a:pt x="7251" y="132859"/>
                  </a:lnTo>
                  <a:lnTo>
                    <a:pt x="7103" y="127958"/>
                  </a:lnTo>
                  <a:lnTo>
                    <a:pt x="6938" y="122966"/>
                  </a:lnTo>
                  <a:lnTo>
                    <a:pt x="6769" y="117880"/>
                  </a:lnTo>
                  <a:lnTo>
                    <a:pt x="6583" y="112703"/>
                  </a:lnTo>
                  <a:lnTo>
                    <a:pt x="6381" y="107464"/>
                  </a:lnTo>
                  <a:lnTo>
                    <a:pt x="6169" y="102149"/>
                  </a:lnTo>
                  <a:lnTo>
                    <a:pt x="5952" y="96849"/>
                  </a:lnTo>
                  <a:lnTo>
                    <a:pt x="5724" y="91625"/>
                  </a:lnTo>
                  <a:lnTo>
                    <a:pt x="5490" y="86479"/>
                  </a:lnTo>
                  <a:lnTo>
                    <a:pt x="5252" y="81424"/>
                  </a:lnTo>
                  <a:lnTo>
                    <a:pt x="5013" y="76447"/>
                  </a:lnTo>
                  <a:lnTo>
                    <a:pt x="4764" y="71577"/>
                  </a:lnTo>
                  <a:lnTo>
                    <a:pt x="4520" y="66814"/>
                  </a:lnTo>
                  <a:lnTo>
                    <a:pt x="4270" y="62175"/>
                  </a:lnTo>
                  <a:lnTo>
                    <a:pt x="4021" y="57627"/>
                  </a:lnTo>
                  <a:lnTo>
                    <a:pt x="3777" y="53218"/>
                  </a:lnTo>
                  <a:lnTo>
                    <a:pt x="3528" y="48947"/>
                  </a:lnTo>
                  <a:lnTo>
                    <a:pt x="3289" y="44799"/>
                  </a:lnTo>
                  <a:lnTo>
                    <a:pt x="3050" y="40789"/>
                  </a:lnTo>
                  <a:lnTo>
                    <a:pt x="2817" y="36933"/>
                  </a:lnTo>
                  <a:lnTo>
                    <a:pt x="2371" y="29682"/>
                  </a:lnTo>
                  <a:lnTo>
                    <a:pt x="2164" y="26333"/>
                  </a:lnTo>
                  <a:lnTo>
                    <a:pt x="1958" y="23137"/>
                  </a:lnTo>
                  <a:lnTo>
                    <a:pt x="1761" y="20126"/>
                  </a:lnTo>
                  <a:lnTo>
                    <a:pt x="1576" y="17300"/>
                  </a:lnTo>
                  <a:lnTo>
                    <a:pt x="1395" y="14657"/>
                  </a:lnTo>
                  <a:lnTo>
                    <a:pt x="1226" y="12230"/>
                  </a:lnTo>
                  <a:lnTo>
                    <a:pt x="1061" y="9987"/>
                  </a:lnTo>
                  <a:lnTo>
                    <a:pt x="907" y="7959"/>
                  </a:lnTo>
                  <a:lnTo>
                    <a:pt x="769" y="6146"/>
                  </a:lnTo>
                  <a:lnTo>
                    <a:pt x="637" y="4548"/>
                  </a:lnTo>
                  <a:lnTo>
                    <a:pt x="515" y="3196"/>
                  </a:lnTo>
                  <a:lnTo>
                    <a:pt x="409" y="2060"/>
                  </a:lnTo>
                  <a:lnTo>
                    <a:pt x="356" y="1583"/>
                  </a:lnTo>
                  <a:lnTo>
                    <a:pt x="313" y="1168"/>
                  </a:lnTo>
                  <a:lnTo>
                    <a:pt x="266" y="815"/>
                  </a:lnTo>
                  <a:lnTo>
                    <a:pt x="228" y="523"/>
                  </a:lnTo>
                  <a:lnTo>
                    <a:pt x="191" y="308"/>
                  </a:lnTo>
                  <a:lnTo>
                    <a:pt x="154" y="139"/>
                  </a:lnTo>
                  <a:lnTo>
                    <a:pt x="128" y="47"/>
                  </a:lnTo>
                  <a:lnTo>
                    <a:pt x="112" y="16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FFE5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4"/>
            <p:cNvSpPr/>
            <p:nvPr/>
          </p:nvSpPr>
          <p:spPr>
            <a:xfrm>
              <a:off x="-146350" y="-13635750"/>
              <a:ext cx="198800" cy="5079000"/>
            </a:xfrm>
            <a:custGeom>
              <a:avLst/>
              <a:gdLst/>
              <a:ahLst/>
              <a:cxnLst/>
              <a:rect l="l" t="t" r="r" b="b"/>
              <a:pathLst>
                <a:path w="7952" h="203160" fill="none" extrusionOk="0">
                  <a:moveTo>
                    <a:pt x="3278" y="203160"/>
                  </a:moveTo>
                  <a:lnTo>
                    <a:pt x="3278" y="203160"/>
                  </a:lnTo>
                  <a:lnTo>
                    <a:pt x="3310" y="203145"/>
                  </a:lnTo>
                  <a:lnTo>
                    <a:pt x="3358" y="203083"/>
                  </a:lnTo>
                  <a:lnTo>
                    <a:pt x="3416" y="202976"/>
                  </a:lnTo>
                  <a:lnTo>
                    <a:pt x="3485" y="202837"/>
                  </a:lnTo>
                  <a:lnTo>
                    <a:pt x="3565" y="202653"/>
                  </a:lnTo>
                  <a:lnTo>
                    <a:pt x="3650" y="202438"/>
                  </a:lnTo>
                  <a:lnTo>
                    <a:pt x="3750" y="202177"/>
                  </a:lnTo>
                  <a:lnTo>
                    <a:pt x="3862" y="201885"/>
                  </a:lnTo>
                  <a:lnTo>
                    <a:pt x="3862" y="201885"/>
                  </a:lnTo>
                  <a:lnTo>
                    <a:pt x="4026" y="201439"/>
                  </a:lnTo>
                  <a:lnTo>
                    <a:pt x="4191" y="200963"/>
                  </a:lnTo>
                  <a:lnTo>
                    <a:pt x="4345" y="200487"/>
                  </a:lnTo>
                  <a:lnTo>
                    <a:pt x="4493" y="199995"/>
                  </a:lnTo>
                  <a:lnTo>
                    <a:pt x="5252" y="197153"/>
                  </a:lnTo>
                  <a:lnTo>
                    <a:pt x="5252" y="197153"/>
                  </a:lnTo>
                  <a:lnTo>
                    <a:pt x="5384" y="196538"/>
                  </a:lnTo>
                  <a:lnTo>
                    <a:pt x="5511" y="195924"/>
                  </a:lnTo>
                  <a:lnTo>
                    <a:pt x="5633" y="195294"/>
                  </a:lnTo>
                  <a:lnTo>
                    <a:pt x="5750" y="194680"/>
                  </a:lnTo>
                  <a:lnTo>
                    <a:pt x="5867" y="194034"/>
                  </a:lnTo>
                  <a:lnTo>
                    <a:pt x="5984" y="193404"/>
                  </a:lnTo>
                  <a:lnTo>
                    <a:pt x="6095" y="192759"/>
                  </a:lnTo>
                  <a:lnTo>
                    <a:pt x="6201" y="192114"/>
                  </a:lnTo>
                  <a:lnTo>
                    <a:pt x="6302" y="191469"/>
                  </a:lnTo>
                  <a:lnTo>
                    <a:pt x="6403" y="190823"/>
                  </a:lnTo>
                  <a:lnTo>
                    <a:pt x="6498" y="190163"/>
                  </a:lnTo>
                  <a:lnTo>
                    <a:pt x="6594" y="189502"/>
                  </a:lnTo>
                  <a:lnTo>
                    <a:pt x="6684" y="188842"/>
                  </a:lnTo>
                  <a:lnTo>
                    <a:pt x="6769" y="188166"/>
                  </a:lnTo>
                  <a:lnTo>
                    <a:pt x="6853" y="187490"/>
                  </a:lnTo>
                  <a:lnTo>
                    <a:pt x="6933" y="186814"/>
                  </a:lnTo>
                  <a:lnTo>
                    <a:pt x="7007" y="186138"/>
                  </a:lnTo>
                  <a:lnTo>
                    <a:pt x="7082" y="185462"/>
                  </a:lnTo>
                  <a:lnTo>
                    <a:pt x="7151" y="184770"/>
                  </a:lnTo>
                  <a:lnTo>
                    <a:pt x="7219" y="184079"/>
                  </a:lnTo>
                  <a:lnTo>
                    <a:pt x="7283" y="183388"/>
                  </a:lnTo>
                  <a:lnTo>
                    <a:pt x="7341" y="182697"/>
                  </a:lnTo>
                  <a:lnTo>
                    <a:pt x="7395" y="182005"/>
                  </a:lnTo>
                  <a:lnTo>
                    <a:pt x="7448" y="181298"/>
                  </a:lnTo>
                  <a:lnTo>
                    <a:pt x="7495" y="180607"/>
                  </a:lnTo>
                  <a:lnTo>
                    <a:pt x="7543" y="179900"/>
                  </a:lnTo>
                  <a:lnTo>
                    <a:pt x="7585" y="179194"/>
                  </a:lnTo>
                  <a:lnTo>
                    <a:pt x="7623" y="178487"/>
                  </a:lnTo>
                  <a:lnTo>
                    <a:pt x="7654" y="177780"/>
                  </a:lnTo>
                  <a:lnTo>
                    <a:pt x="7686" y="177058"/>
                  </a:lnTo>
                  <a:lnTo>
                    <a:pt x="7713" y="176352"/>
                  </a:lnTo>
                  <a:lnTo>
                    <a:pt x="7734" y="175630"/>
                  </a:lnTo>
                  <a:lnTo>
                    <a:pt x="7734" y="175630"/>
                  </a:lnTo>
                  <a:lnTo>
                    <a:pt x="7776" y="174739"/>
                  </a:lnTo>
                  <a:lnTo>
                    <a:pt x="7808" y="173817"/>
                  </a:lnTo>
                  <a:lnTo>
                    <a:pt x="7840" y="172895"/>
                  </a:lnTo>
                  <a:lnTo>
                    <a:pt x="7867" y="171958"/>
                  </a:lnTo>
                  <a:lnTo>
                    <a:pt x="7888" y="171021"/>
                  </a:lnTo>
                  <a:lnTo>
                    <a:pt x="7904" y="170068"/>
                  </a:lnTo>
                  <a:lnTo>
                    <a:pt x="7920" y="169100"/>
                  </a:lnTo>
                  <a:lnTo>
                    <a:pt x="7936" y="168132"/>
                  </a:lnTo>
                  <a:lnTo>
                    <a:pt x="7941" y="167149"/>
                  </a:lnTo>
                  <a:lnTo>
                    <a:pt x="7946" y="166166"/>
                  </a:lnTo>
                  <a:lnTo>
                    <a:pt x="7951" y="164153"/>
                  </a:lnTo>
                  <a:lnTo>
                    <a:pt x="7941" y="162110"/>
                  </a:lnTo>
                  <a:lnTo>
                    <a:pt x="7925" y="160036"/>
                  </a:lnTo>
                  <a:lnTo>
                    <a:pt x="7898" y="157916"/>
                  </a:lnTo>
                  <a:lnTo>
                    <a:pt x="7861" y="155781"/>
                  </a:lnTo>
                  <a:lnTo>
                    <a:pt x="7819" y="153615"/>
                  </a:lnTo>
                  <a:lnTo>
                    <a:pt x="7771" y="151418"/>
                  </a:lnTo>
                  <a:lnTo>
                    <a:pt x="7718" y="149190"/>
                  </a:lnTo>
                  <a:lnTo>
                    <a:pt x="7660" y="146932"/>
                  </a:lnTo>
                  <a:lnTo>
                    <a:pt x="7532" y="142354"/>
                  </a:lnTo>
                  <a:lnTo>
                    <a:pt x="7532" y="142354"/>
                  </a:lnTo>
                  <a:lnTo>
                    <a:pt x="7395" y="137668"/>
                  </a:lnTo>
                  <a:lnTo>
                    <a:pt x="7251" y="132859"/>
                  </a:lnTo>
                  <a:lnTo>
                    <a:pt x="7103" y="127958"/>
                  </a:lnTo>
                  <a:lnTo>
                    <a:pt x="6938" y="122966"/>
                  </a:lnTo>
                  <a:lnTo>
                    <a:pt x="6769" y="117880"/>
                  </a:lnTo>
                  <a:lnTo>
                    <a:pt x="6583" y="112703"/>
                  </a:lnTo>
                  <a:lnTo>
                    <a:pt x="6381" y="107464"/>
                  </a:lnTo>
                  <a:lnTo>
                    <a:pt x="6169" y="102149"/>
                  </a:lnTo>
                  <a:lnTo>
                    <a:pt x="6169" y="102149"/>
                  </a:lnTo>
                  <a:lnTo>
                    <a:pt x="5952" y="96849"/>
                  </a:lnTo>
                  <a:lnTo>
                    <a:pt x="5724" y="91625"/>
                  </a:lnTo>
                  <a:lnTo>
                    <a:pt x="5490" y="86479"/>
                  </a:lnTo>
                  <a:lnTo>
                    <a:pt x="5252" y="81424"/>
                  </a:lnTo>
                  <a:lnTo>
                    <a:pt x="5013" y="76447"/>
                  </a:lnTo>
                  <a:lnTo>
                    <a:pt x="4764" y="71577"/>
                  </a:lnTo>
                  <a:lnTo>
                    <a:pt x="4520" y="66814"/>
                  </a:lnTo>
                  <a:lnTo>
                    <a:pt x="4270" y="62175"/>
                  </a:lnTo>
                  <a:lnTo>
                    <a:pt x="4021" y="57627"/>
                  </a:lnTo>
                  <a:lnTo>
                    <a:pt x="3777" y="53218"/>
                  </a:lnTo>
                  <a:lnTo>
                    <a:pt x="3528" y="48947"/>
                  </a:lnTo>
                  <a:lnTo>
                    <a:pt x="3289" y="44799"/>
                  </a:lnTo>
                  <a:lnTo>
                    <a:pt x="3050" y="40789"/>
                  </a:lnTo>
                  <a:lnTo>
                    <a:pt x="2817" y="36933"/>
                  </a:lnTo>
                  <a:lnTo>
                    <a:pt x="2371" y="29682"/>
                  </a:lnTo>
                  <a:lnTo>
                    <a:pt x="2371" y="29682"/>
                  </a:lnTo>
                  <a:lnTo>
                    <a:pt x="2164" y="26333"/>
                  </a:lnTo>
                  <a:lnTo>
                    <a:pt x="1958" y="23137"/>
                  </a:lnTo>
                  <a:lnTo>
                    <a:pt x="1761" y="20126"/>
                  </a:lnTo>
                  <a:lnTo>
                    <a:pt x="1576" y="17300"/>
                  </a:lnTo>
                  <a:lnTo>
                    <a:pt x="1395" y="14657"/>
                  </a:lnTo>
                  <a:lnTo>
                    <a:pt x="1226" y="12230"/>
                  </a:lnTo>
                  <a:lnTo>
                    <a:pt x="1061" y="9987"/>
                  </a:lnTo>
                  <a:lnTo>
                    <a:pt x="907" y="7959"/>
                  </a:lnTo>
                  <a:lnTo>
                    <a:pt x="769" y="6146"/>
                  </a:lnTo>
                  <a:lnTo>
                    <a:pt x="637" y="4548"/>
                  </a:lnTo>
                  <a:lnTo>
                    <a:pt x="515" y="3196"/>
                  </a:lnTo>
                  <a:lnTo>
                    <a:pt x="409" y="2060"/>
                  </a:lnTo>
                  <a:lnTo>
                    <a:pt x="356" y="1583"/>
                  </a:lnTo>
                  <a:lnTo>
                    <a:pt x="313" y="1168"/>
                  </a:lnTo>
                  <a:lnTo>
                    <a:pt x="266" y="815"/>
                  </a:lnTo>
                  <a:lnTo>
                    <a:pt x="228" y="523"/>
                  </a:lnTo>
                  <a:lnTo>
                    <a:pt x="191" y="308"/>
                  </a:lnTo>
                  <a:lnTo>
                    <a:pt x="154" y="139"/>
                  </a:lnTo>
                  <a:lnTo>
                    <a:pt x="128" y="47"/>
                  </a:lnTo>
                  <a:lnTo>
                    <a:pt x="112" y="16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85" y="16"/>
                  </a:lnTo>
                  <a:lnTo>
                    <a:pt x="69" y="47"/>
                  </a:lnTo>
                  <a:lnTo>
                    <a:pt x="59" y="93"/>
                  </a:lnTo>
                  <a:lnTo>
                    <a:pt x="53" y="170"/>
                  </a:lnTo>
                  <a:lnTo>
                    <a:pt x="32" y="339"/>
                  </a:lnTo>
                  <a:lnTo>
                    <a:pt x="22" y="585"/>
                  </a:lnTo>
                  <a:lnTo>
                    <a:pt x="11" y="877"/>
                  </a:lnTo>
                  <a:lnTo>
                    <a:pt x="6" y="1245"/>
                  </a:lnTo>
                  <a:lnTo>
                    <a:pt x="0" y="1660"/>
                  </a:lnTo>
                  <a:lnTo>
                    <a:pt x="0" y="2152"/>
                  </a:lnTo>
                  <a:lnTo>
                    <a:pt x="11" y="3304"/>
                  </a:lnTo>
                  <a:lnTo>
                    <a:pt x="37" y="4687"/>
                  </a:lnTo>
                  <a:lnTo>
                    <a:pt x="75" y="6300"/>
                  </a:lnTo>
                  <a:lnTo>
                    <a:pt x="122" y="8143"/>
                  </a:lnTo>
                  <a:lnTo>
                    <a:pt x="186" y="10202"/>
                  </a:lnTo>
                  <a:lnTo>
                    <a:pt x="260" y="12460"/>
                  </a:lnTo>
                  <a:lnTo>
                    <a:pt x="350" y="14934"/>
                  </a:lnTo>
                  <a:lnTo>
                    <a:pt x="451" y="17607"/>
                  </a:lnTo>
                  <a:lnTo>
                    <a:pt x="563" y="20464"/>
                  </a:lnTo>
                  <a:lnTo>
                    <a:pt x="685" y="23521"/>
                  </a:lnTo>
                  <a:lnTo>
                    <a:pt x="823" y="26763"/>
                  </a:lnTo>
                  <a:lnTo>
                    <a:pt x="971" y="30174"/>
                  </a:lnTo>
                  <a:lnTo>
                    <a:pt x="971" y="30174"/>
                  </a:lnTo>
                  <a:lnTo>
                    <a:pt x="1295" y="37486"/>
                  </a:lnTo>
                  <a:lnTo>
                    <a:pt x="1650" y="45398"/>
                  </a:lnTo>
                  <a:lnTo>
                    <a:pt x="2451" y="62835"/>
                  </a:lnTo>
                  <a:lnTo>
                    <a:pt x="2875" y="72268"/>
                  </a:lnTo>
                  <a:lnTo>
                    <a:pt x="3310" y="82100"/>
                  </a:lnTo>
                  <a:lnTo>
                    <a:pt x="3528" y="87155"/>
                  </a:lnTo>
                  <a:lnTo>
                    <a:pt x="3745" y="92286"/>
                  </a:lnTo>
                  <a:lnTo>
                    <a:pt x="3968" y="97494"/>
                  </a:lnTo>
                  <a:lnTo>
                    <a:pt x="4180" y="102779"/>
                  </a:lnTo>
                  <a:lnTo>
                    <a:pt x="4180" y="102779"/>
                  </a:lnTo>
                  <a:lnTo>
                    <a:pt x="4398" y="108048"/>
                  </a:lnTo>
                  <a:lnTo>
                    <a:pt x="4599" y="113272"/>
                  </a:lnTo>
                  <a:lnTo>
                    <a:pt x="4795" y="118418"/>
                  </a:lnTo>
                  <a:lnTo>
                    <a:pt x="4986" y="123488"/>
                  </a:lnTo>
                  <a:lnTo>
                    <a:pt x="5347" y="133335"/>
                  </a:lnTo>
                  <a:lnTo>
                    <a:pt x="5522" y="138113"/>
                  </a:lnTo>
                  <a:lnTo>
                    <a:pt x="5702" y="142784"/>
                  </a:lnTo>
                  <a:lnTo>
                    <a:pt x="5702" y="142784"/>
                  </a:lnTo>
                  <a:lnTo>
                    <a:pt x="5872" y="147331"/>
                  </a:lnTo>
                  <a:lnTo>
                    <a:pt x="5957" y="149559"/>
                  </a:lnTo>
                  <a:lnTo>
                    <a:pt x="6031" y="151756"/>
                  </a:lnTo>
                  <a:lnTo>
                    <a:pt x="6106" y="153922"/>
                  </a:lnTo>
                  <a:lnTo>
                    <a:pt x="6169" y="156042"/>
                  </a:lnTo>
                  <a:lnTo>
                    <a:pt x="6228" y="158131"/>
                  </a:lnTo>
                  <a:lnTo>
                    <a:pt x="6281" y="160174"/>
                  </a:lnTo>
                  <a:lnTo>
                    <a:pt x="6323" y="162202"/>
                  </a:lnTo>
                  <a:lnTo>
                    <a:pt x="6360" y="164169"/>
                  </a:lnTo>
                  <a:lnTo>
                    <a:pt x="6381" y="166105"/>
                  </a:lnTo>
                  <a:lnTo>
                    <a:pt x="6397" y="168010"/>
                  </a:lnTo>
                  <a:lnTo>
                    <a:pt x="6397" y="169868"/>
                  </a:lnTo>
                  <a:lnTo>
                    <a:pt x="6387" y="171681"/>
                  </a:lnTo>
                  <a:lnTo>
                    <a:pt x="6381" y="172572"/>
                  </a:lnTo>
                  <a:lnTo>
                    <a:pt x="6365" y="173463"/>
                  </a:lnTo>
                  <a:lnTo>
                    <a:pt x="6350" y="174339"/>
                  </a:lnTo>
                  <a:lnTo>
                    <a:pt x="6334" y="175199"/>
                  </a:lnTo>
                  <a:lnTo>
                    <a:pt x="6334" y="175199"/>
                  </a:lnTo>
                  <a:lnTo>
                    <a:pt x="6307" y="176536"/>
                  </a:lnTo>
                  <a:lnTo>
                    <a:pt x="6270" y="177888"/>
                  </a:lnTo>
                  <a:lnTo>
                    <a:pt x="6222" y="179224"/>
                  </a:lnTo>
                  <a:lnTo>
                    <a:pt x="6164" y="180561"/>
                  </a:lnTo>
                  <a:lnTo>
                    <a:pt x="6090" y="181882"/>
                  </a:lnTo>
                  <a:lnTo>
                    <a:pt x="6010" y="183203"/>
                  </a:lnTo>
                  <a:lnTo>
                    <a:pt x="5915" y="184525"/>
                  </a:lnTo>
                  <a:lnTo>
                    <a:pt x="5814" y="185831"/>
                  </a:lnTo>
                  <a:lnTo>
                    <a:pt x="5697" y="187136"/>
                  </a:lnTo>
                  <a:lnTo>
                    <a:pt x="5570" y="188427"/>
                  </a:lnTo>
                  <a:lnTo>
                    <a:pt x="5432" y="189702"/>
                  </a:lnTo>
                  <a:lnTo>
                    <a:pt x="5283" y="190977"/>
                  </a:lnTo>
                  <a:lnTo>
                    <a:pt x="5124" y="192237"/>
                  </a:lnTo>
                  <a:lnTo>
                    <a:pt x="4949" y="193497"/>
                  </a:lnTo>
                  <a:lnTo>
                    <a:pt x="4769" y="194741"/>
                  </a:lnTo>
                  <a:lnTo>
                    <a:pt x="4578" y="195970"/>
                  </a:lnTo>
                  <a:lnTo>
                    <a:pt x="4578" y="195970"/>
                  </a:lnTo>
                  <a:lnTo>
                    <a:pt x="4281" y="197522"/>
                  </a:lnTo>
                  <a:lnTo>
                    <a:pt x="4016" y="198950"/>
                  </a:lnTo>
                  <a:lnTo>
                    <a:pt x="4016" y="198950"/>
                  </a:lnTo>
                  <a:lnTo>
                    <a:pt x="3952" y="199288"/>
                  </a:lnTo>
                  <a:lnTo>
                    <a:pt x="3888" y="199596"/>
                  </a:lnTo>
                  <a:lnTo>
                    <a:pt x="3766" y="200164"/>
                  </a:lnTo>
                  <a:lnTo>
                    <a:pt x="3655" y="200686"/>
                  </a:lnTo>
                  <a:lnTo>
                    <a:pt x="3602" y="200917"/>
                  </a:lnTo>
                  <a:lnTo>
                    <a:pt x="3560" y="201163"/>
                  </a:lnTo>
                  <a:lnTo>
                    <a:pt x="3560" y="201163"/>
                  </a:lnTo>
                  <a:lnTo>
                    <a:pt x="3469" y="201578"/>
                  </a:lnTo>
                  <a:lnTo>
                    <a:pt x="3400" y="201946"/>
                  </a:lnTo>
                  <a:lnTo>
                    <a:pt x="3342" y="202253"/>
                  </a:lnTo>
                  <a:lnTo>
                    <a:pt x="3294" y="202530"/>
                  </a:lnTo>
                  <a:lnTo>
                    <a:pt x="3262" y="202760"/>
                  </a:lnTo>
                  <a:lnTo>
                    <a:pt x="3247" y="202929"/>
                  </a:lnTo>
                  <a:lnTo>
                    <a:pt x="3247" y="203068"/>
                  </a:lnTo>
                  <a:lnTo>
                    <a:pt x="3247" y="203098"/>
                  </a:lnTo>
                  <a:lnTo>
                    <a:pt x="3257" y="203129"/>
                  </a:lnTo>
                  <a:lnTo>
                    <a:pt x="3257" y="203129"/>
                  </a:lnTo>
                  <a:lnTo>
                    <a:pt x="3262" y="203160"/>
                  </a:lnTo>
                  <a:lnTo>
                    <a:pt x="3278" y="203160"/>
                  </a:lnTo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4"/>
            <p:cNvSpPr/>
            <p:nvPr/>
          </p:nvSpPr>
          <p:spPr>
            <a:xfrm>
              <a:off x="-292225" y="-14224150"/>
              <a:ext cx="209950" cy="5990800"/>
            </a:xfrm>
            <a:custGeom>
              <a:avLst/>
              <a:gdLst/>
              <a:ahLst/>
              <a:cxnLst/>
              <a:rect l="l" t="t" r="r" b="b"/>
              <a:pathLst>
                <a:path w="8398" h="239632" extrusionOk="0">
                  <a:moveTo>
                    <a:pt x="6" y="1"/>
                  </a:moveTo>
                  <a:lnTo>
                    <a:pt x="1" y="308"/>
                  </a:lnTo>
                  <a:lnTo>
                    <a:pt x="6" y="615"/>
                  </a:lnTo>
                  <a:lnTo>
                    <a:pt x="59" y="1430"/>
                  </a:lnTo>
                  <a:lnTo>
                    <a:pt x="128" y="2474"/>
                  </a:lnTo>
                  <a:lnTo>
                    <a:pt x="335" y="5485"/>
                  </a:lnTo>
                  <a:lnTo>
                    <a:pt x="621" y="9480"/>
                  </a:lnTo>
                  <a:lnTo>
                    <a:pt x="971" y="14565"/>
                  </a:lnTo>
                  <a:lnTo>
                    <a:pt x="1162" y="17469"/>
                  </a:lnTo>
                  <a:lnTo>
                    <a:pt x="1369" y="20618"/>
                  </a:lnTo>
                  <a:lnTo>
                    <a:pt x="1587" y="23982"/>
                  </a:lnTo>
                  <a:lnTo>
                    <a:pt x="1815" y="27577"/>
                  </a:lnTo>
                  <a:lnTo>
                    <a:pt x="2048" y="31387"/>
                  </a:lnTo>
                  <a:lnTo>
                    <a:pt x="2292" y="35397"/>
                  </a:lnTo>
                  <a:lnTo>
                    <a:pt x="2536" y="39622"/>
                  </a:lnTo>
                  <a:lnTo>
                    <a:pt x="2780" y="44031"/>
                  </a:lnTo>
                  <a:lnTo>
                    <a:pt x="3029" y="48624"/>
                  </a:lnTo>
                  <a:lnTo>
                    <a:pt x="3273" y="53387"/>
                  </a:lnTo>
                  <a:lnTo>
                    <a:pt x="3517" y="58334"/>
                  </a:lnTo>
                  <a:lnTo>
                    <a:pt x="3767" y="63434"/>
                  </a:lnTo>
                  <a:lnTo>
                    <a:pt x="4005" y="68704"/>
                  </a:lnTo>
                  <a:lnTo>
                    <a:pt x="4244" y="74096"/>
                  </a:lnTo>
                  <a:lnTo>
                    <a:pt x="4483" y="79642"/>
                  </a:lnTo>
                  <a:lnTo>
                    <a:pt x="4716" y="85326"/>
                  </a:lnTo>
                  <a:lnTo>
                    <a:pt x="4939" y="91134"/>
                  </a:lnTo>
                  <a:lnTo>
                    <a:pt x="5162" y="97048"/>
                  </a:lnTo>
                  <a:lnTo>
                    <a:pt x="5379" y="103071"/>
                  </a:lnTo>
                  <a:lnTo>
                    <a:pt x="5586" y="109200"/>
                  </a:lnTo>
                  <a:lnTo>
                    <a:pt x="5788" y="115422"/>
                  </a:lnTo>
                  <a:lnTo>
                    <a:pt x="5984" y="121737"/>
                  </a:lnTo>
                  <a:lnTo>
                    <a:pt x="6175" y="128051"/>
                  </a:lnTo>
                  <a:lnTo>
                    <a:pt x="6355" y="134288"/>
                  </a:lnTo>
                  <a:lnTo>
                    <a:pt x="6525" y="140433"/>
                  </a:lnTo>
                  <a:lnTo>
                    <a:pt x="6695" y="146471"/>
                  </a:lnTo>
                  <a:lnTo>
                    <a:pt x="7008" y="158223"/>
                  </a:lnTo>
                  <a:lnTo>
                    <a:pt x="7305" y="169500"/>
                  </a:lnTo>
                  <a:lnTo>
                    <a:pt x="7580" y="180208"/>
                  </a:lnTo>
                  <a:lnTo>
                    <a:pt x="7846" y="190347"/>
                  </a:lnTo>
                  <a:lnTo>
                    <a:pt x="7915" y="192606"/>
                  </a:lnTo>
                  <a:lnTo>
                    <a:pt x="7973" y="194879"/>
                  </a:lnTo>
                  <a:lnTo>
                    <a:pt x="8015" y="197153"/>
                  </a:lnTo>
                  <a:lnTo>
                    <a:pt x="8047" y="199411"/>
                  </a:lnTo>
                  <a:lnTo>
                    <a:pt x="8068" y="201685"/>
                  </a:lnTo>
                  <a:lnTo>
                    <a:pt x="8079" y="203959"/>
                  </a:lnTo>
                  <a:lnTo>
                    <a:pt x="8079" y="206233"/>
                  </a:lnTo>
                  <a:lnTo>
                    <a:pt x="8063" y="208506"/>
                  </a:lnTo>
                  <a:lnTo>
                    <a:pt x="8053" y="209428"/>
                  </a:lnTo>
                  <a:lnTo>
                    <a:pt x="8031" y="210365"/>
                  </a:lnTo>
                  <a:lnTo>
                    <a:pt x="8010" y="211287"/>
                  </a:lnTo>
                  <a:lnTo>
                    <a:pt x="7978" y="212224"/>
                  </a:lnTo>
                  <a:lnTo>
                    <a:pt x="7941" y="213146"/>
                  </a:lnTo>
                  <a:lnTo>
                    <a:pt x="7899" y="214068"/>
                  </a:lnTo>
                  <a:lnTo>
                    <a:pt x="7851" y="214989"/>
                  </a:lnTo>
                  <a:lnTo>
                    <a:pt x="7798" y="215911"/>
                  </a:lnTo>
                  <a:lnTo>
                    <a:pt x="7740" y="216833"/>
                  </a:lnTo>
                  <a:lnTo>
                    <a:pt x="7676" y="217739"/>
                  </a:lnTo>
                  <a:lnTo>
                    <a:pt x="7602" y="218646"/>
                  </a:lnTo>
                  <a:lnTo>
                    <a:pt x="7527" y="219552"/>
                  </a:lnTo>
                  <a:lnTo>
                    <a:pt x="7443" y="220459"/>
                  </a:lnTo>
                  <a:lnTo>
                    <a:pt x="7352" y="221350"/>
                  </a:lnTo>
                  <a:lnTo>
                    <a:pt x="7262" y="222241"/>
                  </a:lnTo>
                  <a:lnTo>
                    <a:pt x="7161" y="223132"/>
                  </a:lnTo>
                  <a:lnTo>
                    <a:pt x="7082" y="223792"/>
                  </a:lnTo>
                  <a:lnTo>
                    <a:pt x="6997" y="224453"/>
                  </a:lnTo>
                  <a:lnTo>
                    <a:pt x="6907" y="225114"/>
                  </a:lnTo>
                  <a:lnTo>
                    <a:pt x="6811" y="225759"/>
                  </a:lnTo>
                  <a:lnTo>
                    <a:pt x="6711" y="226404"/>
                  </a:lnTo>
                  <a:lnTo>
                    <a:pt x="6610" y="227034"/>
                  </a:lnTo>
                  <a:lnTo>
                    <a:pt x="6504" y="227664"/>
                  </a:lnTo>
                  <a:lnTo>
                    <a:pt x="6392" y="228294"/>
                  </a:lnTo>
                  <a:lnTo>
                    <a:pt x="6276" y="228908"/>
                  </a:lnTo>
                  <a:lnTo>
                    <a:pt x="6154" y="229523"/>
                  </a:lnTo>
                  <a:lnTo>
                    <a:pt x="6032" y="230122"/>
                  </a:lnTo>
                  <a:lnTo>
                    <a:pt x="5899" y="230721"/>
                  </a:lnTo>
                  <a:lnTo>
                    <a:pt x="5766" y="231305"/>
                  </a:lnTo>
                  <a:lnTo>
                    <a:pt x="5634" y="231889"/>
                  </a:lnTo>
                  <a:lnTo>
                    <a:pt x="5491" y="232457"/>
                  </a:lnTo>
                  <a:lnTo>
                    <a:pt x="5347" y="233025"/>
                  </a:lnTo>
                  <a:lnTo>
                    <a:pt x="5215" y="233502"/>
                  </a:lnTo>
                  <a:lnTo>
                    <a:pt x="5082" y="233963"/>
                  </a:lnTo>
                  <a:lnTo>
                    <a:pt x="4944" y="234423"/>
                  </a:lnTo>
                  <a:lnTo>
                    <a:pt x="4806" y="234869"/>
                  </a:lnTo>
                  <a:lnTo>
                    <a:pt x="4663" y="235314"/>
                  </a:lnTo>
                  <a:lnTo>
                    <a:pt x="4520" y="235745"/>
                  </a:lnTo>
                  <a:lnTo>
                    <a:pt x="4371" y="236175"/>
                  </a:lnTo>
                  <a:lnTo>
                    <a:pt x="4223" y="236590"/>
                  </a:lnTo>
                  <a:lnTo>
                    <a:pt x="4069" y="237004"/>
                  </a:lnTo>
                  <a:lnTo>
                    <a:pt x="3915" y="237404"/>
                  </a:lnTo>
                  <a:lnTo>
                    <a:pt x="3756" y="237788"/>
                  </a:lnTo>
                  <a:lnTo>
                    <a:pt x="3597" y="238172"/>
                  </a:lnTo>
                  <a:lnTo>
                    <a:pt x="3433" y="238556"/>
                  </a:lnTo>
                  <a:lnTo>
                    <a:pt x="3268" y="238925"/>
                  </a:lnTo>
                  <a:lnTo>
                    <a:pt x="3098" y="239278"/>
                  </a:lnTo>
                  <a:lnTo>
                    <a:pt x="2929" y="239631"/>
                  </a:lnTo>
                  <a:lnTo>
                    <a:pt x="2929" y="239631"/>
                  </a:lnTo>
                  <a:lnTo>
                    <a:pt x="3125" y="239340"/>
                  </a:lnTo>
                  <a:lnTo>
                    <a:pt x="3316" y="239017"/>
                  </a:lnTo>
                  <a:lnTo>
                    <a:pt x="3507" y="238679"/>
                  </a:lnTo>
                  <a:lnTo>
                    <a:pt x="3687" y="238310"/>
                  </a:lnTo>
                  <a:lnTo>
                    <a:pt x="3942" y="237773"/>
                  </a:lnTo>
                  <a:lnTo>
                    <a:pt x="4180" y="237204"/>
                  </a:lnTo>
                  <a:lnTo>
                    <a:pt x="4419" y="236620"/>
                  </a:lnTo>
                  <a:lnTo>
                    <a:pt x="4647" y="236006"/>
                  </a:lnTo>
                  <a:lnTo>
                    <a:pt x="4870" y="235376"/>
                  </a:lnTo>
                  <a:lnTo>
                    <a:pt x="5082" y="234715"/>
                  </a:lnTo>
                  <a:lnTo>
                    <a:pt x="5289" y="234039"/>
                  </a:lnTo>
                  <a:lnTo>
                    <a:pt x="5491" y="233333"/>
                  </a:lnTo>
                  <a:lnTo>
                    <a:pt x="5639" y="232764"/>
                  </a:lnTo>
                  <a:lnTo>
                    <a:pt x="5788" y="232196"/>
                  </a:lnTo>
                  <a:lnTo>
                    <a:pt x="5931" y="231612"/>
                  </a:lnTo>
                  <a:lnTo>
                    <a:pt x="6069" y="231028"/>
                  </a:lnTo>
                  <a:lnTo>
                    <a:pt x="6201" y="230429"/>
                  </a:lnTo>
                  <a:lnTo>
                    <a:pt x="6334" y="229815"/>
                  </a:lnTo>
                  <a:lnTo>
                    <a:pt x="6461" y="229200"/>
                  </a:lnTo>
                  <a:lnTo>
                    <a:pt x="6578" y="228586"/>
                  </a:lnTo>
                  <a:lnTo>
                    <a:pt x="6695" y="227956"/>
                  </a:lnTo>
                  <a:lnTo>
                    <a:pt x="6811" y="227310"/>
                  </a:lnTo>
                  <a:lnTo>
                    <a:pt x="6917" y="226681"/>
                  </a:lnTo>
                  <a:lnTo>
                    <a:pt x="7018" y="226020"/>
                  </a:lnTo>
                  <a:lnTo>
                    <a:pt x="7119" y="225375"/>
                  </a:lnTo>
                  <a:lnTo>
                    <a:pt x="7214" y="224714"/>
                  </a:lnTo>
                  <a:lnTo>
                    <a:pt x="7305" y="224038"/>
                  </a:lnTo>
                  <a:lnTo>
                    <a:pt x="7389" y="223378"/>
                  </a:lnTo>
                  <a:lnTo>
                    <a:pt x="7496" y="222471"/>
                  </a:lnTo>
                  <a:lnTo>
                    <a:pt x="7596" y="221580"/>
                  </a:lnTo>
                  <a:lnTo>
                    <a:pt x="7692" y="220674"/>
                  </a:lnTo>
                  <a:lnTo>
                    <a:pt x="7777" y="219752"/>
                  </a:lnTo>
                  <a:lnTo>
                    <a:pt x="7862" y="218845"/>
                  </a:lnTo>
                  <a:lnTo>
                    <a:pt x="7936" y="217924"/>
                  </a:lnTo>
                  <a:lnTo>
                    <a:pt x="8010" y="217002"/>
                  </a:lnTo>
                  <a:lnTo>
                    <a:pt x="8074" y="216080"/>
                  </a:lnTo>
                  <a:lnTo>
                    <a:pt x="8132" y="215143"/>
                  </a:lnTo>
                  <a:lnTo>
                    <a:pt x="8185" y="214221"/>
                  </a:lnTo>
                  <a:lnTo>
                    <a:pt x="8228" y="213284"/>
                  </a:lnTo>
                  <a:lnTo>
                    <a:pt x="8270" y="212347"/>
                  </a:lnTo>
                  <a:lnTo>
                    <a:pt x="8302" y="211394"/>
                  </a:lnTo>
                  <a:lnTo>
                    <a:pt x="8328" y="210457"/>
                  </a:lnTo>
                  <a:lnTo>
                    <a:pt x="8355" y="209505"/>
                  </a:lnTo>
                  <a:lnTo>
                    <a:pt x="8371" y="208568"/>
                  </a:lnTo>
                  <a:lnTo>
                    <a:pt x="8387" y="206279"/>
                  </a:lnTo>
                  <a:lnTo>
                    <a:pt x="8397" y="203990"/>
                  </a:lnTo>
                  <a:lnTo>
                    <a:pt x="8392" y="201716"/>
                  </a:lnTo>
                  <a:lnTo>
                    <a:pt x="8376" y="199427"/>
                  </a:lnTo>
                  <a:lnTo>
                    <a:pt x="8350" y="197138"/>
                  </a:lnTo>
                  <a:lnTo>
                    <a:pt x="8307" y="194864"/>
                  </a:lnTo>
                  <a:lnTo>
                    <a:pt x="8259" y="192590"/>
                  </a:lnTo>
                  <a:lnTo>
                    <a:pt x="8196" y="190301"/>
                  </a:lnTo>
                  <a:lnTo>
                    <a:pt x="7946" y="180177"/>
                  </a:lnTo>
                  <a:lnTo>
                    <a:pt x="7687" y="169454"/>
                  </a:lnTo>
                  <a:lnTo>
                    <a:pt x="7405" y="158162"/>
                  </a:lnTo>
                  <a:lnTo>
                    <a:pt x="7257" y="152324"/>
                  </a:lnTo>
                  <a:lnTo>
                    <a:pt x="7103" y="146394"/>
                  </a:lnTo>
                  <a:lnTo>
                    <a:pt x="6939" y="140341"/>
                  </a:lnTo>
                  <a:lnTo>
                    <a:pt x="6769" y="134196"/>
                  </a:lnTo>
                  <a:lnTo>
                    <a:pt x="6589" y="127959"/>
                  </a:lnTo>
                  <a:lnTo>
                    <a:pt x="6403" y="121644"/>
                  </a:lnTo>
                  <a:lnTo>
                    <a:pt x="6207" y="115330"/>
                  </a:lnTo>
                  <a:lnTo>
                    <a:pt x="6005" y="109108"/>
                  </a:lnTo>
                  <a:lnTo>
                    <a:pt x="5793" y="102978"/>
                  </a:lnTo>
                  <a:lnTo>
                    <a:pt x="5575" y="96956"/>
                  </a:lnTo>
                  <a:lnTo>
                    <a:pt x="5353" y="91026"/>
                  </a:lnTo>
                  <a:lnTo>
                    <a:pt x="5119" y="85234"/>
                  </a:lnTo>
                  <a:lnTo>
                    <a:pt x="4881" y="79550"/>
                  </a:lnTo>
                  <a:lnTo>
                    <a:pt x="4637" y="74019"/>
                  </a:lnTo>
                  <a:lnTo>
                    <a:pt x="4393" y="68612"/>
                  </a:lnTo>
                  <a:lnTo>
                    <a:pt x="4143" y="63342"/>
                  </a:lnTo>
                  <a:lnTo>
                    <a:pt x="3889" y="58242"/>
                  </a:lnTo>
                  <a:lnTo>
                    <a:pt x="3634" y="53295"/>
                  </a:lnTo>
                  <a:lnTo>
                    <a:pt x="3374" y="48532"/>
                  </a:lnTo>
                  <a:lnTo>
                    <a:pt x="3120" y="43923"/>
                  </a:lnTo>
                  <a:lnTo>
                    <a:pt x="2860" y="39514"/>
                  </a:lnTo>
                  <a:lnTo>
                    <a:pt x="2605" y="35289"/>
                  </a:lnTo>
                  <a:lnTo>
                    <a:pt x="2345" y="31280"/>
                  </a:lnTo>
                  <a:lnTo>
                    <a:pt x="2091" y="27485"/>
                  </a:lnTo>
                  <a:lnTo>
                    <a:pt x="1852" y="23890"/>
                  </a:lnTo>
                  <a:lnTo>
                    <a:pt x="1618" y="20526"/>
                  </a:lnTo>
                  <a:lnTo>
                    <a:pt x="1396" y="17392"/>
                  </a:lnTo>
                  <a:lnTo>
                    <a:pt x="1183" y="14488"/>
                  </a:lnTo>
                  <a:lnTo>
                    <a:pt x="987" y="11830"/>
                  </a:lnTo>
                  <a:lnTo>
                    <a:pt x="802" y="9418"/>
                  </a:lnTo>
                  <a:lnTo>
                    <a:pt x="234" y="2428"/>
                  </a:lnTo>
                  <a:lnTo>
                    <a:pt x="75" y="615"/>
                  </a:lnTo>
                  <a:lnTo>
                    <a:pt x="43" y="308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4"/>
            <p:cNvSpPr/>
            <p:nvPr/>
          </p:nvSpPr>
          <p:spPr>
            <a:xfrm>
              <a:off x="-239700" y="-18995475"/>
              <a:ext cx="87675" cy="4558200"/>
            </a:xfrm>
            <a:custGeom>
              <a:avLst/>
              <a:gdLst/>
              <a:ahLst/>
              <a:cxnLst/>
              <a:rect l="l" t="t" r="r" b="b"/>
              <a:pathLst>
                <a:path w="3507" h="182328" extrusionOk="0">
                  <a:moveTo>
                    <a:pt x="0" y="1"/>
                  </a:moveTo>
                  <a:lnTo>
                    <a:pt x="16" y="477"/>
                  </a:lnTo>
                  <a:lnTo>
                    <a:pt x="43" y="938"/>
                  </a:lnTo>
                  <a:lnTo>
                    <a:pt x="69" y="1399"/>
                  </a:lnTo>
                  <a:lnTo>
                    <a:pt x="101" y="1859"/>
                  </a:lnTo>
                  <a:lnTo>
                    <a:pt x="165" y="4179"/>
                  </a:lnTo>
                  <a:lnTo>
                    <a:pt x="249" y="7160"/>
                  </a:lnTo>
                  <a:lnTo>
                    <a:pt x="509" y="15625"/>
                  </a:lnTo>
                  <a:lnTo>
                    <a:pt x="844" y="26671"/>
                  </a:lnTo>
                  <a:lnTo>
                    <a:pt x="1029" y="33123"/>
                  </a:lnTo>
                  <a:lnTo>
                    <a:pt x="1225" y="40128"/>
                  </a:lnTo>
                  <a:lnTo>
                    <a:pt x="1427" y="47641"/>
                  </a:lnTo>
                  <a:lnTo>
                    <a:pt x="1629" y="55599"/>
                  </a:lnTo>
                  <a:lnTo>
                    <a:pt x="1830" y="63956"/>
                  </a:lnTo>
                  <a:lnTo>
                    <a:pt x="1931" y="68289"/>
                  </a:lnTo>
                  <a:lnTo>
                    <a:pt x="2026" y="72682"/>
                  </a:lnTo>
                  <a:lnTo>
                    <a:pt x="2122" y="77184"/>
                  </a:lnTo>
                  <a:lnTo>
                    <a:pt x="2217" y="81747"/>
                  </a:lnTo>
                  <a:lnTo>
                    <a:pt x="2313" y="86371"/>
                  </a:lnTo>
                  <a:lnTo>
                    <a:pt x="2403" y="91072"/>
                  </a:lnTo>
                  <a:lnTo>
                    <a:pt x="2488" y="95758"/>
                  </a:lnTo>
                  <a:lnTo>
                    <a:pt x="2567" y="100397"/>
                  </a:lnTo>
                  <a:lnTo>
                    <a:pt x="2642" y="104960"/>
                  </a:lnTo>
                  <a:lnTo>
                    <a:pt x="2716" y="109446"/>
                  </a:lnTo>
                  <a:lnTo>
                    <a:pt x="2780" y="113870"/>
                  </a:lnTo>
                  <a:lnTo>
                    <a:pt x="2843" y="118187"/>
                  </a:lnTo>
                  <a:lnTo>
                    <a:pt x="2955" y="126576"/>
                  </a:lnTo>
                  <a:lnTo>
                    <a:pt x="3050" y="134549"/>
                  </a:lnTo>
                  <a:lnTo>
                    <a:pt x="3135" y="142077"/>
                  </a:lnTo>
                  <a:lnTo>
                    <a:pt x="3204" y="149113"/>
                  </a:lnTo>
                  <a:lnTo>
                    <a:pt x="3257" y="155596"/>
                  </a:lnTo>
                  <a:lnTo>
                    <a:pt x="3305" y="161434"/>
                  </a:lnTo>
                  <a:lnTo>
                    <a:pt x="3347" y="166673"/>
                  </a:lnTo>
                  <a:lnTo>
                    <a:pt x="3384" y="171251"/>
                  </a:lnTo>
                  <a:lnTo>
                    <a:pt x="3395" y="173279"/>
                  </a:lnTo>
                  <a:lnTo>
                    <a:pt x="3395" y="175153"/>
                  </a:lnTo>
                  <a:lnTo>
                    <a:pt x="3421" y="176735"/>
                  </a:lnTo>
                  <a:lnTo>
                    <a:pt x="3437" y="178164"/>
                  </a:lnTo>
                  <a:lnTo>
                    <a:pt x="3443" y="179393"/>
                  </a:lnTo>
                  <a:lnTo>
                    <a:pt x="3443" y="180469"/>
                  </a:lnTo>
                  <a:lnTo>
                    <a:pt x="3443" y="180929"/>
                  </a:lnTo>
                  <a:lnTo>
                    <a:pt x="3448" y="181406"/>
                  </a:lnTo>
                  <a:lnTo>
                    <a:pt x="3464" y="181867"/>
                  </a:lnTo>
                  <a:lnTo>
                    <a:pt x="3485" y="182327"/>
                  </a:lnTo>
                  <a:lnTo>
                    <a:pt x="3501" y="181867"/>
                  </a:lnTo>
                  <a:lnTo>
                    <a:pt x="3501" y="181390"/>
                  </a:lnTo>
                  <a:lnTo>
                    <a:pt x="3501" y="180929"/>
                  </a:lnTo>
                  <a:lnTo>
                    <a:pt x="3485" y="180469"/>
                  </a:lnTo>
                  <a:lnTo>
                    <a:pt x="3485" y="175153"/>
                  </a:lnTo>
                  <a:lnTo>
                    <a:pt x="3496" y="173325"/>
                  </a:lnTo>
                  <a:lnTo>
                    <a:pt x="3501" y="171297"/>
                  </a:lnTo>
                  <a:lnTo>
                    <a:pt x="3506" y="169100"/>
                  </a:lnTo>
                  <a:lnTo>
                    <a:pt x="3501" y="166734"/>
                  </a:lnTo>
                  <a:lnTo>
                    <a:pt x="3490" y="161465"/>
                  </a:lnTo>
                  <a:lnTo>
                    <a:pt x="3485" y="155565"/>
                  </a:lnTo>
                  <a:lnTo>
                    <a:pt x="3453" y="149082"/>
                  </a:lnTo>
                  <a:lnTo>
                    <a:pt x="3400" y="142046"/>
                  </a:lnTo>
                  <a:lnTo>
                    <a:pt x="3337" y="134518"/>
                  </a:lnTo>
                  <a:lnTo>
                    <a:pt x="3299" y="130585"/>
                  </a:lnTo>
                  <a:lnTo>
                    <a:pt x="3257" y="126529"/>
                  </a:lnTo>
                  <a:lnTo>
                    <a:pt x="3209" y="122381"/>
                  </a:lnTo>
                  <a:lnTo>
                    <a:pt x="3156" y="118141"/>
                  </a:lnTo>
                  <a:lnTo>
                    <a:pt x="3098" y="113809"/>
                  </a:lnTo>
                  <a:lnTo>
                    <a:pt x="3034" y="109384"/>
                  </a:lnTo>
                  <a:lnTo>
                    <a:pt x="2965" y="104898"/>
                  </a:lnTo>
                  <a:lnTo>
                    <a:pt x="2891" y="100320"/>
                  </a:lnTo>
                  <a:lnTo>
                    <a:pt x="2811" y="95696"/>
                  </a:lnTo>
                  <a:lnTo>
                    <a:pt x="2727" y="90995"/>
                  </a:lnTo>
                  <a:lnTo>
                    <a:pt x="2636" y="86309"/>
                  </a:lnTo>
                  <a:lnTo>
                    <a:pt x="2541" y="81670"/>
                  </a:lnTo>
                  <a:lnTo>
                    <a:pt x="2445" y="77107"/>
                  </a:lnTo>
                  <a:lnTo>
                    <a:pt x="2345" y="72621"/>
                  </a:lnTo>
                  <a:lnTo>
                    <a:pt x="2244" y="68212"/>
                  </a:lnTo>
                  <a:lnTo>
                    <a:pt x="2138" y="63880"/>
                  </a:lnTo>
                  <a:lnTo>
                    <a:pt x="2032" y="59655"/>
                  </a:lnTo>
                  <a:lnTo>
                    <a:pt x="1920" y="55522"/>
                  </a:lnTo>
                  <a:lnTo>
                    <a:pt x="1814" y="51482"/>
                  </a:lnTo>
                  <a:lnTo>
                    <a:pt x="1703" y="47549"/>
                  </a:lnTo>
                  <a:lnTo>
                    <a:pt x="1591" y="43739"/>
                  </a:lnTo>
                  <a:lnTo>
                    <a:pt x="1480" y="40052"/>
                  </a:lnTo>
                  <a:lnTo>
                    <a:pt x="1374" y="36472"/>
                  </a:lnTo>
                  <a:lnTo>
                    <a:pt x="1263" y="33046"/>
                  </a:lnTo>
                  <a:lnTo>
                    <a:pt x="1156" y="29743"/>
                  </a:lnTo>
                  <a:lnTo>
                    <a:pt x="1050" y="26578"/>
                  </a:lnTo>
                  <a:lnTo>
                    <a:pt x="849" y="20710"/>
                  </a:lnTo>
                  <a:lnTo>
                    <a:pt x="663" y="15486"/>
                  </a:lnTo>
                  <a:lnTo>
                    <a:pt x="488" y="10939"/>
                  </a:lnTo>
                  <a:lnTo>
                    <a:pt x="334" y="7114"/>
                  </a:lnTo>
                  <a:lnTo>
                    <a:pt x="207" y="4149"/>
                  </a:lnTo>
                  <a:lnTo>
                    <a:pt x="106" y="1829"/>
                  </a:lnTo>
                  <a:lnTo>
                    <a:pt x="90" y="1368"/>
                  </a:lnTo>
                  <a:lnTo>
                    <a:pt x="69" y="907"/>
                  </a:lnTo>
                  <a:lnTo>
                    <a:pt x="37" y="46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4"/>
            <p:cNvSpPr/>
            <p:nvPr/>
          </p:nvSpPr>
          <p:spPr>
            <a:xfrm>
              <a:off x="-531575" y="-14876300"/>
              <a:ext cx="466400" cy="1350800"/>
            </a:xfrm>
            <a:custGeom>
              <a:avLst/>
              <a:gdLst/>
              <a:ahLst/>
              <a:cxnLst/>
              <a:rect l="l" t="t" r="r" b="b"/>
              <a:pathLst>
                <a:path w="18656" h="54032" extrusionOk="0">
                  <a:moveTo>
                    <a:pt x="9087" y="1"/>
                  </a:moveTo>
                  <a:lnTo>
                    <a:pt x="8848" y="31"/>
                  </a:lnTo>
                  <a:lnTo>
                    <a:pt x="8609" y="78"/>
                  </a:lnTo>
                  <a:lnTo>
                    <a:pt x="8376" y="139"/>
                  </a:lnTo>
                  <a:lnTo>
                    <a:pt x="8142" y="216"/>
                  </a:lnTo>
                  <a:lnTo>
                    <a:pt x="7909" y="308"/>
                  </a:lnTo>
                  <a:lnTo>
                    <a:pt x="7676" y="415"/>
                  </a:lnTo>
                  <a:lnTo>
                    <a:pt x="7448" y="554"/>
                  </a:lnTo>
                  <a:lnTo>
                    <a:pt x="7220" y="692"/>
                  </a:lnTo>
                  <a:lnTo>
                    <a:pt x="6997" y="846"/>
                  </a:lnTo>
                  <a:lnTo>
                    <a:pt x="6774" y="1030"/>
                  </a:lnTo>
                  <a:lnTo>
                    <a:pt x="6557" y="1214"/>
                  </a:lnTo>
                  <a:lnTo>
                    <a:pt x="6339" y="1414"/>
                  </a:lnTo>
                  <a:lnTo>
                    <a:pt x="6122" y="1645"/>
                  </a:lnTo>
                  <a:lnTo>
                    <a:pt x="5909" y="1875"/>
                  </a:lnTo>
                  <a:lnTo>
                    <a:pt x="5697" y="2121"/>
                  </a:lnTo>
                  <a:lnTo>
                    <a:pt x="5490" y="2382"/>
                  </a:lnTo>
                  <a:lnTo>
                    <a:pt x="5283" y="2658"/>
                  </a:lnTo>
                  <a:lnTo>
                    <a:pt x="5082" y="2950"/>
                  </a:lnTo>
                  <a:lnTo>
                    <a:pt x="4880" y="3258"/>
                  </a:lnTo>
                  <a:lnTo>
                    <a:pt x="4684" y="3580"/>
                  </a:lnTo>
                  <a:lnTo>
                    <a:pt x="4493" y="3903"/>
                  </a:lnTo>
                  <a:lnTo>
                    <a:pt x="4302" y="4256"/>
                  </a:lnTo>
                  <a:lnTo>
                    <a:pt x="4111" y="4610"/>
                  </a:lnTo>
                  <a:lnTo>
                    <a:pt x="3931" y="4978"/>
                  </a:lnTo>
                  <a:lnTo>
                    <a:pt x="3745" y="5362"/>
                  </a:lnTo>
                  <a:lnTo>
                    <a:pt x="3570" y="5762"/>
                  </a:lnTo>
                  <a:lnTo>
                    <a:pt x="3395" y="6161"/>
                  </a:lnTo>
                  <a:lnTo>
                    <a:pt x="3225" y="6591"/>
                  </a:lnTo>
                  <a:lnTo>
                    <a:pt x="3056" y="7022"/>
                  </a:lnTo>
                  <a:lnTo>
                    <a:pt x="2891" y="7452"/>
                  </a:lnTo>
                  <a:lnTo>
                    <a:pt x="2732" y="7913"/>
                  </a:lnTo>
                  <a:lnTo>
                    <a:pt x="2578" y="8373"/>
                  </a:lnTo>
                  <a:lnTo>
                    <a:pt x="2424" y="8850"/>
                  </a:lnTo>
                  <a:lnTo>
                    <a:pt x="2276" y="9341"/>
                  </a:lnTo>
                  <a:lnTo>
                    <a:pt x="2133" y="9833"/>
                  </a:lnTo>
                  <a:lnTo>
                    <a:pt x="1990" y="10340"/>
                  </a:lnTo>
                  <a:lnTo>
                    <a:pt x="1852" y="10847"/>
                  </a:lnTo>
                  <a:lnTo>
                    <a:pt x="1724" y="11369"/>
                  </a:lnTo>
                  <a:lnTo>
                    <a:pt x="1592" y="11907"/>
                  </a:lnTo>
                  <a:lnTo>
                    <a:pt x="1470" y="12460"/>
                  </a:lnTo>
                  <a:lnTo>
                    <a:pt x="1353" y="12998"/>
                  </a:lnTo>
                  <a:lnTo>
                    <a:pt x="1236" y="13566"/>
                  </a:lnTo>
                  <a:lnTo>
                    <a:pt x="1125" y="14135"/>
                  </a:lnTo>
                  <a:lnTo>
                    <a:pt x="1019" y="14718"/>
                  </a:lnTo>
                  <a:lnTo>
                    <a:pt x="918" y="15302"/>
                  </a:lnTo>
                  <a:lnTo>
                    <a:pt x="823" y="15901"/>
                  </a:lnTo>
                  <a:lnTo>
                    <a:pt x="732" y="16500"/>
                  </a:lnTo>
                  <a:lnTo>
                    <a:pt x="648" y="17115"/>
                  </a:lnTo>
                  <a:lnTo>
                    <a:pt x="568" y="17729"/>
                  </a:lnTo>
                  <a:lnTo>
                    <a:pt x="488" y="18344"/>
                  </a:lnTo>
                  <a:lnTo>
                    <a:pt x="419" y="18974"/>
                  </a:lnTo>
                  <a:lnTo>
                    <a:pt x="356" y="19619"/>
                  </a:lnTo>
                  <a:lnTo>
                    <a:pt x="292" y="20264"/>
                  </a:lnTo>
                  <a:lnTo>
                    <a:pt x="239" y="20910"/>
                  </a:lnTo>
                  <a:lnTo>
                    <a:pt x="191" y="21570"/>
                  </a:lnTo>
                  <a:lnTo>
                    <a:pt x="149" y="22231"/>
                  </a:lnTo>
                  <a:lnTo>
                    <a:pt x="107" y="22907"/>
                  </a:lnTo>
                  <a:lnTo>
                    <a:pt x="75" y="23567"/>
                  </a:lnTo>
                  <a:lnTo>
                    <a:pt x="48" y="24259"/>
                  </a:lnTo>
                  <a:lnTo>
                    <a:pt x="27" y="24935"/>
                  </a:lnTo>
                  <a:lnTo>
                    <a:pt x="11" y="25626"/>
                  </a:lnTo>
                  <a:lnTo>
                    <a:pt x="6" y="26317"/>
                  </a:lnTo>
                  <a:lnTo>
                    <a:pt x="0" y="27009"/>
                  </a:lnTo>
                  <a:lnTo>
                    <a:pt x="6" y="27715"/>
                  </a:lnTo>
                  <a:lnTo>
                    <a:pt x="11" y="28407"/>
                  </a:lnTo>
                  <a:lnTo>
                    <a:pt x="27" y="29098"/>
                  </a:lnTo>
                  <a:lnTo>
                    <a:pt x="48" y="29774"/>
                  </a:lnTo>
                  <a:lnTo>
                    <a:pt x="75" y="30450"/>
                  </a:lnTo>
                  <a:lnTo>
                    <a:pt x="107" y="31126"/>
                  </a:lnTo>
                  <a:lnTo>
                    <a:pt x="149" y="31802"/>
                  </a:lnTo>
                  <a:lnTo>
                    <a:pt x="191" y="32463"/>
                  </a:lnTo>
                  <a:lnTo>
                    <a:pt x="239" y="33108"/>
                  </a:lnTo>
                  <a:lnTo>
                    <a:pt x="292" y="33768"/>
                  </a:lnTo>
                  <a:lnTo>
                    <a:pt x="356" y="34414"/>
                  </a:lnTo>
                  <a:lnTo>
                    <a:pt x="419" y="35043"/>
                  </a:lnTo>
                  <a:lnTo>
                    <a:pt x="488" y="35673"/>
                  </a:lnTo>
                  <a:lnTo>
                    <a:pt x="568" y="36303"/>
                  </a:lnTo>
                  <a:lnTo>
                    <a:pt x="648" y="36918"/>
                  </a:lnTo>
                  <a:lnTo>
                    <a:pt x="732" y="37532"/>
                  </a:lnTo>
                  <a:lnTo>
                    <a:pt x="823" y="38131"/>
                  </a:lnTo>
                  <a:lnTo>
                    <a:pt x="918" y="38731"/>
                  </a:lnTo>
                  <a:lnTo>
                    <a:pt x="1019" y="39314"/>
                  </a:lnTo>
                  <a:lnTo>
                    <a:pt x="1125" y="39898"/>
                  </a:lnTo>
                  <a:lnTo>
                    <a:pt x="1236" y="40467"/>
                  </a:lnTo>
                  <a:lnTo>
                    <a:pt x="1353" y="41020"/>
                  </a:lnTo>
                  <a:lnTo>
                    <a:pt x="1470" y="41573"/>
                  </a:lnTo>
                  <a:lnTo>
                    <a:pt x="1592" y="42126"/>
                  </a:lnTo>
                  <a:lnTo>
                    <a:pt x="1724" y="42648"/>
                  </a:lnTo>
                  <a:lnTo>
                    <a:pt x="1852" y="43186"/>
                  </a:lnTo>
                  <a:lnTo>
                    <a:pt x="1990" y="43693"/>
                  </a:lnTo>
                  <a:lnTo>
                    <a:pt x="2133" y="44200"/>
                  </a:lnTo>
                  <a:lnTo>
                    <a:pt x="2276" y="44691"/>
                  </a:lnTo>
                  <a:lnTo>
                    <a:pt x="2424" y="45183"/>
                  </a:lnTo>
                  <a:lnTo>
                    <a:pt x="2578" y="45659"/>
                  </a:lnTo>
                  <a:lnTo>
                    <a:pt x="2732" y="46120"/>
                  </a:lnTo>
                  <a:lnTo>
                    <a:pt x="2891" y="46566"/>
                  </a:lnTo>
                  <a:lnTo>
                    <a:pt x="3056" y="47011"/>
                  </a:lnTo>
                  <a:lnTo>
                    <a:pt x="3225" y="47441"/>
                  </a:lnTo>
                  <a:lnTo>
                    <a:pt x="3395" y="47856"/>
                  </a:lnTo>
                  <a:lnTo>
                    <a:pt x="3570" y="48271"/>
                  </a:lnTo>
                  <a:lnTo>
                    <a:pt x="3745" y="48670"/>
                  </a:lnTo>
                  <a:lnTo>
                    <a:pt x="3931" y="49039"/>
                  </a:lnTo>
                  <a:lnTo>
                    <a:pt x="4111" y="49423"/>
                  </a:lnTo>
                  <a:lnTo>
                    <a:pt x="4302" y="49777"/>
                  </a:lnTo>
                  <a:lnTo>
                    <a:pt x="4493" y="50114"/>
                  </a:lnTo>
                  <a:lnTo>
                    <a:pt x="4684" y="50452"/>
                  </a:lnTo>
                  <a:lnTo>
                    <a:pt x="4880" y="50775"/>
                  </a:lnTo>
                  <a:lnTo>
                    <a:pt x="5082" y="51082"/>
                  </a:lnTo>
                  <a:lnTo>
                    <a:pt x="5283" y="51359"/>
                  </a:lnTo>
                  <a:lnTo>
                    <a:pt x="5490" y="51651"/>
                  </a:lnTo>
                  <a:lnTo>
                    <a:pt x="5697" y="51912"/>
                  </a:lnTo>
                  <a:lnTo>
                    <a:pt x="5909" y="52158"/>
                  </a:lnTo>
                  <a:lnTo>
                    <a:pt x="6122" y="52388"/>
                  </a:lnTo>
                  <a:lnTo>
                    <a:pt x="6339" y="52603"/>
                  </a:lnTo>
                  <a:lnTo>
                    <a:pt x="6557" y="52818"/>
                  </a:lnTo>
                  <a:lnTo>
                    <a:pt x="6774" y="53003"/>
                  </a:lnTo>
                  <a:lnTo>
                    <a:pt x="6997" y="53187"/>
                  </a:lnTo>
                  <a:lnTo>
                    <a:pt x="7220" y="53341"/>
                  </a:lnTo>
                  <a:lnTo>
                    <a:pt x="7448" y="53479"/>
                  </a:lnTo>
                  <a:lnTo>
                    <a:pt x="7676" y="53602"/>
                  </a:lnTo>
                  <a:lnTo>
                    <a:pt x="7909" y="53725"/>
                  </a:lnTo>
                  <a:lnTo>
                    <a:pt x="8142" y="53817"/>
                  </a:lnTo>
                  <a:lnTo>
                    <a:pt x="8376" y="53894"/>
                  </a:lnTo>
                  <a:lnTo>
                    <a:pt x="8609" y="53955"/>
                  </a:lnTo>
                  <a:lnTo>
                    <a:pt x="8848" y="54001"/>
                  </a:lnTo>
                  <a:lnTo>
                    <a:pt x="9087" y="54017"/>
                  </a:lnTo>
                  <a:lnTo>
                    <a:pt x="9331" y="54032"/>
                  </a:lnTo>
                  <a:lnTo>
                    <a:pt x="9569" y="54017"/>
                  </a:lnTo>
                  <a:lnTo>
                    <a:pt x="9808" y="54001"/>
                  </a:lnTo>
                  <a:lnTo>
                    <a:pt x="10047" y="53955"/>
                  </a:lnTo>
                  <a:lnTo>
                    <a:pt x="10280" y="53894"/>
                  </a:lnTo>
                  <a:lnTo>
                    <a:pt x="10519" y="53817"/>
                  </a:lnTo>
                  <a:lnTo>
                    <a:pt x="10747" y="53725"/>
                  </a:lnTo>
                  <a:lnTo>
                    <a:pt x="10980" y="53602"/>
                  </a:lnTo>
                  <a:lnTo>
                    <a:pt x="11208" y="53479"/>
                  </a:lnTo>
                  <a:lnTo>
                    <a:pt x="11436" y="53341"/>
                  </a:lnTo>
                  <a:lnTo>
                    <a:pt x="11659" y="53187"/>
                  </a:lnTo>
                  <a:lnTo>
                    <a:pt x="11882" y="53003"/>
                  </a:lnTo>
                  <a:lnTo>
                    <a:pt x="12105" y="52818"/>
                  </a:lnTo>
                  <a:lnTo>
                    <a:pt x="12322" y="52603"/>
                  </a:lnTo>
                  <a:lnTo>
                    <a:pt x="12534" y="52388"/>
                  </a:lnTo>
                  <a:lnTo>
                    <a:pt x="12747" y="52158"/>
                  </a:lnTo>
                  <a:lnTo>
                    <a:pt x="12959" y="51912"/>
                  </a:lnTo>
                  <a:lnTo>
                    <a:pt x="13166" y="51651"/>
                  </a:lnTo>
                  <a:lnTo>
                    <a:pt x="13373" y="51359"/>
                  </a:lnTo>
                  <a:lnTo>
                    <a:pt x="13574" y="51082"/>
                  </a:lnTo>
                  <a:lnTo>
                    <a:pt x="13776" y="50775"/>
                  </a:lnTo>
                  <a:lnTo>
                    <a:pt x="13972" y="50452"/>
                  </a:lnTo>
                  <a:lnTo>
                    <a:pt x="14163" y="50114"/>
                  </a:lnTo>
                  <a:lnTo>
                    <a:pt x="14354" y="49777"/>
                  </a:lnTo>
                  <a:lnTo>
                    <a:pt x="14545" y="49423"/>
                  </a:lnTo>
                  <a:lnTo>
                    <a:pt x="14730" y="49039"/>
                  </a:lnTo>
                  <a:lnTo>
                    <a:pt x="14911" y="48670"/>
                  </a:lnTo>
                  <a:lnTo>
                    <a:pt x="15086" y="48271"/>
                  </a:lnTo>
                  <a:lnTo>
                    <a:pt x="15261" y="47856"/>
                  </a:lnTo>
                  <a:lnTo>
                    <a:pt x="15431" y="47441"/>
                  </a:lnTo>
                  <a:lnTo>
                    <a:pt x="15600" y="47011"/>
                  </a:lnTo>
                  <a:lnTo>
                    <a:pt x="15765" y="46566"/>
                  </a:lnTo>
                  <a:lnTo>
                    <a:pt x="15924" y="46120"/>
                  </a:lnTo>
                  <a:lnTo>
                    <a:pt x="16083" y="45659"/>
                  </a:lnTo>
                  <a:lnTo>
                    <a:pt x="16232" y="45183"/>
                  </a:lnTo>
                  <a:lnTo>
                    <a:pt x="16380" y="44691"/>
                  </a:lnTo>
                  <a:lnTo>
                    <a:pt x="16529" y="44200"/>
                  </a:lnTo>
                  <a:lnTo>
                    <a:pt x="16666" y="43693"/>
                  </a:lnTo>
                  <a:lnTo>
                    <a:pt x="16804" y="43186"/>
                  </a:lnTo>
                  <a:lnTo>
                    <a:pt x="16937" y="42648"/>
                  </a:lnTo>
                  <a:lnTo>
                    <a:pt x="17064" y="42126"/>
                  </a:lnTo>
                  <a:lnTo>
                    <a:pt x="17186" y="41573"/>
                  </a:lnTo>
                  <a:lnTo>
                    <a:pt x="17308" y="41020"/>
                  </a:lnTo>
                  <a:lnTo>
                    <a:pt x="17420" y="40467"/>
                  </a:lnTo>
                  <a:lnTo>
                    <a:pt x="17531" y="39898"/>
                  </a:lnTo>
                  <a:lnTo>
                    <a:pt x="17637" y="39314"/>
                  </a:lnTo>
                  <a:lnTo>
                    <a:pt x="17738" y="38731"/>
                  </a:lnTo>
                  <a:lnTo>
                    <a:pt x="17833" y="38131"/>
                  </a:lnTo>
                  <a:lnTo>
                    <a:pt x="17924" y="37532"/>
                  </a:lnTo>
                  <a:lnTo>
                    <a:pt x="18008" y="36918"/>
                  </a:lnTo>
                  <a:lnTo>
                    <a:pt x="18088" y="36303"/>
                  </a:lnTo>
                  <a:lnTo>
                    <a:pt x="18168" y="35673"/>
                  </a:lnTo>
                  <a:lnTo>
                    <a:pt x="18237" y="35043"/>
                  </a:lnTo>
                  <a:lnTo>
                    <a:pt x="18300" y="34414"/>
                  </a:lnTo>
                  <a:lnTo>
                    <a:pt x="18364" y="33768"/>
                  </a:lnTo>
                  <a:lnTo>
                    <a:pt x="18417" y="33108"/>
                  </a:lnTo>
                  <a:lnTo>
                    <a:pt x="18465" y="32463"/>
                  </a:lnTo>
                  <a:lnTo>
                    <a:pt x="18512" y="31802"/>
                  </a:lnTo>
                  <a:lnTo>
                    <a:pt x="18549" y="31126"/>
                  </a:lnTo>
                  <a:lnTo>
                    <a:pt x="18581" y="30450"/>
                  </a:lnTo>
                  <a:lnTo>
                    <a:pt x="18608" y="29774"/>
                  </a:lnTo>
                  <a:lnTo>
                    <a:pt x="18629" y="29098"/>
                  </a:lnTo>
                  <a:lnTo>
                    <a:pt x="18645" y="28407"/>
                  </a:lnTo>
                  <a:lnTo>
                    <a:pt x="18656" y="27715"/>
                  </a:lnTo>
                  <a:lnTo>
                    <a:pt x="18656" y="27009"/>
                  </a:lnTo>
                  <a:lnTo>
                    <a:pt x="18656" y="26317"/>
                  </a:lnTo>
                  <a:lnTo>
                    <a:pt x="18645" y="25626"/>
                  </a:lnTo>
                  <a:lnTo>
                    <a:pt x="18629" y="24935"/>
                  </a:lnTo>
                  <a:lnTo>
                    <a:pt x="18608" y="24259"/>
                  </a:lnTo>
                  <a:lnTo>
                    <a:pt x="18581" y="23567"/>
                  </a:lnTo>
                  <a:lnTo>
                    <a:pt x="18549" y="22907"/>
                  </a:lnTo>
                  <a:lnTo>
                    <a:pt x="18512" y="22231"/>
                  </a:lnTo>
                  <a:lnTo>
                    <a:pt x="18465" y="21570"/>
                  </a:lnTo>
                  <a:lnTo>
                    <a:pt x="18417" y="20910"/>
                  </a:lnTo>
                  <a:lnTo>
                    <a:pt x="18364" y="20264"/>
                  </a:lnTo>
                  <a:lnTo>
                    <a:pt x="18300" y="19619"/>
                  </a:lnTo>
                  <a:lnTo>
                    <a:pt x="18237" y="18974"/>
                  </a:lnTo>
                  <a:lnTo>
                    <a:pt x="18168" y="18344"/>
                  </a:lnTo>
                  <a:lnTo>
                    <a:pt x="18088" y="17729"/>
                  </a:lnTo>
                  <a:lnTo>
                    <a:pt x="18008" y="17115"/>
                  </a:lnTo>
                  <a:lnTo>
                    <a:pt x="17924" y="16500"/>
                  </a:lnTo>
                  <a:lnTo>
                    <a:pt x="17833" y="15901"/>
                  </a:lnTo>
                  <a:lnTo>
                    <a:pt x="17738" y="15302"/>
                  </a:lnTo>
                  <a:lnTo>
                    <a:pt x="17637" y="14718"/>
                  </a:lnTo>
                  <a:lnTo>
                    <a:pt x="17531" y="14135"/>
                  </a:lnTo>
                  <a:lnTo>
                    <a:pt x="17420" y="13566"/>
                  </a:lnTo>
                  <a:lnTo>
                    <a:pt x="17308" y="12998"/>
                  </a:lnTo>
                  <a:lnTo>
                    <a:pt x="17186" y="12460"/>
                  </a:lnTo>
                  <a:lnTo>
                    <a:pt x="17064" y="11907"/>
                  </a:lnTo>
                  <a:lnTo>
                    <a:pt x="16937" y="11369"/>
                  </a:lnTo>
                  <a:lnTo>
                    <a:pt x="16804" y="10847"/>
                  </a:lnTo>
                  <a:lnTo>
                    <a:pt x="16666" y="10340"/>
                  </a:lnTo>
                  <a:lnTo>
                    <a:pt x="16529" y="9833"/>
                  </a:lnTo>
                  <a:lnTo>
                    <a:pt x="16380" y="9341"/>
                  </a:lnTo>
                  <a:lnTo>
                    <a:pt x="16232" y="8850"/>
                  </a:lnTo>
                  <a:lnTo>
                    <a:pt x="16083" y="8373"/>
                  </a:lnTo>
                  <a:lnTo>
                    <a:pt x="15924" y="7913"/>
                  </a:lnTo>
                  <a:lnTo>
                    <a:pt x="15765" y="7452"/>
                  </a:lnTo>
                  <a:lnTo>
                    <a:pt x="15600" y="7022"/>
                  </a:lnTo>
                  <a:lnTo>
                    <a:pt x="15431" y="6591"/>
                  </a:lnTo>
                  <a:lnTo>
                    <a:pt x="15261" y="6161"/>
                  </a:lnTo>
                  <a:lnTo>
                    <a:pt x="15086" y="5762"/>
                  </a:lnTo>
                  <a:lnTo>
                    <a:pt x="14911" y="5362"/>
                  </a:lnTo>
                  <a:lnTo>
                    <a:pt x="14730" y="4978"/>
                  </a:lnTo>
                  <a:lnTo>
                    <a:pt x="14545" y="4610"/>
                  </a:lnTo>
                  <a:lnTo>
                    <a:pt x="14354" y="4256"/>
                  </a:lnTo>
                  <a:lnTo>
                    <a:pt x="14163" y="3903"/>
                  </a:lnTo>
                  <a:lnTo>
                    <a:pt x="13972" y="3580"/>
                  </a:lnTo>
                  <a:lnTo>
                    <a:pt x="13776" y="3258"/>
                  </a:lnTo>
                  <a:lnTo>
                    <a:pt x="13574" y="2950"/>
                  </a:lnTo>
                  <a:lnTo>
                    <a:pt x="13373" y="2658"/>
                  </a:lnTo>
                  <a:lnTo>
                    <a:pt x="13166" y="2382"/>
                  </a:lnTo>
                  <a:lnTo>
                    <a:pt x="12959" y="2121"/>
                  </a:lnTo>
                  <a:lnTo>
                    <a:pt x="12747" y="1875"/>
                  </a:lnTo>
                  <a:lnTo>
                    <a:pt x="12534" y="1645"/>
                  </a:lnTo>
                  <a:lnTo>
                    <a:pt x="12322" y="1414"/>
                  </a:lnTo>
                  <a:lnTo>
                    <a:pt x="12105" y="1214"/>
                  </a:lnTo>
                  <a:lnTo>
                    <a:pt x="11882" y="1030"/>
                  </a:lnTo>
                  <a:lnTo>
                    <a:pt x="11659" y="846"/>
                  </a:lnTo>
                  <a:lnTo>
                    <a:pt x="11436" y="692"/>
                  </a:lnTo>
                  <a:lnTo>
                    <a:pt x="11208" y="554"/>
                  </a:lnTo>
                  <a:lnTo>
                    <a:pt x="10980" y="415"/>
                  </a:lnTo>
                  <a:lnTo>
                    <a:pt x="10747" y="308"/>
                  </a:lnTo>
                  <a:lnTo>
                    <a:pt x="10519" y="216"/>
                  </a:lnTo>
                  <a:lnTo>
                    <a:pt x="10280" y="139"/>
                  </a:lnTo>
                  <a:lnTo>
                    <a:pt x="10047" y="78"/>
                  </a:lnTo>
                  <a:lnTo>
                    <a:pt x="9808" y="31"/>
                  </a:lnTo>
                  <a:lnTo>
                    <a:pt x="956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4"/>
            <p:cNvSpPr/>
            <p:nvPr/>
          </p:nvSpPr>
          <p:spPr>
            <a:xfrm>
              <a:off x="-469925" y="-19596550"/>
              <a:ext cx="307550" cy="828475"/>
            </a:xfrm>
            <a:custGeom>
              <a:avLst/>
              <a:gdLst/>
              <a:ahLst/>
              <a:cxnLst/>
              <a:rect l="l" t="t" r="r" b="b"/>
              <a:pathLst>
                <a:path w="12302" h="33139" extrusionOk="0">
                  <a:moveTo>
                    <a:pt x="1" y="1"/>
                  </a:moveTo>
                  <a:lnTo>
                    <a:pt x="314" y="16255"/>
                  </a:lnTo>
                  <a:lnTo>
                    <a:pt x="309" y="16762"/>
                  </a:lnTo>
                  <a:lnTo>
                    <a:pt x="309" y="17269"/>
                  </a:lnTo>
                  <a:lnTo>
                    <a:pt x="314" y="17775"/>
                  </a:lnTo>
                  <a:lnTo>
                    <a:pt x="324" y="18282"/>
                  </a:lnTo>
                  <a:lnTo>
                    <a:pt x="340" y="18774"/>
                  </a:lnTo>
                  <a:lnTo>
                    <a:pt x="362" y="19266"/>
                  </a:lnTo>
                  <a:lnTo>
                    <a:pt x="388" y="19757"/>
                  </a:lnTo>
                  <a:lnTo>
                    <a:pt x="420" y="20249"/>
                  </a:lnTo>
                  <a:lnTo>
                    <a:pt x="452" y="20741"/>
                  </a:lnTo>
                  <a:lnTo>
                    <a:pt x="494" y="21217"/>
                  </a:lnTo>
                  <a:lnTo>
                    <a:pt x="537" y="21693"/>
                  </a:lnTo>
                  <a:lnTo>
                    <a:pt x="590" y="22169"/>
                  </a:lnTo>
                  <a:lnTo>
                    <a:pt x="643" y="22646"/>
                  </a:lnTo>
                  <a:lnTo>
                    <a:pt x="701" y="23106"/>
                  </a:lnTo>
                  <a:lnTo>
                    <a:pt x="765" y="23567"/>
                  </a:lnTo>
                  <a:lnTo>
                    <a:pt x="834" y="24013"/>
                  </a:lnTo>
                  <a:lnTo>
                    <a:pt x="908" y="24458"/>
                  </a:lnTo>
                  <a:lnTo>
                    <a:pt x="988" y="24904"/>
                  </a:lnTo>
                  <a:lnTo>
                    <a:pt x="1067" y="25334"/>
                  </a:lnTo>
                  <a:lnTo>
                    <a:pt x="1152" y="25764"/>
                  </a:lnTo>
                  <a:lnTo>
                    <a:pt x="1247" y="26179"/>
                  </a:lnTo>
                  <a:lnTo>
                    <a:pt x="1338" y="26594"/>
                  </a:lnTo>
                  <a:lnTo>
                    <a:pt x="1438" y="26993"/>
                  </a:lnTo>
                  <a:lnTo>
                    <a:pt x="1544" y="27393"/>
                  </a:lnTo>
                  <a:lnTo>
                    <a:pt x="1651" y="27777"/>
                  </a:lnTo>
                  <a:lnTo>
                    <a:pt x="1762" y="28161"/>
                  </a:lnTo>
                  <a:lnTo>
                    <a:pt x="1879" y="28530"/>
                  </a:lnTo>
                  <a:lnTo>
                    <a:pt x="2001" y="28883"/>
                  </a:lnTo>
                  <a:lnTo>
                    <a:pt x="2123" y="29236"/>
                  </a:lnTo>
                  <a:lnTo>
                    <a:pt x="2250" y="29574"/>
                  </a:lnTo>
                  <a:lnTo>
                    <a:pt x="2383" y="29912"/>
                  </a:lnTo>
                  <a:lnTo>
                    <a:pt x="2515" y="30235"/>
                  </a:lnTo>
                  <a:lnTo>
                    <a:pt x="2706" y="30557"/>
                  </a:lnTo>
                  <a:lnTo>
                    <a:pt x="2897" y="30865"/>
                  </a:lnTo>
                  <a:lnTo>
                    <a:pt x="3088" y="31157"/>
                  </a:lnTo>
                  <a:lnTo>
                    <a:pt x="3290" y="31433"/>
                  </a:lnTo>
                  <a:lnTo>
                    <a:pt x="3486" y="31679"/>
                  </a:lnTo>
                  <a:lnTo>
                    <a:pt x="3687" y="31909"/>
                  </a:lnTo>
                  <a:lnTo>
                    <a:pt x="3894" y="32124"/>
                  </a:lnTo>
                  <a:lnTo>
                    <a:pt x="4101" y="32309"/>
                  </a:lnTo>
                  <a:lnTo>
                    <a:pt x="4313" y="32478"/>
                  </a:lnTo>
                  <a:lnTo>
                    <a:pt x="4525" y="32631"/>
                  </a:lnTo>
                  <a:lnTo>
                    <a:pt x="4738" y="32754"/>
                  </a:lnTo>
                  <a:lnTo>
                    <a:pt x="4950" y="32862"/>
                  </a:lnTo>
                  <a:lnTo>
                    <a:pt x="5167" y="32939"/>
                  </a:lnTo>
                  <a:lnTo>
                    <a:pt x="5385" y="33000"/>
                  </a:lnTo>
                  <a:lnTo>
                    <a:pt x="5602" y="33046"/>
                  </a:lnTo>
                  <a:lnTo>
                    <a:pt x="5820" y="33062"/>
                  </a:lnTo>
                  <a:lnTo>
                    <a:pt x="6042" y="33123"/>
                  </a:lnTo>
                  <a:lnTo>
                    <a:pt x="6265" y="33138"/>
                  </a:lnTo>
                  <a:lnTo>
                    <a:pt x="6488" y="33138"/>
                  </a:lnTo>
                  <a:lnTo>
                    <a:pt x="6711" y="33123"/>
                  </a:lnTo>
                  <a:lnTo>
                    <a:pt x="6928" y="33092"/>
                  </a:lnTo>
                  <a:lnTo>
                    <a:pt x="7151" y="33031"/>
                  </a:lnTo>
                  <a:lnTo>
                    <a:pt x="7369" y="32939"/>
                  </a:lnTo>
                  <a:lnTo>
                    <a:pt x="7586" y="32831"/>
                  </a:lnTo>
                  <a:lnTo>
                    <a:pt x="7803" y="32708"/>
                  </a:lnTo>
                  <a:lnTo>
                    <a:pt x="8016" y="32555"/>
                  </a:lnTo>
                  <a:lnTo>
                    <a:pt x="8233" y="32386"/>
                  </a:lnTo>
                  <a:lnTo>
                    <a:pt x="8440" y="32201"/>
                  </a:lnTo>
                  <a:lnTo>
                    <a:pt x="8652" y="31986"/>
                  </a:lnTo>
                  <a:lnTo>
                    <a:pt x="8859" y="31756"/>
                  </a:lnTo>
                  <a:lnTo>
                    <a:pt x="9061" y="31495"/>
                  </a:lnTo>
                  <a:lnTo>
                    <a:pt x="9262" y="31218"/>
                  </a:lnTo>
                  <a:lnTo>
                    <a:pt x="9384" y="31003"/>
                  </a:lnTo>
                  <a:lnTo>
                    <a:pt x="9501" y="30757"/>
                  </a:lnTo>
                  <a:lnTo>
                    <a:pt x="9618" y="30527"/>
                  </a:lnTo>
                  <a:lnTo>
                    <a:pt x="9734" y="30281"/>
                  </a:lnTo>
                  <a:lnTo>
                    <a:pt x="9846" y="30020"/>
                  </a:lnTo>
                  <a:lnTo>
                    <a:pt x="9952" y="29759"/>
                  </a:lnTo>
                  <a:lnTo>
                    <a:pt x="10058" y="29482"/>
                  </a:lnTo>
                  <a:lnTo>
                    <a:pt x="10164" y="29205"/>
                  </a:lnTo>
                  <a:lnTo>
                    <a:pt x="10265" y="28929"/>
                  </a:lnTo>
                  <a:lnTo>
                    <a:pt x="10365" y="28637"/>
                  </a:lnTo>
                  <a:lnTo>
                    <a:pt x="10466" y="28345"/>
                  </a:lnTo>
                  <a:lnTo>
                    <a:pt x="10556" y="28038"/>
                  </a:lnTo>
                  <a:lnTo>
                    <a:pt x="10652" y="27731"/>
                  </a:lnTo>
                  <a:lnTo>
                    <a:pt x="10742" y="27408"/>
                  </a:lnTo>
                  <a:lnTo>
                    <a:pt x="10827" y="27085"/>
                  </a:lnTo>
                  <a:lnTo>
                    <a:pt x="10912" y="26763"/>
                  </a:lnTo>
                  <a:lnTo>
                    <a:pt x="10991" y="26425"/>
                  </a:lnTo>
                  <a:lnTo>
                    <a:pt x="11071" y="26087"/>
                  </a:lnTo>
                  <a:lnTo>
                    <a:pt x="11145" y="25749"/>
                  </a:lnTo>
                  <a:lnTo>
                    <a:pt x="11219" y="25395"/>
                  </a:lnTo>
                  <a:lnTo>
                    <a:pt x="11288" y="25042"/>
                  </a:lnTo>
                  <a:lnTo>
                    <a:pt x="11357" y="24673"/>
                  </a:lnTo>
                  <a:lnTo>
                    <a:pt x="11421" y="24320"/>
                  </a:lnTo>
                  <a:lnTo>
                    <a:pt x="11485" y="23951"/>
                  </a:lnTo>
                  <a:lnTo>
                    <a:pt x="11543" y="23567"/>
                  </a:lnTo>
                  <a:lnTo>
                    <a:pt x="11596" y="23199"/>
                  </a:lnTo>
                  <a:lnTo>
                    <a:pt x="11649" y="22815"/>
                  </a:lnTo>
                  <a:lnTo>
                    <a:pt x="11697" y="22430"/>
                  </a:lnTo>
                  <a:lnTo>
                    <a:pt x="11745" y="22031"/>
                  </a:lnTo>
                  <a:lnTo>
                    <a:pt x="11787" y="21632"/>
                  </a:lnTo>
                  <a:lnTo>
                    <a:pt x="11824" y="21232"/>
                  </a:lnTo>
                  <a:lnTo>
                    <a:pt x="11861" y="20833"/>
                  </a:lnTo>
                  <a:lnTo>
                    <a:pt x="11898" y="20418"/>
                  </a:lnTo>
                  <a:lnTo>
                    <a:pt x="11936" y="19957"/>
                  </a:lnTo>
                  <a:lnTo>
                    <a:pt x="11973" y="19450"/>
                  </a:lnTo>
                  <a:lnTo>
                    <a:pt x="12004" y="18912"/>
                  </a:lnTo>
                  <a:lnTo>
                    <a:pt x="12036" y="18329"/>
                  </a:lnTo>
                  <a:lnTo>
                    <a:pt x="12063" y="17729"/>
                  </a:lnTo>
                  <a:lnTo>
                    <a:pt x="12116" y="16424"/>
                  </a:lnTo>
                  <a:lnTo>
                    <a:pt x="12158" y="15026"/>
                  </a:lnTo>
                  <a:lnTo>
                    <a:pt x="12195" y="13551"/>
                  </a:lnTo>
                  <a:lnTo>
                    <a:pt x="12222" y="12030"/>
                  </a:lnTo>
                  <a:lnTo>
                    <a:pt x="12248" y="10478"/>
                  </a:lnTo>
                  <a:lnTo>
                    <a:pt x="12264" y="8942"/>
                  </a:lnTo>
                  <a:lnTo>
                    <a:pt x="12280" y="7421"/>
                  </a:lnTo>
                  <a:lnTo>
                    <a:pt x="12296" y="4517"/>
                  </a:lnTo>
                  <a:lnTo>
                    <a:pt x="12302" y="1982"/>
                  </a:lnTo>
                  <a:lnTo>
                    <a:pt x="12302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4"/>
            <p:cNvSpPr/>
            <p:nvPr/>
          </p:nvSpPr>
          <p:spPr>
            <a:xfrm>
              <a:off x="-469925" y="-19596550"/>
              <a:ext cx="307550" cy="828475"/>
            </a:xfrm>
            <a:custGeom>
              <a:avLst/>
              <a:gdLst/>
              <a:ahLst/>
              <a:cxnLst/>
              <a:rect l="l" t="t" r="r" b="b"/>
              <a:pathLst>
                <a:path w="12302" h="33139" fill="none" extrusionOk="0">
                  <a:moveTo>
                    <a:pt x="12302" y="1"/>
                  </a:moveTo>
                  <a:lnTo>
                    <a:pt x="12302" y="1"/>
                  </a:lnTo>
                  <a:lnTo>
                    <a:pt x="12302" y="1982"/>
                  </a:lnTo>
                  <a:lnTo>
                    <a:pt x="12296" y="4517"/>
                  </a:lnTo>
                  <a:lnTo>
                    <a:pt x="12280" y="7421"/>
                  </a:lnTo>
                  <a:lnTo>
                    <a:pt x="12264" y="8942"/>
                  </a:lnTo>
                  <a:lnTo>
                    <a:pt x="12248" y="10478"/>
                  </a:lnTo>
                  <a:lnTo>
                    <a:pt x="12222" y="12030"/>
                  </a:lnTo>
                  <a:lnTo>
                    <a:pt x="12195" y="13551"/>
                  </a:lnTo>
                  <a:lnTo>
                    <a:pt x="12158" y="15026"/>
                  </a:lnTo>
                  <a:lnTo>
                    <a:pt x="12116" y="16424"/>
                  </a:lnTo>
                  <a:lnTo>
                    <a:pt x="12063" y="17729"/>
                  </a:lnTo>
                  <a:lnTo>
                    <a:pt x="12036" y="18329"/>
                  </a:lnTo>
                  <a:lnTo>
                    <a:pt x="12004" y="18912"/>
                  </a:lnTo>
                  <a:lnTo>
                    <a:pt x="11973" y="19450"/>
                  </a:lnTo>
                  <a:lnTo>
                    <a:pt x="11936" y="19957"/>
                  </a:lnTo>
                  <a:lnTo>
                    <a:pt x="11898" y="20418"/>
                  </a:lnTo>
                  <a:lnTo>
                    <a:pt x="11861" y="20833"/>
                  </a:lnTo>
                  <a:lnTo>
                    <a:pt x="11861" y="20833"/>
                  </a:lnTo>
                  <a:lnTo>
                    <a:pt x="11824" y="21232"/>
                  </a:lnTo>
                  <a:lnTo>
                    <a:pt x="11787" y="21632"/>
                  </a:lnTo>
                  <a:lnTo>
                    <a:pt x="11745" y="22031"/>
                  </a:lnTo>
                  <a:lnTo>
                    <a:pt x="11697" y="22430"/>
                  </a:lnTo>
                  <a:lnTo>
                    <a:pt x="11649" y="22815"/>
                  </a:lnTo>
                  <a:lnTo>
                    <a:pt x="11596" y="23199"/>
                  </a:lnTo>
                  <a:lnTo>
                    <a:pt x="11543" y="23567"/>
                  </a:lnTo>
                  <a:lnTo>
                    <a:pt x="11485" y="23951"/>
                  </a:lnTo>
                  <a:lnTo>
                    <a:pt x="11421" y="24320"/>
                  </a:lnTo>
                  <a:lnTo>
                    <a:pt x="11357" y="24673"/>
                  </a:lnTo>
                  <a:lnTo>
                    <a:pt x="11288" y="25042"/>
                  </a:lnTo>
                  <a:lnTo>
                    <a:pt x="11219" y="25395"/>
                  </a:lnTo>
                  <a:lnTo>
                    <a:pt x="11145" y="25749"/>
                  </a:lnTo>
                  <a:lnTo>
                    <a:pt x="11071" y="26087"/>
                  </a:lnTo>
                  <a:lnTo>
                    <a:pt x="10991" y="26425"/>
                  </a:lnTo>
                  <a:lnTo>
                    <a:pt x="10912" y="26763"/>
                  </a:lnTo>
                  <a:lnTo>
                    <a:pt x="10827" y="27085"/>
                  </a:lnTo>
                  <a:lnTo>
                    <a:pt x="10742" y="27408"/>
                  </a:lnTo>
                  <a:lnTo>
                    <a:pt x="10652" y="27731"/>
                  </a:lnTo>
                  <a:lnTo>
                    <a:pt x="10556" y="28038"/>
                  </a:lnTo>
                  <a:lnTo>
                    <a:pt x="10466" y="28345"/>
                  </a:lnTo>
                  <a:lnTo>
                    <a:pt x="10365" y="28637"/>
                  </a:lnTo>
                  <a:lnTo>
                    <a:pt x="10265" y="28929"/>
                  </a:lnTo>
                  <a:lnTo>
                    <a:pt x="10164" y="29205"/>
                  </a:lnTo>
                  <a:lnTo>
                    <a:pt x="10058" y="29482"/>
                  </a:lnTo>
                  <a:lnTo>
                    <a:pt x="9952" y="29759"/>
                  </a:lnTo>
                  <a:lnTo>
                    <a:pt x="9846" y="30020"/>
                  </a:lnTo>
                  <a:lnTo>
                    <a:pt x="9734" y="30281"/>
                  </a:lnTo>
                  <a:lnTo>
                    <a:pt x="9618" y="30527"/>
                  </a:lnTo>
                  <a:lnTo>
                    <a:pt x="9501" y="30757"/>
                  </a:lnTo>
                  <a:lnTo>
                    <a:pt x="9384" y="31003"/>
                  </a:lnTo>
                  <a:lnTo>
                    <a:pt x="9262" y="31218"/>
                  </a:lnTo>
                  <a:lnTo>
                    <a:pt x="9262" y="31218"/>
                  </a:lnTo>
                  <a:lnTo>
                    <a:pt x="9061" y="31495"/>
                  </a:lnTo>
                  <a:lnTo>
                    <a:pt x="8859" y="31756"/>
                  </a:lnTo>
                  <a:lnTo>
                    <a:pt x="8652" y="31986"/>
                  </a:lnTo>
                  <a:lnTo>
                    <a:pt x="8440" y="32201"/>
                  </a:lnTo>
                  <a:lnTo>
                    <a:pt x="8233" y="32386"/>
                  </a:lnTo>
                  <a:lnTo>
                    <a:pt x="8016" y="32555"/>
                  </a:lnTo>
                  <a:lnTo>
                    <a:pt x="7803" y="32708"/>
                  </a:lnTo>
                  <a:lnTo>
                    <a:pt x="7586" y="32831"/>
                  </a:lnTo>
                  <a:lnTo>
                    <a:pt x="7369" y="32939"/>
                  </a:lnTo>
                  <a:lnTo>
                    <a:pt x="7151" y="33031"/>
                  </a:lnTo>
                  <a:lnTo>
                    <a:pt x="6928" y="33092"/>
                  </a:lnTo>
                  <a:lnTo>
                    <a:pt x="6711" y="33123"/>
                  </a:lnTo>
                  <a:lnTo>
                    <a:pt x="6488" y="33138"/>
                  </a:lnTo>
                  <a:lnTo>
                    <a:pt x="6265" y="33138"/>
                  </a:lnTo>
                  <a:lnTo>
                    <a:pt x="6042" y="33123"/>
                  </a:lnTo>
                  <a:lnTo>
                    <a:pt x="5820" y="33062"/>
                  </a:lnTo>
                  <a:lnTo>
                    <a:pt x="5820" y="33062"/>
                  </a:lnTo>
                  <a:lnTo>
                    <a:pt x="5602" y="33046"/>
                  </a:lnTo>
                  <a:lnTo>
                    <a:pt x="5385" y="33000"/>
                  </a:lnTo>
                  <a:lnTo>
                    <a:pt x="5167" y="32939"/>
                  </a:lnTo>
                  <a:lnTo>
                    <a:pt x="4950" y="32862"/>
                  </a:lnTo>
                  <a:lnTo>
                    <a:pt x="4738" y="32754"/>
                  </a:lnTo>
                  <a:lnTo>
                    <a:pt x="4525" y="32631"/>
                  </a:lnTo>
                  <a:lnTo>
                    <a:pt x="4313" y="32478"/>
                  </a:lnTo>
                  <a:lnTo>
                    <a:pt x="4101" y="32309"/>
                  </a:lnTo>
                  <a:lnTo>
                    <a:pt x="3894" y="32124"/>
                  </a:lnTo>
                  <a:lnTo>
                    <a:pt x="3687" y="31909"/>
                  </a:lnTo>
                  <a:lnTo>
                    <a:pt x="3486" y="31679"/>
                  </a:lnTo>
                  <a:lnTo>
                    <a:pt x="3290" y="31433"/>
                  </a:lnTo>
                  <a:lnTo>
                    <a:pt x="3088" y="31157"/>
                  </a:lnTo>
                  <a:lnTo>
                    <a:pt x="2897" y="30865"/>
                  </a:lnTo>
                  <a:lnTo>
                    <a:pt x="2706" y="30557"/>
                  </a:lnTo>
                  <a:lnTo>
                    <a:pt x="2515" y="30235"/>
                  </a:lnTo>
                  <a:lnTo>
                    <a:pt x="2515" y="30235"/>
                  </a:lnTo>
                  <a:lnTo>
                    <a:pt x="2383" y="29912"/>
                  </a:lnTo>
                  <a:lnTo>
                    <a:pt x="2250" y="29574"/>
                  </a:lnTo>
                  <a:lnTo>
                    <a:pt x="2123" y="29236"/>
                  </a:lnTo>
                  <a:lnTo>
                    <a:pt x="2001" y="28883"/>
                  </a:lnTo>
                  <a:lnTo>
                    <a:pt x="1879" y="28530"/>
                  </a:lnTo>
                  <a:lnTo>
                    <a:pt x="1762" y="28161"/>
                  </a:lnTo>
                  <a:lnTo>
                    <a:pt x="1651" y="27777"/>
                  </a:lnTo>
                  <a:lnTo>
                    <a:pt x="1544" y="27393"/>
                  </a:lnTo>
                  <a:lnTo>
                    <a:pt x="1438" y="26993"/>
                  </a:lnTo>
                  <a:lnTo>
                    <a:pt x="1338" y="26594"/>
                  </a:lnTo>
                  <a:lnTo>
                    <a:pt x="1247" y="26179"/>
                  </a:lnTo>
                  <a:lnTo>
                    <a:pt x="1152" y="25764"/>
                  </a:lnTo>
                  <a:lnTo>
                    <a:pt x="1067" y="25334"/>
                  </a:lnTo>
                  <a:lnTo>
                    <a:pt x="988" y="24904"/>
                  </a:lnTo>
                  <a:lnTo>
                    <a:pt x="908" y="24458"/>
                  </a:lnTo>
                  <a:lnTo>
                    <a:pt x="834" y="24013"/>
                  </a:lnTo>
                  <a:lnTo>
                    <a:pt x="765" y="23567"/>
                  </a:lnTo>
                  <a:lnTo>
                    <a:pt x="701" y="23106"/>
                  </a:lnTo>
                  <a:lnTo>
                    <a:pt x="643" y="22646"/>
                  </a:lnTo>
                  <a:lnTo>
                    <a:pt x="590" y="22169"/>
                  </a:lnTo>
                  <a:lnTo>
                    <a:pt x="537" y="21693"/>
                  </a:lnTo>
                  <a:lnTo>
                    <a:pt x="494" y="21217"/>
                  </a:lnTo>
                  <a:lnTo>
                    <a:pt x="452" y="20741"/>
                  </a:lnTo>
                  <a:lnTo>
                    <a:pt x="420" y="20249"/>
                  </a:lnTo>
                  <a:lnTo>
                    <a:pt x="388" y="19757"/>
                  </a:lnTo>
                  <a:lnTo>
                    <a:pt x="362" y="19266"/>
                  </a:lnTo>
                  <a:lnTo>
                    <a:pt x="340" y="18774"/>
                  </a:lnTo>
                  <a:lnTo>
                    <a:pt x="324" y="18282"/>
                  </a:lnTo>
                  <a:lnTo>
                    <a:pt x="314" y="17775"/>
                  </a:lnTo>
                  <a:lnTo>
                    <a:pt x="309" y="17269"/>
                  </a:lnTo>
                  <a:lnTo>
                    <a:pt x="309" y="16762"/>
                  </a:lnTo>
                  <a:lnTo>
                    <a:pt x="314" y="16255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4"/>
            <p:cNvSpPr/>
            <p:nvPr/>
          </p:nvSpPr>
          <p:spPr>
            <a:xfrm>
              <a:off x="-727397" y="-19689875"/>
              <a:ext cx="573550" cy="233150"/>
            </a:xfrm>
            <a:custGeom>
              <a:avLst/>
              <a:gdLst/>
              <a:ahLst/>
              <a:cxnLst/>
              <a:rect l="l" t="t" r="r" b="b"/>
              <a:pathLst>
                <a:path w="22942" h="9326" extrusionOk="0">
                  <a:moveTo>
                    <a:pt x="9410" y="0"/>
                  </a:moveTo>
                  <a:lnTo>
                    <a:pt x="8365" y="16"/>
                  </a:lnTo>
                  <a:lnTo>
                    <a:pt x="7342" y="31"/>
                  </a:lnTo>
                  <a:lnTo>
                    <a:pt x="6355" y="47"/>
                  </a:lnTo>
                  <a:lnTo>
                    <a:pt x="5406" y="93"/>
                  </a:lnTo>
                  <a:lnTo>
                    <a:pt x="4509" y="139"/>
                  </a:lnTo>
                  <a:lnTo>
                    <a:pt x="3666" y="200"/>
                  </a:lnTo>
                  <a:lnTo>
                    <a:pt x="2891" y="277"/>
                  </a:lnTo>
                  <a:lnTo>
                    <a:pt x="2191" y="369"/>
                  </a:lnTo>
                  <a:lnTo>
                    <a:pt x="1571" y="477"/>
                  </a:lnTo>
                  <a:lnTo>
                    <a:pt x="1295" y="538"/>
                  </a:lnTo>
                  <a:lnTo>
                    <a:pt x="1040" y="600"/>
                  </a:lnTo>
                  <a:lnTo>
                    <a:pt x="812" y="676"/>
                  </a:lnTo>
                  <a:lnTo>
                    <a:pt x="611" y="753"/>
                  </a:lnTo>
                  <a:lnTo>
                    <a:pt x="435" y="830"/>
                  </a:lnTo>
                  <a:lnTo>
                    <a:pt x="292" y="907"/>
                  </a:lnTo>
                  <a:lnTo>
                    <a:pt x="170" y="999"/>
                  </a:lnTo>
                  <a:lnTo>
                    <a:pt x="85" y="1091"/>
                  </a:lnTo>
                  <a:lnTo>
                    <a:pt x="54" y="1137"/>
                  </a:lnTo>
                  <a:lnTo>
                    <a:pt x="27" y="1183"/>
                  </a:lnTo>
                  <a:lnTo>
                    <a:pt x="11" y="1245"/>
                  </a:lnTo>
                  <a:lnTo>
                    <a:pt x="1" y="1291"/>
                  </a:lnTo>
                  <a:lnTo>
                    <a:pt x="1" y="1352"/>
                  </a:lnTo>
                  <a:lnTo>
                    <a:pt x="1" y="1398"/>
                  </a:lnTo>
                  <a:lnTo>
                    <a:pt x="6" y="1460"/>
                  </a:lnTo>
                  <a:lnTo>
                    <a:pt x="11" y="1521"/>
                  </a:lnTo>
                  <a:lnTo>
                    <a:pt x="38" y="1629"/>
                  </a:lnTo>
                  <a:lnTo>
                    <a:pt x="75" y="1752"/>
                  </a:lnTo>
                  <a:lnTo>
                    <a:pt x="128" y="1890"/>
                  </a:lnTo>
                  <a:lnTo>
                    <a:pt x="191" y="2013"/>
                  </a:lnTo>
                  <a:lnTo>
                    <a:pt x="266" y="2151"/>
                  </a:lnTo>
                  <a:lnTo>
                    <a:pt x="356" y="2290"/>
                  </a:lnTo>
                  <a:lnTo>
                    <a:pt x="451" y="2428"/>
                  </a:lnTo>
                  <a:lnTo>
                    <a:pt x="563" y="2581"/>
                  </a:lnTo>
                  <a:lnTo>
                    <a:pt x="807" y="2873"/>
                  </a:lnTo>
                  <a:lnTo>
                    <a:pt x="1088" y="3181"/>
                  </a:lnTo>
                  <a:lnTo>
                    <a:pt x="1406" y="3503"/>
                  </a:lnTo>
                  <a:lnTo>
                    <a:pt x="1751" y="3826"/>
                  </a:lnTo>
                  <a:lnTo>
                    <a:pt x="2117" y="4164"/>
                  </a:lnTo>
                  <a:lnTo>
                    <a:pt x="2509" y="4502"/>
                  </a:lnTo>
                  <a:lnTo>
                    <a:pt x="2923" y="4824"/>
                  </a:lnTo>
                  <a:lnTo>
                    <a:pt x="3348" y="5162"/>
                  </a:lnTo>
                  <a:lnTo>
                    <a:pt x="3782" y="5500"/>
                  </a:lnTo>
                  <a:lnTo>
                    <a:pt x="4679" y="6161"/>
                  </a:lnTo>
                  <a:lnTo>
                    <a:pt x="5575" y="6791"/>
                  </a:lnTo>
                  <a:lnTo>
                    <a:pt x="6440" y="7375"/>
                  </a:lnTo>
                  <a:lnTo>
                    <a:pt x="7257" y="7912"/>
                  </a:lnTo>
                  <a:lnTo>
                    <a:pt x="7983" y="8389"/>
                  </a:lnTo>
                  <a:lnTo>
                    <a:pt x="9081" y="9065"/>
                  </a:lnTo>
                  <a:lnTo>
                    <a:pt x="9495" y="9326"/>
                  </a:lnTo>
                  <a:lnTo>
                    <a:pt x="22613" y="8972"/>
                  </a:lnTo>
                  <a:lnTo>
                    <a:pt x="22942" y="431"/>
                  </a:lnTo>
                  <a:lnTo>
                    <a:pt x="21960" y="385"/>
                  </a:lnTo>
                  <a:lnTo>
                    <a:pt x="19382" y="246"/>
                  </a:lnTo>
                  <a:lnTo>
                    <a:pt x="17658" y="185"/>
                  </a:lnTo>
                  <a:lnTo>
                    <a:pt x="15733" y="108"/>
                  </a:lnTo>
                  <a:lnTo>
                    <a:pt x="13670" y="47"/>
                  </a:lnTo>
                  <a:lnTo>
                    <a:pt x="11543" y="16"/>
                  </a:lnTo>
                  <a:lnTo>
                    <a:pt x="9410" y="0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4"/>
            <p:cNvSpPr/>
            <p:nvPr/>
          </p:nvSpPr>
          <p:spPr>
            <a:xfrm>
              <a:off x="-188800" y="-10616925"/>
              <a:ext cx="15950" cy="44950"/>
            </a:xfrm>
            <a:custGeom>
              <a:avLst/>
              <a:gdLst/>
              <a:ahLst/>
              <a:cxnLst/>
              <a:rect l="l" t="t" r="r" b="b"/>
              <a:pathLst>
                <a:path w="638" h="1798" extrusionOk="0">
                  <a:moveTo>
                    <a:pt x="287" y="0"/>
                  </a:moveTo>
                  <a:lnTo>
                    <a:pt x="256" y="16"/>
                  </a:lnTo>
                  <a:lnTo>
                    <a:pt x="224" y="31"/>
                  </a:lnTo>
                  <a:lnTo>
                    <a:pt x="165" y="108"/>
                  </a:lnTo>
                  <a:lnTo>
                    <a:pt x="118" y="200"/>
                  </a:lnTo>
                  <a:lnTo>
                    <a:pt x="75" y="323"/>
                  </a:lnTo>
                  <a:lnTo>
                    <a:pt x="38" y="477"/>
                  </a:lnTo>
                  <a:lnTo>
                    <a:pt x="12" y="646"/>
                  </a:lnTo>
                  <a:lnTo>
                    <a:pt x="1" y="815"/>
                  </a:lnTo>
                  <a:lnTo>
                    <a:pt x="1" y="907"/>
                  </a:lnTo>
                  <a:lnTo>
                    <a:pt x="1" y="999"/>
                  </a:lnTo>
                  <a:lnTo>
                    <a:pt x="12" y="1152"/>
                  </a:lnTo>
                  <a:lnTo>
                    <a:pt x="33" y="1291"/>
                  </a:lnTo>
                  <a:lnTo>
                    <a:pt x="54" y="1368"/>
                  </a:lnTo>
                  <a:lnTo>
                    <a:pt x="70" y="1444"/>
                  </a:lnTo>
                  <a:lnTo>
                    <a:pt x="96" y="1521"/>
                  </a:lnTo>
                  <a:lnTo>
                    <a:pt x="118" y="1583"/>
                  </a:lnTo>
                  <a:lnTo>
                    <a:pt x="171" y="1690"/>
                  </a:lnTo>
                  <a:lnTo>
                    <a:pt x="234" y="1752"/>
                  </a:lnTo>
                  <a:lnTo>
                    <a:pt x="293" y="1798"/>
                  </a:lnTo>
                  <a:lnTo>
                    <a:pt x="362" y="1798"/>
                  </a:lnTo>
                  <a:lnTo>
                    <a:pt x="393" y="1782"/>
                  </a:lnTo>
                  <a:lnTo>
                    <a:pt x="425" y="1767"/>
                  </a:lnTo>
                  <a:lnTo>
                    <a:pt x="457" y="1721"/>
                  </a:lnTo>
                  <a:lnTo>
                    <a:pt x="489" y="1690"/>
                  </a:lnTo>
                  <a:lnTo>
                    <a:pt x="515" y="1644"/>
                  </a:lnTo>
                  <a:lnTo>
                    <a:pt x="547" y="1567"/>
                  </a:lnTo>
                  <a:lnTo>
                    <a:pt x="574" y="1475"/>
                  </a:lnTo>
                  <a:lnTo>
                    <a:pt x="595" y="1383"/>
                  </a:lnTo>
                  <a:lnTo>
                    <a:pt x="611" y="1275"/>
                  </a:lnTo>
                  <a:lnTo>
                    <a:pt x="627" y="1168"/>
                  </a:lnTo>
                  <a:lnTo>
                    <a:pt x="632" y="1060"/>
                  </a:lnTo>
                  <a:lnTo>
                    <a:pt x="637" y="953"/>
                  </a:lnTo>
                  <a:lnTo>
                    <a:pt x="637" y="830"/>
                  </a:lnTo>
                  <a:lnTo>
                    <a:pt x="632" y="738"/>
                  </a:lnTo>
                  <a:lnTo>
                    <a:pt x="622" y="646"/>
                  </a:lnTo>
                  <a:lnTo>
                    <a:pt x="600" y="477"/>
                  </a:lnTo>
                  <a:lnTo>
                    <a:pt x="563" y="338"/>
                  </a:lnTo>
                  <a:lnTo>
                    <a:pt x="521" y="215"/>
                  </a:lnTo>
                  <a:lnTo>
                    <a:pt x="473" y="108"/>
                  </a:lnTo>
                  <a:lnTo>
                    <a:pt x="415" y="46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4"/>
            <p:cNvSpPr/>
            <p:nvPr/>
          </p:nvSpPr>
          <p:spPr>
            <a:xfrm>
              <a:off x="-188800" y="-10616925"/>
              <a:ext cx="15950" cy="44950"/>
            </a:xfrm>
            <a:custGeom>
              <a:avLst/>
              <a:gdLst/>
              <a:ahLst/>
              <a:cxnLst/>
              <a:rect l="l" t="t" r="r" b="b"/>
              <a:pathLst>
                <a:path w="638" h="1798" fill="none" extrusionOk="0">
                  <a:moveTo>
                    <a:pt x="489" y="1690"/>
                  </a:moveTo>
                  <a:lnTo>
                    <a:pt x="489" y="1690"/>
                  </a:lnTo>
                  <a:lnTo>
                    <a:pt x="457" y="1721"/>
                  </a:lnTo>
                  <a:lnTo>
                    <a:pt x="425" y="1767"/>
                  </a:lnTo>
                  <a:lnTo>
                    <a:pt x="393" y="1782"/>
                  </a:lnTo>
                  <a:lnTo>
                    <a:pt x="362" y="1798"/>
                  </a:lnTo>
                  <a:lnTo>
                    <a:pt x="293" y="1798"/>
                  </a:lnTo>
                  <a:lnTo>
                    <a:pt x="234" y="1752"/>
                  </a:lnTo>
                  <a:lnTo>
                    <a:pt x="171" y="1690"/>
                  </a:lnTo>
                  <a:lnTo>
                    <a:pt x="118" y="1583"/>
                  </a:lnTo>
                  <a:lnTo>
                    <a:pt x="96" y="1521"/>
                  </a:lnTo>
                  <a:lnTo>
                    <a:pt x="70" y="1444"/>
                  </a:lnTo>
                  <a:lnTo>
                    <a:pt x="54" y="1368"/>
                  </a:lnTo>
                  <a:lnTo>
                    <a:pt x="33" y="1291"/>
                  </a:lnTo>
                  <a:lnTo>
                    <a:pt x="33" y="1291"/>
                  </a:lnTo>
                  <a:lnTo>
                    <a:pt x="12" y="1152"/>
                  </a:lnTo>
                  <a:lnTo>
                    <a:pt x="1" y="999"/>
                  </a:lnTo>
                  <a:lnTo>
                    <a:pt x="1" y="999"/>
                  </a:lnTo>
                  <a:lnTo>
                    <a:pt x="1" y="907"/>
                  </a:lnTo>
                  <a:lnTo>
                    <a:pt x="1" y="815"/>
                  </a:lnTo>
                  <a:lnTo>
                    <a:pt x="12" y="646"/>
                  </a:lnTo>
                  <a:lnTo>
                    <a:pt x="38" y="477"/>
                  </a:lnTo>
                  <a:lnTo>
                    <a:pt x="75" y="323"/>
                  </a:lnTo>
                  <a:lnTo>
                    <a:pt x="118" y="200"/>
                  </a:lnTo>
                  <a:lnTo>
                    <a:pt x="165" y="108"/>
                  </a:lnTo>
                  <a:lnTo>
                    <a:pt x="224" y="31"/>
                  </a:lnTo>
                  <a:lnTo>
                    <a:pt x="256" y="16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9" y="0"/>
                  </a:lnTo>
                  <a:lnTo>
                    <a:pt x="351" y="0"/>
                  </a:lnTo>
                  <a:lnTo>
                    <a:pt x="415" y="46"/>
                  </a:lnTo>
                  <a:lnTo>
                    <a:pt x="473" y="108"/>
                  </a:lnTo>
                  <a:lnTo>
                    <a:pt x="521" y="215"/>
                  </a:lnTo>
                  <a:lnTo>
                    <a:pt x="563" y="338"/>
                  </a:lnTo>
                  <a:lnTo>
                    <a:pt x="600" y="477"/>
                  </a:lnTo>
                  <a:lnTo>
                    <a:pt x="622" y="646"/>
                  </a:lnTo>
                  <a:lnTo>
                    <a:pt x="632" y="738"/>
                  </a:lnTo>
                  <a:lnTo>
                    <a:pt x="637" y="830"/>
                  </a:lnTo>
                  <a:lnTo>
                    <a:pt x="637" y="830"/>
                  </a:lnTo>
                  <a:lnTo>
                    <a:pt x="637" y="953"/>
                  </a:lnTo>
                  <a:lnTo>
                    <a:pt x="632" y="1060"/>
                  </a:lnTo>
                  <a:lnTo>
                    <a:pt x="627" y="1168"/>
                  </a:lnTo>
                  <a:lnTo>
                    <a:pt x="611" y="1275"/>
                  </a:lnTo>
                  <a:lnTo>
                    <a:pt x="595" y="1383"/>
                  </a:lnTo>
                  <a:lnTo>
                    <a:pt x="574" y="1475"/>
                  </a:lnTo>
                  <a:lnTo>
                    <a:pt x="547" y="1567"/>
                  </a:lnTo>
                  <a:lnTo>
                    <a:pt x="515" y="164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4"/>
            <p:cNvSpPr/>
            <p:nvPr/>
          </p:nvSpPr>
          <p:spPr>
            <a:xfrm>
              <a:off x="-165325" y="-9602200"/>
              <a:ext cx="15550" cy="46100"/>
            </a:xfrm>
            <a:custGeom>
              <a:avLst/>
              <a:gdLst/>
              <a:ahLst/>
              <a:cxnLst/>
              <a:rect l="l" t="t" r="r" b="b"/>
              <a:pathLst>
                <a:path w="622" h="1844" extrusionOk="0">
                  <a:moveTo>
                    <a:pt x="293" y="0"/>
                  </a:moveTo>
                  <a:lnTo>
                    <a:pt x="250" y="15"/>
                  </a:lnTo>
                  <a:lnTo>
                    <a:pt x="213" y="46"/>
                  </a:lnTo>
                  <a:lnTo>
                    <a:pt x="176" y="92"/>
                  </a:lnTo>
                  <a:lnTo>
                    <a:pt x="139" y="154"/>
                  </a:lnTo>
                  <a:lnTo>
                    <a:pt x="112" y="215"/>
                  </a:lnTo>
                  <a:lnTo>
                    <a:pt x="91" y="277"/>
                  </a:lnTo>
                  <a:lnTo>
                    <a:pt x="49" y="415"/>
                  </a:lnTo>
                  <a:lnTo>
                    <a:pt x="22" y="568"/>
                  </a:lnTo>
                  <a:lnTo>
                    <a:pt x="6" y="753"/>
                  </a:lnTo>
                  <a:lnTo>
                    <a:pt x="1" y="922"/>
                  </a:lnTo>
                  <a:lnTo>
                    <a:pt x="6" y="1106"/>
                  </a:lnTo>
                  <a:lnTo>
                    <a:pt x="22" y="1275"/>
                  </a:lnTo>
                  <a:lnTo>
                    <a:pt x="38" y="1352"/>
                  </a:lnTo>
                  <a:lnTo>
                    <a:pt x="54" y="1444"/>
                  </a:lnTo>
                  <a:lnTo>
                    <a:pt x="75" y="1521"/>
                  </a:lnTo>
                  <a:lnTo>
                    <a:pt x="96" y="1582"/>
                  </a:lnTo>
                  <a:lnTo>
                    <a:pt x="144" y="1690"/>
                  </a:lnTo>
                  <a:lnTo>
                    <a:pt x="197" y="1782"/>
                  </a:lnTo>
                  <a:lnTo>
                    <a:pt x="255" y="1828"/>
                  </a:lnTo>
                  <a:lnTo>
                    <a:pt x="319" y="1844"/>
                  </a:lnTo>
                  <a:lnTo>
                    <a:pt x="377" y="1828"/>
                  </a:lnTo>
                  <a:lnTo>
                    <a:pt x="441" y="1782"/>
                  </a:lnTo>
                  <a:lnTo>
                    <a:pt x="468" y="1736"/>
                  </a:lnTo>
                  <a:lnTo>
                    <a:pt x="499" y="1690"/>
                  </a:lnTo>
                  <a:lnTo>
                    <a:pt x="521" y="1629"/>
                  </a:lnTo>
                  <a:lnTo>
                    <a:pt x="542" y="1552"/>
                  </a:lnTo>
                  <a:lnTo>
                    <a:pt x="563" y="1475"/>
                  </a:lnTo>
                  <a:lnTo>
                    <a:pt x="584" y="1398"/>
                  </a:lnTo>
                  <a:lnTo>
                    <a:pt x="595" y="1306"/>
                  </a:lnTo>
                  <a:lnTo>
                    <a:pt x="611" y="1214"/>
                  </a:lnTo>
                  <a:lnTo>
                    <a:pt x="616" y="1122"/>
                  </a:lnTo>
                  <a:lnTo>
                    <a:pt x="621" y="1029"/>
                  </a:lnTo>
                  <a:lnTo>
                    <a:pt x="621" y="845"/>
                  </a:lnTo>
                  <a:lnTo>
                    <a:pt x="611" y="661"/>
                  </a:lnTo>
                  <a:lnTo>
                    <a:pt x="590" y="492"/>
                  </a:lnTo>
                  <a:lnTo>
                    <a:pt x="552" y="338"/>
                  </a:lnTo>
                  <a:lnTo>
                    <a:pt x="531" y="261"/>
                  </a:lnTo>
                  <a:lnTo>
                    <a:pt x="505" y="200"/>
                  </a:lnTo>
                  <a:lnTo>
                    <a:pt x="478" y="138"/>
                  </a:lnTo>
                  <a:lnTo>
                    <a:pt x="452" y="77"/>
                  </a:lnTo>
                  <a:lnTo>
                    <a:pt x="415" y="46"/>
                  </a:lnTo>
                  <a:lnTo>
                    <a:pt x="372" y="15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4"/>
            <p:cNvSpPr/>
            <p:nvPr/>
          </p:nvSpPr>
          <p:spPr>
            <a:xfrm>
              <a:off x="-165325" y="-9602200"/>
              <a:ext cx="15550" cy="46100"/>
            </a:xfrm>
            <a:custGeom>
              <a:avLst/>
              <a:gdLst/>
              <a:ahLst/>
              <a:cxnLst/>
              <a:rect l="l" t="t" r="r" b="b"/>
              <a:pathLst>
                <a:path w="622" h="1844" fill="none" extrusionOk="0">
                  <a:moveTo>
                    <a:pt x="499" y="1690"/>
                  </a:moveTo>
                  <a:lnTo>
                    <a:pt x="499" y="1690"/>
                  </a:lnTo>
                  <a:lnTo>
                    <a:pt x="468" y="1736"/>
                  </a:lnTo>
                  <a:lnTo>
                    <a:pt x="441" y="1782"/>
                  </a:lnTo>
                  <a:lnTo>
                    <a:pt x="377" y="1828"/>
                  </a:lnTo>
                  <a:lnTo>
                    <a:pt x="319" y="1844"/>
                  </a:lnTo>
                  <a:lnTo>
                    <a:pt x="255" y="1828"/>
                  </a:lnTo>
                  <a:lnTo>
                    <a:pt x="197" y="1782"/>
                  </a:lnTo>
                  <a:lnTo>
                    <a:pt x="144" y="1690"/>
                  </a:lnTo>
                  <a:lnTo>
                    <a:pt x="96" y="1582"/>
                  </a:lnTo>
                  <a:lnTo>
                    <a:pt x="75" y="1521"/>
                  </a:lnTo>
                  <a:lnTo>
                    <a:pt x="54" y="1444"/>
                  </a:lnTo>
                  <a:lnTo>
                    <a:pt x="54" y="1444"/>
                  </a:lnTo>
                  <a:lnTo>
                    <a:pt x="38" y="1352"/>
                  </a:lnTo>
                  <a:lnTo>
                    <a:pt x="22" y="1275"/>
                  </a:lnTo>
                  <a:lnTo>
                    <a:pt x="6" y="1106"/>
                  </a:lnTo>
                  <a:lnTo>
                    <a:pt x="1" y="922"/>
                  </a:lnTo>
                  <a:lnTo>
                    <a:pt x="6" y="753"/>
                  </a:lnTo>
                  <a:lnTo>
                    <a:pt x="22" y="568"/>
                  </a:lnTo>
                  <a:lnTo>
                    <a:pt x="49" y="415"/>
                  </a:lnTo>
                  <a:lnTo>
                    <a:pt x="91" y="277"/>
                  </a:lnTo>
                  <a:lnTo>
                    <a:pt x="112" y="215"/>
                  </a:lnTo>
                  <a:lnTo>
                    <a:pt x="139" y="154"/>
                  </a:lnTo>
                  <a:lnTo>
                    <a:pt x="139" y="154"/>
                  </a:lnTo>
                  <a:lnTo>
                    <a:pt x="176" y="92"/>
                  </a:lnTo>
                  <a:lnTo>
                    <a:pt x="213" y="46"/>
                  </a:lnTo>
                  <a:lnTo>
                    <a:pt x="250" y="15"/>
                  </a:lnTo>
                  <a:lnTo>
                    <a:pt x="293" y="0"/>
                  </a:lnTo>
                  <a:lnTo>
                    <a:pt x="335" y="0"/>
                  </a:lnTo>
                  <a:lnTo>
                    <a:pt x="372" y="15"/>
                  </a:lnTo>
                  <a:lnTo>
                    <a:pt x="415" y="46"/>
                  </a:lnTo>
                  <a:lnTo>
                    <a:pt x="452" y="77"/>
                  </a:lnTo>
                  <a:lnTo>
                    <a:pt x="452" y="77"/>
                  </a:lnTo>
                  <a:lnTo>
                    <a:pt x="478" y="138"/>
                  </a:lnTo>
                  <a:lnTo>
                    <a:pt x="505" y="200"/>
                  </a:lnTo>
                  <a:lnTo>
                    <a:pt x="531" y="261"/>
                  </a:lnTo>
                  <a:lnTo>
                    <a:pt x="552" y="338"/>
                  </a:lnTo>
                  <a:lnTo>
                    <a:pt x="590" y="492"/>
                  </a:lnTo>
                  <a:lnTo>
                    <a:pt x="611" y="661"/>
                  </a:lnTo>
                  <a:lnTo>
                    <a:pt x="621" y="845"/>
                  </a:lnTo>
                  <a:lnTo>
                    <a:pt x="621" y="1029"/>
                  </a:lnTo>
                  <a:lnTo>
                    <a:pt x="616" y="1122"/>
                  </a:lnTo>
                  <a:lnTo>
                    <a:pt x="611" y="1214"/>
                  </a:lnTo>
                  <a:lnTo>
                    <a:pt x="595" y="1306"/>
                  </a:lnTo>
                  <a:lnTo>
                    <a:pt x="584" y="1398"/>
                  </a:lnTo>
                  <a:lnTo>
                    <a:pt x="584" y="1398"/>
                  </a:lnTo>
                  <a:lnTo>
                    <a:pt x="563" y="1475"/>
                  </a:lnTo>
                  <a:lnTo>
                    <a:pt x="542" y="1552"/>
                  </a:lnTo>
                  <a:lnTo>
                    <a:pt x="521" y="1629"/>
                  </a:lnTo>
                  <a:lnTo>
                    <a:pt x="499" y="16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4"/>
            <p:cNvSpPr/>
            <p:nvPr/>
          </p:nvSpPr>
          <p:spPr>
            <a:xfrm>
              <a:off x="-218100" y="-11862475"/>
              <a:ext cx="15550" cy="44575"/>
            </a:xfrm>
            <a:custGeom>
              <a:avLst/>
              <a:gdLst/>
              <a:ahLst/>
              <a:cxnLst/>
              <a:rect l="l" t="t" r="r" b="b"/>
              <a:pathLst>
                <a:path w="622" h="1783" extrusionOk="0">
                  <a:moveTo>
                    <a:pt x="351" y="0"/>
                  </a:moveTo>
                  <a:lnTo>
                    <a:pt x="319" y="16"/>
                  </a:lnTo>
                  <a:lnTo>
                    <a:pt x="282" y="16"/>
                  </a:lnTo>
                  <a:lnTo>
                    <a:pt x="250" y="46"/>
                  </a:lnTo>
                  <a:lnTo>
                    <a:pt x="218" y="77"/>
                  </a:lnTo>
                  <a:lnTo>
                    <a:pt x="186" y="123"/>
                  </a:lnTo>
                  <a:lnTo>
                    <a:pt x="160" y="169"/>
                  </a:lnTo>
                  <a:lnTo>
                    <a:pt x="107" y="277"/>
                  </a:lnTo>
                  <a:lnTo>
                    <a:pt x="64" y="431"/>
                  </a:lnTo>
                  <a:lnTo>
                    <a:pt x="48" y="507"/>
                  </a:lnTo>
                  <a:lnTo>
                    <a:pt x="33" y="584"/>
                  </a:lnTo>
                  <a:lnTo>
                    <a:pt x="22" y="676"/>
                  </a:lnTo>
                  <a:lnTo>
                    <a:pt x="11" y="769"/>
                  </a:lnTo>
                  <a:lnTo>
                    <a:pt x="6" y="876"/>
                  </a:lnTo>
                  <a:lnTo>
                    <a:pt x="1" y="968"/>
                  </a:lnTo>
                  <a:lnTo>
                    <a:pt x="17" y="1122"/>
                  </a:lnTo>
                  <a:lnTo>
                    <a:pt x="38" y="1276"/>
                  </a:lnTo>
                  <a:lnTo>
                    <a:pt x="54" y="1352"/>
                  </a:lnTo>
                  <a:lnTo>
                    <a:pt x="75" y="1444"/>
                  </a:lnTo>
                  <a:lnTo>
                    <a:pt x="96" y="1506"/>
                  </a:lnTo>
                  <a:lnTo>
                    <a:pt x="123" y="1567"/>
                  </a:lnTo>
                  <a:lnTo>
                    <a:pt x="176" y="1675"/>
                  </a:lnTo>
                  <a:lnTo>
                    <a:pt x="234" y="1752"/>
                  </a:lnTo>
                  <a:lnTo>
                    <a:pt x="298" y="1782"/>
                  </a:lnTo>
                  <a:lnTo>
                    <a:pt x="361" y="1782"/>
                  </a:lnTo>
                  <a:lnTo>
                    <a:pt x="393" y="1767"/>
                  </a:lnTo>
                  <a:lnTo>
                    <a:pt x="425" y="1752"/>
                  </a:lnTo>
                  <a:lnTo>
                    <a:pt x="457" y="1721"/>
                  </a:lnTo>
                  <a:lnTo>
                    <a:pt x="489" y="1675"/>
                  </a:lnTo>
                  <a:lnTo>
                    <a:pt x="521" y="1613"/>
                  </a:lnTo>
                  <a:lnTo>
                    <a:pt x="558" y="1491"/>
                  </a:lnTo>
                  <a:lnTo>
                    <a:pt x="584" y="1352"/>
                  </a:lnTo>
                  <a:lnTo>
                    <a:pt x="600" y="1260"/>
                  </a:lnTo>
                  <a:lnTo>
                    <a:pt x="611" y="1168"/>
                  </a:lnTo>
                  <a:lnTo>
                    <a:pt x="616" y="1076"/>
                  </a:lnTo>
                  <a:lnTo>
                    <a:pt x="621" y="984"/>
                  </a:lnTo>
                  <a:lnTo>
                    <a:pt x="621" y="799"/>
                  </a:lnTo>
                  <a:lnTo>
                    <a:pt x="605" y="615"/>
                  </a:lnTo>
                  <a:lnTo>
                    <a:pt x="584" y="446"/>
                  </a:lnTo>
                  <a:lnTo>
                    <a:pt x="547" y="292"/>
                  </a:lnTo>
                  <a:lnTo>
                    <a:pt x="526" y="215"/>
                  </a:lnTo>
                  <a:lnTo>
                    <a:pt x="499" y="154"/>
                  </a:lnTo>
                  <a:lnTo>
                    <a:pt x="473" y="93"/>
                  </a:lnTo>
                  <a:lnTo>
                    <a:pt x="441" y="46"/>
                  </a:lnTo>
                  <a:lnTo>
                    <a:pt x="399" y="16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4"/>
            <p:cNvSpPr/>
            <p:nvPr/>
          </p:nvSpPr>
          <p:spPr>
            <a:xfrm>
              <a:off x="-218100" y="-11862475"/>
              <a:ext cx="15550" cy="44575"/>
            </a:xfrm>
            <a:custGeom>
              <a:avLst/>
              <a:gdLst/>
              <a:ahLst/>
              <a:cxnLst/>
              <a:rect l="l" t="t" r="r" b="b"/>
              <a:pathLst>
                <a:path w="622" h="1783" fill="none" extrusionOk="0">
                  <a:moveTo>
                    <a:pt x="489" y="1675"/>
                  </a:moveTo>
                  <a:lnTo>
                    <a:pt x="489" y="1675"/>
                  </a:lnTo>
                  <a:lnTo>
                    <a:pt x="457" y="1721"/>
                  </a:lnTo>
                  <a:lnTo>
                    <a:pt x="425" y="1752"/>
                  </a:lnTo>
                  <a:lnTo>
                    <a:pt x="393" y="1767"/>
                  </a:lnTo>
                  <a:lnTo>
                    <a:pt x="361" y="1782"/>
                  </a:lnTo>
                  <a:lnTo>
                    <a:pt x="298" y="1782"/>
                  </a:lnTo>
                  <a:lnTo>
                    <a:pt x="234" y="1752"/>
                  </a:lnTo>
                  <a:lnTo>
                    <a:pt x="176" y="1675"/>
                  </a:lnTo>
                  <a:lnTo>
                    <a:pt x="123" y="1567"/>
                  </a:lnTo>
                  <a:lnTo>
                    <a:pt x="96" y="1506"/>
                  </a:lnTo>
                  <a:lnTo>
                    <a:pt x="75" y="1444"/>
                  </a:lnTo>
                  <a:lnTo>
                    <a:pt x="54" y="1352"/>
                  </a:lnTo>
                  <a:lnTo>
                    <a:pt x="38" y="1276"/>
                  </a:lnTo>
                  <a:lnTo>
                    <a:pt x="38" y="1276"/>
                  </a:lnTo>
                  <a:lnTo>
                    <a:pt x="17" y="1122"/>
                  </a:lnTo>
                  <a:lnTo>
                    <a:pt x="1" y="968"/>
                  </a:lnTo>
                  <a:lnTo>
                    <a:pt x="1" y="968"/>
                  </a:lnTo>
                  <a:lnTo>
                    <a:pt x="6" y="876"/>
                  </a:lnTo>
                  <a:lnTo>
                    <a:pt x="11" y="769"/>
                  </a:lnTo>
                  <a:lnTo>
                    <a:pt x="22" y="676"/>
                  </a:lnTo>
                  <a:lnTo>
                    <a:pt x="33" y="584"/>
                  </a:lnTo>
                  <a:lnTo>
                    <a:pt x="48" y="507"/>
                  </a:lnTo>
                  <a:lnTo>
                    <a:pt x="64" y="431"/>
                  </a:lnTo>
                  <a:lnTo>
                    <a:pt x="107" y="277"/>
                  </a:lnTo>
                  <a:lnTo>
                    <a:pt x="160" y="169"/>
                  </a:lnTo>
                  <a:lnTo>
                    <a:pt x="186" y="123"/>
                  </a:lnTo>
                  <a:lnTo>
                    <a:pt x="218" y="77"/>
                  </a:lnTo>
                  <a:lnTo>
                    <a:pt x="250" y="46"/>
                  </a:lnTo>
                  <a:lnTo>
                    <a:pt x="282" y="16"/>
                  </a:lnTo>
                  <a:lnTo>
                    <a:pt x="319" y="16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399" y="16"/>
                  </a:lnTo>
                  <a:lnTo>
                    <a:pt x="441" y="46"/>
                  </a:lnTo>
                  <a:lnTo>
                    <a:pt x="441" y="46"/>
                  </a:lnTo>
                  <a:lnTo>
                    <a:pt x="473" y="93"/>
                  </a:lnTo>
                  <a:lnTo>
                    <a:pt x="499" y="154"/>
                  </a:lnTo>
                  <a:lnTo>
                    <a:pt x="526" y="215"/>
                  </a:lnTo>
                  <a:lnTo>
                    <a:pt x="547" y="292"/>
                  </a:lnTo>
                  <a:lnTo>
                    <a:pt x="584" y="446"/>
                  </a:lnTo>
                  <a:lnTo>
                    <a:pt x="605" y="615"/>
                  </a:lnTo>
                  <a:lnTo>
                    <a:pt x="621" y="799"/>
                  </a:lnTo>
                  <a:lnTo>
                    <a:pt x="621" y="984"/>
                  </a:lnTo>
                  <a:lnTo>
                    <a:pt x="616" y="1076"/>
                  </a:lnTo>
                  <a:lnTo>
                    <a:pt x="611" y="1168"/>
                  </a:lnTo>
                  <a:lnTo>
                    <a:pt x="600" y="1260"/>
                  </a:lnTo>
                  <a:lnTo>
                    <a:pt x="584" y="1352"/>
                  </a:lnTo>
                  <a:lnTo>
                    <a:pt x="584" y="1352"/>
                  </a:lnTo>
                  <a:lnTo>
                    <a:pt x="558" y="1491"/>
                  </a:lnTo>
                  <a:lnTo>
                    <a:pt x="521" y="161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4"/>
            <p:cNvSpPr/>
            <p:nvPr/>
          </p:nvSpPr>
          <p:spPr>
            <a:xfrm>
              <a:off x="-277225" y="-13262425"/>
              <a:ext cx="15400" cy="44200"/>
            </a:xfrm>
            <a:custGeom>
              <a:avLst/>
              <a:gdLst/>
              <a:ahLst/>
              <a:cxnLst/>
              <a:rect l="l" t="t" r="r" b="b"/>
              <a:pathLst>
                <a:path w="616" h="1768" extrusionOk="0">
                  <a:moveTo>
                    <a:pt x="313" y="1"/>
                  </a:moveTo>
                  <a:lnTo>
                    <a:pt x="281" y="16"/>
                  </a:lnTo>
                  <a:lnTo>
                    <a:pt x="244" y="31"/>
                  </a:lnTo>
                  <a:lnTo>
                    <a:pt x="212" y="62"/>
                  </a:lnTo>
                  <a:lnTo>
                    <a:pt x="186" y="108"/>
                  </a:lnTo>
                  <a:lnTo>
                    <a:pt x="154" y="154"/>
                  </a:lnTo>
                  <a:lnTo>
                    <a:pt x="106" y="262"/>
                  </a:lnTo>
                  <a:lnTo>
                    <a:pt x="58" y="415"/>
                  </a:lnTo>
                  <a:lnTo>
                    <a:pt x="42" y="492"/>
                  </a:lnTo>
                  <a:lnTo>
                    <a:pt x="27" y="569"/>
                  </a:lnTo>
                  <a:lnTo>
                    <a:pt x="16" y="661"/>
                  </a:lnTo>
                  <a:lnTo>
                    <a:pt x="5" y="753"/>
                  </a:lnTo>
                  <a:lnTo>
                    <a:pt x="0" y="861"/>
                  </a:lnTo>
                  <a:lnTo>
                    <a:pt x="0" y="953"/>
                  </a:lnTo>
                  <a:lnTo>
                    <a:pt x="11" y="1107"/>
                  </a:lnTo>
                  <a:lnTo>
                    <a:pt x="32" y="1260"/>
                  </a:lnTo>
                  <a:lnTo>
                    <a:pt x="48" y="1337"/>
                  </a:lnTo>
                  <a:lnTo>
                    <a:pt x="69" y="1429"/>
                  </a:lnTo>
                  <a:lnTo>
                    <a:pt x="90" y="1491"/>
                  </a:lnTo>
                  <a:lnTo>
                    <a:pt x="117" y="1552"/>
                  </a:lnTo>
                  <a:lnTo>
                    <a:pt x="170" y="1660"/>
                  </a:lnTo>
                  <a:lnTo>
                    <a:pt x="228" y="1737"/>
                  </a:lnTo>
                  <a:lnTo>
                    <a:pt x="292" y="1767"/>
                  </a:lnTo>
                  <a:lnTo>
                    <a:pt x="355" y="1767"/>
                  </a:lnTo>
                  <a:lnTo>
                    <a:pt x="387" y="1752"/>
                  </a:lnTo>
                  <a:lnTo>
                    <a:pt x="419" y="1737"/>
                  </a:lnTo>
                  <a:lnTo>
                    <a:pt x="451" y="1706"/>
                  </a:lnTo>
                  <a:lnTo>
                    <a:pt x="483" y="1660"/>
                  </a:lnTo>
                  <a:lnTo>
                    <a:pt x="515" y="1598"/>
                  </a:lnTo>
                  <a:lnTo>
                    <a:pt x="552" y="1475"/>
                  </a:lnTo>
                  <a:lnTo>
                    <a:pt x="583" y="1337"/>
                  </a:lnTo>
                  <a:lnTo>
                    <a:pt x="594" y="1245"/>
                  </a:lnTo>
                  <a:lnTo>
                    <a:pt x="605" y="1153"/>
                  </a:lnTo>
                  <a:lnTo>
                    <a:pt x="615" y="1061"/>
                  </a:lnTo>
                  <a:lnTo>
                    <a:pt x="615" y="968"/>
                  </a:lnTo>
                  <a:lnTo>
                    <a:pt x="615" y="784"/>
                  </a:lnTo>
                  <a:lnTo>
                    <a:pt x="605" y="600"/>
                  </a:lnTo>
                  <a:lnTo>
                    <a:pt x="578" y="431"/>
                  </a:lnTo>
                  <a:lnTo>
                    <a:pt x="541" y="277"/>
                  </a:lnTo>
                  <a:lnTo>
                    <a:pt x="520" y="200"/>
                  </a:lnTo>
                  <a:lnTo>
                    <a:pt x="493" y="139"/>
                  </a:lnTo>
                  <a:lnTo>
                    <a:pt x="467" y="93"/>
                  </a:lnTo>
                  <a:lnTo>
                    <a:pt x="440" y="31"/>
                  </a:lnTo>
                  <a:lnTo>
                    <a:pt x="3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4"/>
            <p:cNvSpPr/>
            <p:nvPr/>
          </p:nvSpPr>
          <p:spPr>
            <a:xfrm>
              <a:off x="-277225" y="-13262425"/>
              <a:ext cx="15400" cy="44200"/>
            </a:xfrm>
            <a:custGeom>
              <a:avLst/>
              <a:gdLst/>
              <a:ahLst/>
              <a:cxnLst/>
              <a:rect l="l" t="t" r="r" b="b"/>
              <a:pathLst>
                <a:path w="616" h="1768" fill="none" extrusionOk="0">
                  <a:moveTo>
                    <a:pt x="483" y="1660"/>
                  </a:moveTo>
                  <a:lnTo>
                    <a:pt x="483" y="1660"/>
                  </a:lnTo>
                  <a:lnTo>
                    <a:pt x="451" y="1706"/>
                  </a:lnTo>
                  <a:lnTo>
                    <a:pt x="419" y="1737"/>
                  </a:lnTo>
                  <a:lnTo>
                    <a:pt x="387" y="1752"/>
                  </a:lnTo>
                  <a:lnTo>
                    <a:pt x="355" y="1767"/>
                  </a:lnTo>
                  <a:lnTo>
                    <a:pt x="292" y="1767"/>
                  </a:lnTo>
                  <a:lnTo>
                    <a:pt x="228" y="1737"/>
                  </a:lnTo>
                  <a:lnTo>
                    <a:pt x="170" y="1660"/>
                  </a:lnTo>
                  <a:lnTo>
                    <a:pt x="117" y="1552"/>
                  </a:lnTo>
                  <a:lnTo>
                    <a:pt x="90" y="1491"/>
                  </a:lnTo>
                  <a:lnTo>
                    <a:pt x="69" y="1429"/>
                  </a:lnTo>
                  <a:lnTo>
                    <a:pt x="48" y="1337"/>
                  </a:lnTo>
                  <a:lnTo>
                    <a:pt x="32" y="1260"/>
                  </a:lnTo>
                  <a:lnTo>
                    <a:pt x="32" y="1260"/>
                  </a:lnTo>
                  <a:lnTo>
                    <a:pt x="11" y="1107"/>
                  </a:lnTo>
                  <a:lnTo>
                    <a:pt x="0" y="953"/>
                  </a:lnTo>
                  <a:lnTo>
                    <a:pt x="0" y="953"/>
                  </a:lnTo>
                  <a:lnTo>
                    <a:pt x="0" y="861"/>
                  </a:lnTo>
                  <a:lnTo>
                    <a:pt x="5" y="753"/>
                  </a:lnTo>
                  <a:lnTo>
                    <a:pt x="16" y="661"/>
                  </a:lnTo>
                  <a:lnTo>
                    <a:pt x="27" y="569"/>
                  </a:lnTo>
                  <a:lnTo>
                    <a:pt x="42" y="492"/>
                  </a:lnTo>
                  <a:lnTo>
                    <a:pt x="58" y="415"/>
                  </a:lnTo>
                  <a:lnTo>
                    <a:pt x="106" y="262"/>
                  </a:lnTo>
                  <a:lnTo>
                    <a:pt x="154" y="154"/>
                  </a:lnTo>
                  <a:lnTo>
                    <a:pt x="186" y="108"/>
                  </a:lnTo>
                  <a:lnTo>
                    <a:pt x="212" y="62"/>
                  </a:lnTo>
                  <a:lnTo>
                    <a:pt x="244" y="31"/>
                  </a:lnTo>
                  <a:lnTo>
                    <a:pt x="281" y="16"/>
                  </a:lnTo>
                  <a:lnTo>
                    <a:pt x="313" y="1"/>
                  </a:lnTo>
                  <a:lnTo>
                    <a:pt x="350" y="1"/>
                  </a:lnTo>
                  <a:lnTo>
                    <a:pt x="350" y="1"/>
                  </a:lnTo>
                  <a:lnTo>
                    <a:pt x="393" y="1"/>
                  </a:lnTo>
                  <a:lnTo>
                    <a:pt x="440" y="31"/>
                  </a:lnTo>
                  <a:lnTo>
                    <a:pt x="440" y="31"/>
                  </a:lnTo>
                  <a:lnTo>
                    <a:pt x="467" y="93"/>
                  </a:lnTo>
                  <a:lnTo>
                    <a:pt x="493" y="139"/>
                  </a:lnTo>
                  <a:lnTo>
                    <a:pt x="520" y="200"/>
                  </a:lnTo>
                  <a:lnTo>
                    <a:pt x="541" y="277"/>
                  </a:lnTo>
                  <a:lnTo>
                    <a:pt x="578" y="431"/>
                  </a:lnTo>
                  <a:lnTo>
                    <a:pt x="605" y="600"/>
                  </a:lnTo>
                  <a:lnTo>
                    <a:pt x="615" y="784"/>
                  </a:lnTo>
                  <a:lnTo>
                    <a:pt x="615" y="968"/>
                  </a:lnTo>
                  <a:lnTo>
                    <a:pt x="615" y="1061"/>
                  </a:lnTo>
                  <a:lnTo>
                    <a:pt x="605" y="1153"/>
                  </a:lnTo>
                  <a:lnTo>
                    <a:pt x="594" y="1245"/>
                  </a:lnTo>
                  <a:lnTo>
                    <a:pt x="583" y="1337"/>
                  </a:lnTo>
                  <a:lnTo>
                    <a:pt x="583" y="1337"/>
                  </a:lnTo>
                  <a:lnTo>
                    <a:pt x="552" y="1475"/>
                  </a:lnTo>
                  <a:lnTo>
                    <a:pt x="515" y="15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4"/>
            <p:cNvSpPr/>
            <p:nvPr/>
          </p:nvSpPr>
          <p:spPr>
            <a:xfrm>
              <a:off x="-210400" y="-15400550"/>
              <a:ext cx="15525" cy="46100"/>
            </a:xfrm>
            <a:custGeom>
              <a:avLst/>
              <a:gdLst/>
              <a:ahLst/>
              <a:cxnLst/>
              <a:rect l="l" t="t" r="r" b="b"/>
              <a:pathLst>
                <a:path w="621" h="1844" extrusionOk="0">
                  <a:moveTo>
                    <a:pt x="297" y="0"/>
                  </a:moveTo>
                  <a:lnTo>
                    <a:pt x="255" y="16"/>
                  </a:lnTo>
                  <a:lnTo>
                    <a:pt x="218" y="46"/>
                  </a:lnTo>
                  <a:lnTo>
                    <a:pt x="186" y="77"/>
                  </a:lnTo>
                  <a:lnTo>
                    <a:pt x="149" y="139"/>
                  </a:lnTo>
                  <a:lnTo>
                    <a:pt x="122" y="200"/>
                  </a:lnTo>
                  <a:lnTo>
                    <a:pt x="96" y="246"/>
                  </a:lnTo>
                  <a:lnTo>
                    <a:pt x="59" y="400"/>
                  </a:lnTo>
                  <a:lnTo>
                    <a:pt x="27" y="553"/>
                  </a:lnTo>
                  <a:lnTo>
                    <a:pt x="11" y="722"/>
                  </a:lnTo>
                  <a:lnTo>
                    <a:pt x="0" y="891"/>
                  </a:lnTo>
                  <a:lnTo>
                    <a:pt x="6" y="1076"/>
                  </a:lnTo>
                  <a:lnTo>
                    <a:pt x="22" y="1245"/>
                  </a:lnTo>
                  <a:lnTo>
                    <a:pt x="38" y="1337"/>
                  </a:lnTo>
                  <a:lnTo>
                    <a:pt x="53" y="1414"/>
                  </a:lnTo>
                  <a:lnTo>
                    <a:pt x="69" y="1491"/>
                  </a:lnTo>
                  <a:lnTo>
                    <a:pt x="91" y="1567"/>
                  </a:lnTo>
                  <a:lnTo>
                    <a:pt x="138" y="1675"/>
                  </a:lnTo>
                  <a:lnTo>
                    <a:pt x="191" y="1767"/>
                  </a:lnTo>
                  <a:lnTo>
                    <a:pt x="250" y="1813"/>
                  </a:lnTo>
                  <a:lnTo>
                    <a:pt x="313" y="1844"/>
                  </a:lnTo>
                  <a:lnTo>
                    <a:pt x="372" y="1829"/>
                  </a:lnTo>
                  <a:lnTo>
                    <a:pt x="435" y="1782"/>
                  </a:lnTo>
                  <a:lnTo>
                    <a:pt x="462" y="1736"/>
                  </a:lnTo>
                  <a:lnTo>
                    <a:pt x="494" y="1690"/>
                  </a:lnTo>
                  <a:lnTo>
                    <a:pt x="520" y="1629"/>
                  </a:lnTo>
                  <a:lnTo>
                    <a:pt x="547" y="1552"/>
                  </a:lnTo>
                  <a:lnTo>
                    <a:pt x="568" y="1460"/>
                  </a:lnTo>
                  <a:lnTo>
                    <a:pt x="584" y="1383"/>
                  </a:lnTo>
                  <a:lnTo>
                    <a:pt x="600" y="1291"/>
                  </a:lnTo>
                  <a:lnTo>
                    <a:pt x="610" y="1199"/>
                  </a:lnTo>
                  <a:lnTo>
                    <a:pt x="621" y="1106"/>
                  </a:lnTo>
                  <a:lnTo>
                    <a:pt x="621" y="1014"/>
                  </a:lnTo>
                  <a:lnTo>
                    <a:pt x="621" y="815"/>
                  </a:lnTo>
                  <a:lnTo>
                    <a:pt x="610" y="646"/>
                  </a:lnTo>
                  <a:lnTo>
                    <a:pt x="584" y="461"/>
                  </a:lnTo>
                  <a:lnTo>
                    <a:pt x="547" y="308"/>
                  </a:lnTo>
                  <a:lnTo>
                    <a:pt x="526" y="246"/>
                  </a:lnTo>
                  <a:lnTo>
                    <a:pt x="504" y="169"/>
                  </a:lnTo>
                  <a:lnTo>
                    <a:pt x="478" y="123"/>
                  </a:lnTo>
                  <a:lnTo>
                    <a:pt x="446" y="62"/>
                  </a:lnTo>
                  <a:lnTo>
                    <a:pt x="409" y="31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4"/>
            <p:cNvSpPr/>
            <p:nvPr/>
          </p:nvSpPr>
          <p:spPr>
            <a:xfrm>
              <a:off x="-210400" y="-15400550"/>
              <a:ext cx="15525" cy="46100"/>
            </a:xfrm>
            <a:custGeom>
              <a:avLst/>
              <a:gdLst/>
              <a:ahLst/>
              <a:cxnLst/>
              <a:rect l="l" t="t" r="r" b="b"/>
              <a:pathLst>
                <a:path w="621" h="1844" fill="none" extrusionOk="0">
                  <a:moveTo>
                    <a:pt x="494" y="1690"/>
                  </a:moveTo>
                  <a:lnTo>
                    <a:pt x="494" y="1690"/>
                  </a:lnTo>
                  <a:lnTo>
                    <a:pt x="462" y="1736"/>
                  </a:lnTo>
                  <a:lnTo>
                    <a:pt x="435" y="1782"/>
                  </a:lnTo>
                  <a:lnTo>
                    <a:pt x="372" y="1829"/>
                  </a:lnTo>
                  <a:lnTo>
                    <a:pt x="313" y="1844"/>
                  </a:lnTo>
                  <a:lnTo>
                    <a:pt x="250" y="1813"/>
                  </a:lnTo>
                  <a:lnTo>
                    <a:pt x="191" y="1767"/>
                  </a:lnTo>
                  <a:lnTo>
                    <a:pt x="138" y="1675"/>
                  </a:lnTo>
                  <a:lnTo>
                    <a:pt x="91" y="1567"/>
                  </a:lnTo>
                  <a:lnTo>
                    <a:pt x="69" y="1491"/>
                  </a:lnTo>
                  <a:lnTo>
                    <a:pt x="53" y="1414"/>
                  </a:lnTo>
                  <a:lnTo>
                    <a:pt x="53" y="1414"/>
                  </a:lnTo>
                  <a:lnTo>
                    <a:pt x="38" y="1337"/>
                  </a:lnTo>
                  <a:lnTo>
                    <a:pt x="22" y="1245"/>
                  </a:lnTo>
                  <a:lnTo>
                    <a:pt x="6" y="1076"/>
                  </a:lnTo>
                  <a:lnTo>
                    <a:pt x="0" y="891"/>
                  </a:lnTo>
                  <a:lnTo>
                    <a:pt x="11" y="722"/>
                  </a:lnTo>
                  <a:lnTo>
                    <a:pt x="27" y="553"/>
                  </a:lnTo>
                  <a:lnTo>
                    <a:pt x="59" y="400"/>
                  </a:lnTo>
                  <a:lnTo>
                    <a:pt x="96" y="246"/>
                  </a:lnTo>
                  <a:lnTo>
                    <a:pt x="122" y="200"/>
                  </a:lnTo>
                  <a:lnTo>
                    <a:pt x="149" y="139"/>
                  </a:lnTo>
                  <a:lnTo>
                    <a:pt x="149" y="139"/>
                  </a:lnTo>
                  <a:lnTo>
                    <a:pt x="186" y="77"/>
                  </a:lnTo>
                  <a:lnTo>
                    <a:pt x="218" y="46"/>
                  </a:lnTo>
                  <a:lnTo>
                    <a:pt x="255" y="16"/>
                  </a:lnTo>
                  <a:lnTo>
                    <a:pt x="297" y="0"/>
                  </a:lnTo>
                  <a:lnTo>
                    <a:pt x="335" y="0"/>
                  </a:lnTo>
                  <a:lnTo>
                    <a:pt x="372" y="0"/>
                  </a:lnTo>
                  <a:lnTo>
                    <a:pt x="409" y="31"/>
                  </a:lnTo>
                  <a:lnTo>
                    <a:pt x="446" y="62"/>
                  </a:lnTo>
                  <a:lnTo>
                    <a:pt x="446" y="62"/>
                  </a:lnTo>
                  <a:lnTo>
                    <a:pt x="478" y="123"/>
                  </a:lnTo>
                  <a:lnTo>
                    <a:pt x="504" y="169"/>
                  </a:lnTo>
                  <a:lnTo>
                    <a:pt x="526" y="246"/>
                  </a:lnTo>
                  <a:lnTo>
                    <a:pt x="547" y="308"/>
                  </a:lnTo>
                  <a:lnTo>
                    <a:pt x="584" y="461"/>
                  </a:lnTo>
                  <a:lnTo>
                    <a:pt x="610" y="646"/>
                  </a:lnTo>
                  <a:lnTo>
                    <a:pt x="621" y="815"/>
                  </a:lnTo>
                  <a:lnTo>
                    <a:pt x="621" y="1014"/>
                  </a:lnTo>
                  <a:lnTo>
                    <a:pt x="621" y="1106"/>
                  </a:lnTo>
                  <a:lnTo>
                    <a:pt x="610" y="1199"/>
                  </a:lnTo>
                  <a:lnTo>
                    <a:pt x="600" y="1291"/>
                  </a:lnTo>
                  <a:lnTo>
                    <a:pt x="584" y="1383"/>
                  </a:lnTo>
                  <a:lnTo>
                    <a:pt x="584" y="1383"/>
                  </a:lnTo>
                  <a:lnTo>
                    <a:pt x="568" y="1460"/>
                  </a:lnTo>
                  <a:lnTo>
                    <a:pt x="547" y="1552"/>
                  </a:lnTo>
                  <a:lnTo>
                    <a:pt x="520" y="1629"/>
                  </a:lnTo>
                  <a:lnTo>
                    <a:pt x="494" y="16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4"/>
            <p:cNvSpPr/>
            <p:nvPr/>
          </p:nvSpPr>
          <p:spPr>
            <a:xfrm>
              <a:off x="-247525" y="-16504375"/>
              <a:ext cx="15675" cy="46500"/>
            </a:xfrm>
            <a:custGeom>
              <a:avLst/>
              <a:gdLst/>
              <a:ahLst/>
              <a:cxnLst/>
              <a:rect l="l" t="t" r="r" b="b"/>
              <a:pathLst>
                <a:path w="627" h="1860" extrusionOk="0">
                  <a:moveTo>
                    <a:pt x="292" y="0"/>
                  </a:moveTo>
                  <a:lnTo>
                    <a:pt x="249" y="31"/>
                  </a:lnTo>
                  <a:lnTo>
                    <a:pt x="212" y="62"/>
                  </a:lnTo>
                  <a:lnTo>
                    <a:pt x="175" y="108"/>
                  </a:lnTo>
                  <a:lnTo>
                    <a:pt x="138" y="169"/>
                  </a:lnTo>
                  <a:lnTo>
                    <a:pt x="112" y="215"/>
                  </a:lnTo>
                  <a:lnTo>
                    <a:pt x="90" y="277"/>
                  </a:lnTo>
                  <a:lnTo>
                    <a:pt x="48" y="431"/>
                  </a:lnTo>
                  <a:lnTo>
                    <a:pt x="21" y="584"/>
                  </a:lnTo>
                  <a:lnTo>
                    <a:pt x="5" y="753"/>
                  </a:lnTo>
                  <a:lnTo>
                    <a:pt x="0" y="922"/>
                  </a:lnTo>
                  <a:lnTo>
                    <a:pt x="5" y="1106"/>
                  </a:lnTo>
                  <a:lnTo>
                    <a:pt x="21" y="1275"/>
                  </a:lnTo>
                  <a:lnTo>
                    <a:pt x="37" y="1368"/>
                  </a:lnTo>
                  <a:lnTo>
                    <a:pt x="53" y="1444"/>
                  </a:lnTo>
                  <a:lnTo>
                    <a:pt x="74" y="1521"/>
                  </a:lnTo>
                  <a:lnTo>
                    <a:pt x="96" y="1583"/>
                  </a:lnTo>
                  <a:lnTo>
                    <a:pt x="143" y="1706"/>
                  </a:lnTo>
                  <a:lnTo>
                    <a:pt x="196" y="1782"/>
                  </a:lnTo>
                  <a:lnTo>
                    <a:pt x="255" y="1829"/>
                  </a:lnTo>
                  <a:lnTo>
                    <a:pt x="318" y="1859"/>
                  </a:lnTo>
                  <a:lnTo>
                    <a:pt x="377" y="1829"/>
                  </a:lnTo>
                  <a:lnTo>
                    <a:pt x="440" y="1782"/>
                  </a:lnTo>
                  <a:lnTo>
                    <a:pt x="467" y="1736"/>
                  </a:lnTo>
                  <a:lnTo>
                    <a:pt x="493" y="1690"/>
                  </a:lnTo>
                  <a:lnTo>
                    <a:pt x="525" y="1629"/>
                  </a:lnTo>
                  <a:lnTo>
                    <a:pt x="552" y="1537"/>
                  </a:lnTo>
                  <a:lnTo>
                    <a:pt x="573" y="1460"/>
                  </a:lnTo>
                  <a:lnTo>
                    <a:pt x="594" y="1368"/>
                  </a:lnTo>
                  <a:lnTo>
                    <a:pt x="605" y="1275"/>
                  </a:lnTo>
                  <a:lnTo>
                    <a:pt x="615" y="1183"/>
                  </a:lnTo>
                  <a:lnTo>
                    <a:pt x="626" y="1091"/>
                  </a:lnTo>
                  <a:lnTo>
                    <a:pt x="626" y="999"/>
                  </a:lnTo>
                  <a:lnTo>
                    <a:pt x="626" y="815"/>
                  </a:lnTo>
                  <a:lnTo>
                    <a:pt x="615" y="646"/>
                  </a:lnTo>
                  <a:lnTo>
                    <a:pt x="589" y="477"/>
                  </a:lnTo>
                  <a:lnTo>
                    <a:pt x="552" y="323"/>
                  </a:lnTo>
                  <a:lnTo>
                    <a:pt x="531" y="246"/>
                  </a:lnTo>
                  <a:lnTo>
                    <a:pt x="504" y="185"/>
                  </a:lnTo>
                  <a:lnTo>
                    <a:pt x="478" y="139"/>
                  </a:lnTo>
                  <a:lnTo>
                    <a:pt x="451" y="93"/>
                  </a:lnTo>
                  <a:lnTo>
                    <a:pt x="414" y="46"/>
                  </a:lnTo>
                  <a:lnTo>
                    <a:pt x="371" y="16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4"/>
            <p:cNvSpPr/>
            <p:nvPr/>
          </p:nvSpPr>
          <p:spPr>
            <a:xfrm>
              <a:off x="-247525" y="-16504375"/>
              <a:ext cx="15675" cy="46500"/>
            </a:xfrm>
            <a:custGeom>
              <a:avLst/>
              <a:gdLst/>
              <a:ahLst/>
              <a:cxnLst/>
              <a:rect l="l" t="t" r="r" b="b"/>
              <a:pathLst>
                <a:path w="627" h="1860" fill="none" extrusionOk="0">
                  <a:moveTo>
                    <a:pt x="493" y="1690"/>
                  </a:moveTo>
                  <a:lnTo>
                    <a:pt x="493" y="1690"/>
                  </a:lnTo>
                  <a:lnTo>
                    <a:pt x="467" y="1736"/>
                  </a:lnTo>
                  <a:lnTo>
                    <a:pt x="440" y="1782"/>
                  </a:lnTo>
                  <a:lnTo>
                    <a:pt x="377" y="1829"/>
                  </a:lnTo>
                  <a:lnTo>
                    <a:pt x="318" y="1859"/>
                  </a:lnTo>
                  <a:lnTo>
                    <a:pt x="255" y="1829"/>
                  </a:lnTo>
                  <a:lnTo>
                    <a:pt x="196" y="1782"/>
                  </a:lnTo>
                  <a:lnTo>
                    <a:pt x="143" y="1706"/>
                  </a:lnTo>
                  <a:lnTo>
                    <a:pt x="96" y="1583"/>
                  </a:lnTo>
                  <a:lnTo>
                    <a:pt x="74" y="1521"/>
                  </a:lnTo>
                  <a:lnTo>
                    <a:pt x="53" y="1444"/>
                  </a:lnTo>
                  <a:lnTo>
                    <a:pt x="53" y="1444"/>
                  </a:lnTo>
                  <a:lnTo>
                    <a:pt x="37" y="1368"/>
                  </a:lnTo>
                  <a:lnTo>
                    <a:pt x="21" y="1275"/>
                  </a:lnTo>
                  <a:lnTo>
                    <a:pt x="5" y="1106"/>
                  </a:lnTo>
                  <a:lnTo>
                    <a:pt x="0" y="922"/>
                  </a:lnTo>
                  <a:lnTo>
                    <a:pt x="5" y="753"/>
                  </a:lnTo>
                  <a:lnTo>
                    <a:pt x="21" y="584"/>
                  </a:lnTo>
                  <a:lnTo>
                    <a:pt x="48" y="431"/>
                  </a:lnTo>
                  <a:lnTo>
                    <a:pt x="90" y="277"/>
                  </a:lnTo>
                  <a:lnTo>
                    <a:pt x="112" y="215"/>
                  </a:lnTo>
                  <a:lnTo>
                    <a:pt x="138" y="169"/>
                  </a:lnTo>
                  <a:lnTo>
                    <a:pt x="138" y="169"/>
                  </a:lnTo>
                  <a:lnTo>
                    <a:pt x="175" y="108"/>
                  </a:lnTo>
                  <a:lnTo>
                    <a:pt x="212" y="62"/>
                  </a:lnTo>
                  <a:lnTo>
                    <a:pt x="249" y="31"/>
                  </a:lnTo>
                  <a:lnTo>
                    <a:pt x="292" y="0"/>
                  </a:lnTo>
                  <a:lnTo>
                    <a:pt x="334" y="0"/>
                  </a:lnTo>
                  <a:lnTo>
                    <a:pt x="371" y="16"/>
                  </a:lnTo>
                  <a:lnTo>
                    <a:pt x="414" y="46"/>
                  </a:lnTo>
                  <a:lnTo>
                    <a:pt x="451" y="93"/>
                  </a:lnTo>
                  <a:lnTo>
                    <a:pt x="451" y="93"/>
                  </a:lnTo>
                  <a:lnTo>
                    <a:pt x="478" y="139"/>
                  </a:lnTo>
                  <a:lnTo>
                    <a:pt x="504" y="185"/>
                  </a:lnTo>
                  <a:lnTo>
                    <a:pt x="531" y="246"/>
                  </a:lnTo>
                  <a:lnTo>
                    <a:pt x="552" y="323"/>
                  </a:lnTo>
                  <a:lnTo>
                    <a:pt x="589" y="477"/>
                  </a:lnTo>
                  <a:lnTo>
                    <a:pt x="615" y="646"/>
                  </a:lnTo>
                  <a:lnTo>
                    <a:pt x="626" y="815"/>
                  </a:lnTo>
                  <a:lnTo>
                    <a:pt x="626" y="999"/>
                  </a:lnTo>
                  <a:lnTo>
                    <a:pt x="626" y="1091"/>
                  </a:lnTo>
                  <a:lnTo>
                    <a:pt x="615" y="1183"/>
                  </a:lnTo>
                  <a:lnTo>
                    <a:pt x="605" y="1275"/>
                  </a:lnTo>
                  <a:lnTo>
                    <a:pt x="594" y="1368"/>
                  </a:lnTo>
                  <a:lnTo>
                    <a:pt x="594" y="1368"/>
                  </a:lnTo>
                  <a:lnTo>
                    <a:pt x="573" y="1460"/>
                  </a:lnTo>
                  <a:lnTo>
                    <a:pt x="552" y="1537"/>
                  </a:lnTo>
                  <a:lnTo>
                    <a:pt x="525" y="1629"/>
                  </a:lnTo>
                  <a:lnTo>
                    <a:pt x="493" y="16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4"/>
            <p:cNvSpPr/>
            <p:nvPr/>
          </p:nvSpPr>
          <p:spPr>
            <a:xfrm>
              <a:off x="-251900" y="-17741475"/>
              <a:ext cx="15525" cy="46100"/>
            </a:xfrm>
            <a:custGeom>
              <a:avLst/>
              <a:gdLst/>
              <a:ahLst/>
              <a:cxnLst/>
              <a:rect l="l" t="t" r="r" b="b"/>
              <a:pathLst>
                <a:path w="621" h="1844" extrusionOk="0">
                  <a:moveTo>
                    <a:pt x="292" y="0"/>
                  </a:moveTo>
                  <a:lnTo>
                    <a:pt x="255" y="16"/>
                  </a:lnTo>
                  <a:lnTo>
                    <a:pt x="218" y="47"/>
                  </a:lnTo>
                  <a:lnTo>
                    <a:pt x="180" y="93"/>
                  </a:lnTo>
                  <a:lnTo>
                    <a:pt x="143" y="139"/>
                  </a:lnTo>
                  <a:lnTo>
                    <a:pt x="117" y="200"/>
                  </a:lnTo>
                  <a:lnTo>
                    <a:pt x="96" y="262"/>
                  </a:lnTo>
                  <a:lnTo>
                    <a:pt x="53" y="400"/>
                  </a:lnTo>
                  <a:lnTo>
                    <a:pt x="27" y="554"/>
                  </a:lnTo>
                  <a:lnTo>
                    <a:pt x="5" y="722"/>
                  </a:lnTo>
                  <a:lnTo>
                    <a:pt x="0" y="891"/>
                  </a:lnTo>
                  <a:lnTo>
                    <a:pt x="0" y="1076"/>
                  </a:lnTo>
                  <a:lnTo>
                    <a:pt x="21" y="1245"/>
                  </a:lnTo>
                  <a:lnTo>
                    <a:pt x="32" y="1337"/>
                  </a:lnTo>
                  <a:lnTo>
                    <a:pt x="48" y="1414"/>
                  </a:lnTo>
                  <a:lnTo>
                    <a:pt x="69" y="1491"/>
                  </a:lnTo>
                  <a:lnTo>
                    <a:pt x="90" y="1567"/>
                  </a:lnTo>
                  <a:lnTo>
                    <a:pt x="138" y="1675"/>
                  </a:lnTo>
                  <a:lnTo>
                    <a:pt x="191" y="1767"/>
                  </a:lnTo>
                  <a:lnTo>
                    <a:pt x="249" y="1829"/>
                  </a:lnTo>
                  <a:lnTo>
                    <a:pt x="308" y="1844"/>
                  </a:lnTo>
                  <a:lnTo>
                    <a:pt x="371" y="1829"/>
                  </a:lnTo>
                  <a:lnTo>
                    <a:pt x="430" y="1783"/>
                  </a:lnTo>
                  <a:lnTo>
                    <a:pt x="462" y="1752"/>
                  </a:lnTo>
                  <a:lnTo>
                    <a:pt x="488" y="1706"/>
                  </a:lnTo>
                  <a:lnTo>
                    <a:pt x="515" y="1629"/>
                  </a:lnTo>
                  <a:lnTo>
                    <a:pt x="541" y="1552"/>
                  </a:lnTo>
                  <a:lnTo>
                    <a:pt x="562" y="1475"/>
                  </a:lnTo>
                  <a:lnTo>
                    <a:pt x="584" y="1383"/>
                  </a:lnTo>
                  <a:lnTo>
                    <a:pt x="600" y="1291"/>
                  </a:lnTo>
                  <a:lnTo>
                    <a:pt x="610" y="1199"/>
                  </a:lnTo>
                  <a:lnTo>
                    <a:pt x="615" y="1107"/>
                  </a:lnTo>
                  <a:lnTo>
                    <a:pt x="621" y="1014"/>
                  </a:lnTo>
                  <a:lnTo>
                    <a:pt x="621" y="830"/>
                  </a:lnTo>
                  <a:lnTo>
                    <a:pt x="605" y="646"/>
                  </a:lnTo>
                  <a:lnTo>
                    <a:pt x="584" y="477"/>
                  </a:lnTo>
                  <a:lnTo>
                    <a:pt x="546" y="308"/>
                  </a:lnTo>
                  <a:lnTo>
                    <a:pt x="525" y="246"/>
                  </a:lnTo>
                  <a:lnTo>
                    <a:pt x="499" y="185"/>
                  </a:lnTo>
                  <a:lnTo>
                    <a:pt x="472" y="123"/>
                  </a:lnTo>
                  <a:lnTo>
                    <a:pt x="446" y="77"/>
                  </a:lnTo>
                  <a:lnTo>
                    <a:pt x="409" y="31"/>
                  </a:lnTo>
                  <a:lnTo>
                    <a:pt x="366" y="16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4"/>
            <p:cNvSpPr/>
            <p:nvPr/>
          </p:nvSpPr>
          <p:spPr>
            <a:xfrm>
              <a:off x="-251900" y="-17741475"/>
              <a:ext cx="15525" cy="46100"/>
            </a:xfrm>
            <a:custGeom>
              <a:avLst/>
              <a:gdLst/>
              <a:ahLst/>
              <a:cxnLst/>
              <a:rect l="l" t="t" r="r" b="b"/>
              <a:pathLst>
                <a:path w="621" h="1844" fill="none" extrusionOk="0">
                  <a:moveTo>
                    <a:pt x="488" y="1706"/>
                  </a:moveTo>
                  <a:lnTo>
                    <a:pt x="488" y="1706"/>
                  </a:lnTo>
                  <a:lnTo>
                    <a:pt x="462" y="1752"/>
                  </a:lnTo>
                  <a:lnTo>
                    <a:pt x="430" y="1783"/>
                  </a:lnTo>
                  <a:lnTo>
                    <a:pt x="371" y="1829"/>
                  </a:lnTo>
                  <a:lnTo>
                    <a:pt x="308" y="1844"/>
                  </a:lnTo>
                  <a:lnTo>
                    <a:pt x="249" y="1829"/>
                  </a:lnTo>
                  <a:lnTo>
                    <a:pt x="191" y="1767"/>
                  </a:lnTo>
                  <a:lnTo>
                    <a:pt x="138" y="1675"/>
                  </a:lnTo>
                  <a:lnTo>
                    <a:pt x="90" y="1567"/>
                  </a:lnTo>
                  <a:lnTo>
                    <a:pt x="69" y="1491"/>
                  </a:lnTo>
                  <a:lnTo>
                    <a:pt x="48" y="1414"/>
                  </a:lnTo>
                  <a:lnTo>
                    <a:pt x="48" y="1414"/>
                  </a:lnTo>
                  <a:lnTo>
                    <a:pt x="32" y="1337"/>
                  </a:lnTo>
                  <a:lnTo>
                    <a:pt x="21" y="1245"/>
                  </a:lnTo>
                  <a:lnTo>
                    <a:pt x="0" y="1076"/>
                  </a:lnTo>
                  <a:lnTo>
                    <a:pt x="0" y="891"/>
                  </a:lnTo>
                  <a:lnTo>
                    <a:pt x="5" y="722"/>
                  </a:lnTo>
                  <a:lnTo>
                    <a:pt x="27" y="554"/>
                  </a:lnTo>
                  <a:lnTo>
                    <a:pt x="53" y="400"/>
                  </a:lnTo>
                  <a:lnTo>
                    <a:pt x="96" y="262"/>
                  </a:lnTo>
                  <a:lnTo>
                    <a:pt x="117" y="200"/>
                  </a:lnTo>
                  <a:lnTo>
                    <a:pt x="143" y="139"/>
                  </a:lnTo>
                  <a:lnTo>
                    <a:pt x="143" y="139"/>
                  </a:lnTo>
                  <a:lnTo>
                    <a:pt x="180" y="93"/>
                  </a:lnTo>
                  <a:lnTo>
                    <a:pt x="218" y="47"/>
                  </a:lnTo>
                  <a:lnTo>
                    <a:pt x="255" y="16"/>
                  </a:lnTo>
                  <a:lnTo>
                    <a:pt x="292" y="0"/>
                  </a:lnTo>
                  <a:lnTo>
                    <a:pt x="329" y="0"/>
                  </a:lnTo>
                  <a:lnTo>
                    <a:pt x="366" y="16"/>
                  </a:lnTo>
                  <a:lnTo>
                    <a:pt x="409" y="31"/>
                  </a:lnTo>
                  <a:lnTo>
                    <a:pt x="446" y="77"/>
                  </a:lnTo>
                  <a:lnTo>
                    <a:pt x="446" y="77"/>
                  </a:lnTo>
                  <a:lnTo>
                    <a:pt x="472" y="123"/>
                  </a:lnTo>
                  <a:lnTo>
                    <a:pt x="499" y="185"/>
                  </a:lnTo>
                  <a:lnTo>
                    <a:pt x="525" y="246"/>
                  </a:lnTo>
                  <a:lnTo>
                    <a:pt x="546" y="308"/>
                  </a:lnTo>
                  <a:lnTo>
                    <a:pt x="584" y="477"/>
                  </a:lnTo>
                  <a:lnTo>
                    <a:pt x="605" y="646"/>
                  </a:lnTo>
                  <a:lnTo>
                    <a:pt x="621" y="830"/>
                  </a:lnTo>
                  <a:lnTo>
                    <a:pt x="621" y="1014"/>
                  </a:lnTo>
                  <a:lnTo>
                    <a:pt x="615" y="1107"/>
                  </a:lnTo>
                  <a:lnTo>
                    <a:pt x="610" y="1199"/>
                  </a:lnTo>
                  <a:lnTo>
                    <a:pt x="600" y="1291"/>
                  </a:lnTo>
                  <a:lnTo>
                    <a:pt x="584" y="1383"/>
                  </a:lnTo>
                  <a:lnTo>
                    <a:pt x="584" y="1383"/>
                  </a:lnTo>
                  <a:lnTo>
                    <a:pt x="562" y="1475"/>
                  </a:lnTo>
                  <a:lnTo>
                    <a:pt x="541" y="1552"/>
                  </a:lnTo>
                  <a:lnTo>
                    <a:pt x="515" y="1629"/>
                  </a:lnTo>
                  <a:lnTo>
                    <a:pt x="488" y="170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4"/>
            <p:cNvSpPr/>
            <p:nvPr/>
          </p:nvSpPr>
          <p:spPr>
            <a:xfrm>
              <a:off x="-527075" y="-14338200"/>
              <a:ext cx="451425" cy="271550"/>
            </a:xfrm>
            <a:custGeom>
              <a:avLst/>
              <a:gdLst/>
              <a:ahLst/>
              <a:cxnLst/>
              <a:rect l="l" t="t" r="r" b="b"/>
              <a:pathLst>
                <a:path w="18057" h="10862" extrusionOk="0">
                  <a:moveTo>
                    <a:pt x="9161" y="0"/>
                  </a:moveTo>
                  <a:lnTo>
                    <a:pt x="8944" y="15"/>
                  </a:lnTo>
                  <a:lnTo>
                    <a:pt x="8726" y="31"/>
                  </a:lnTo>
                  <a:lnTo>
                    <a:pt x="8509" y="62"/>
                  </a:lnTo>
                  <a:lnTo>
                    <a:pt x="8291" y="108"/>
                  </a:lnTo>
                  <a:lnTo>
                    <a:pt x="8074" y="154"/>
                  </a:lnTo>
                  <a:lnTo>
                    <a:pt x="7856" y="215"/>
                  </a:lnTo>
                  <a:lnTo>
                    <a:pt x="7639" y="292"/>
                  </a:lnTo>
                  <a:lnTo>
                    <a:pt x="7421" y="369"/>
                  </a:lnTo>
                  <a:lnTo>
                    <a:pt x="7209" y="461"/>
                  </a:lnTo>
                  <a:lnTo>
                    <a:pt x="6992" y="553"/>
                  </a:lnTo>
                  <a:lnTo>
                    <a:pt x="6780" y="676"/>
                  </a:lnTo>
                  <a:lnTo>
                    <a:pt x="6562" y="784"/>
                  </a:lnTo>
                  <a:lnTo>
                    <a:pt x="6350" y="922"/>
                  </a:lnTo>
                  <a:lnTo>
                    <a:pt x="6138" y="1060"/>
                  </a:lnTo>
                  <a:lnTo>
                    <a:pt x="5926" y="1214"/>
                  </a:lnTo>
                  <a:lnTo>
                    <a:pt x="5713" y="1367"/>
                  </a:lnTo>
                  <a:lnTo>
                    <a:pt x="5501" y="1552"/>
                  </a:lnTo>
                  <a:lnTo>
                    <a:pt x="5289" y="1721"/>
                  </a:lnTo>
                  <a:lnTo>
                    <a:pt x="5082" y="1920"/>
                  </a:lnTo>
                  <a:lnTo>
                    <a:pt x="4875" y="2120"/>
                  </a:lnTo>
                  <a:lnTo>
                    <a:pt x="4663" y="2335"/>
                  </a:lnTo>
                  <a:lnTo>
                    <a:pt x="4456" y="2550"/>
                  </a:lnTo>
                  <a:lnTo>
                    <a:pt x="4255" y="2781"/>
                  </a:lnTo>
                  <a:lnTo>
                    <a:pt x="4048" y="3027"/>
                  </a:lnTo>
                  <a:lnTo>
                    <a:pt x="3846" y="3272"/>
                  </a:lnTo>
                  <a:lnTo>
                    <a:pt x="3639" y="3534"/>
                  </a:lnTo>
                  <a:lnTo>
                    <a:pt x="3438" y="3810"/>
                  </a:lnTo>
                  <a:lnTo>
                    <a:pt x="3242" y="4087"/>
                  </a:lnTo>
                  <a:lnTo>
                    <a:pt x="3040" y="4379"/>
                  </a:lnTo>
                  <a:lnTo>
                    <a:pt x="2844" y="4686"/>
                  </a:lnTo>
                  <a:lnTo>
                    <a:pt x="2648" y="4993"/>
                  </a:lnTo>
                  <a:lnTo>
                    <a:pt x="2451" y="5316"/>
                  </a:lnTo>
                  <a:lnTo>
                    <a:pt x="2260" y="5638"/>
                  </a:lnTo>
                  <a:lnTo>
                    <a:pt x="2032" y="6038"/>
                  </a:lnTo>
                  <a:lnTo>
                    <a:pt x="1810" y="6453"/>
                  </a:lnTo>
                  <a:lnTo>
                    <a:pt x="1587" y="6883"/>
                  </a:lnTo>
                  <a:lnTo>
                    <a:pt x="1375" y="7328"/>
                  </a:lnTo>
                  <a:lnTo>
                    <a:pt x="1157" y="7774"/>
                  </a:lnTo>
                  <a:lnTo>
                    <a:pt x="950" y="8250"/>
                  </a:lnTo>
                  <a:lnTo>
                    <a:pt x="743" y="8726"/>
                  </a:lnTo>
                  <a:lnTo>
                    <a:pt x="542" y="9233"/>
                  </a:lnTo>
                  <a:lnTo>
                    <a:pt x="414" y="9571"/>
                  </a:lnTo>
                  <a:lnTo>
                    <a:pt x="303" y="9894"/>
                  </a:lnTo>
                  <a:lnTo>
                    <a:pt x="208" y="10170"/>
                  </a:lnTo>
                  <a:lnTo>
                    <a:pt x="133" y="10401"/>
                  </a:lnTo>
                  <a:lnTo>
                    <a:pt x="33" y="10739"/>
                  </a:lnTo>
                  <a:lnTo>
                    <a:pt x="1" y="10862"/>
                  </a:lnTo>
                  <a:lnTo>
                    <a:pt x="22" y="10862"/>
                  </a:lnTo>
                  <a:lnTo>
                    <a:pt x="54" y="10816"/>
                  </a:lnTo>
                  <a:lnTo>
                    <a:pt x="107" y="10708"/>
                  </a:lnTo>
                  <a:lnTo>
                    <a:pt x="181" y="10570"/>
                  </a:lnTo>
                  <a:lnTo>
                    <a:pt x="637" y="9587"/>
                  </a:lnTo>
                  <a:lnTo>
                    <a:pt x="977" y="8895"/>
                  </a:lnTo>
                  <a:lnTo>
                    <a:pt x="1168" y="8511"/>
                  </a:lnTo>
                  <a:lnTo>
                    <a:pt x="1380" y="8112"/>
                  </a:lnTo>
                  <a:lnTo>
                    <a:pt x="1608" y="7682"/>
                  </a:lnTo>
                  <a:lnTo>
                    <a:pt x="1857" y="7236"/>
                  </a:lnTo>
                  <a:lnTo>
                    <a:pt x="2122" y="6791"/>
                  </a:lnTo>
                  <a:lnTo>
                    <a:pt x="2404" y="6330"/>
                  </a:lnTo>
                  <a:lnTo>
                    <a:pt x="2595" y="6022"/>
                  </a:lnTo>
                  <a:lnTo>
                    <a:pt x="2786" y="5730"/>
                  </a:lnTo>
                  <a:lnTo>
                    <a:pt x="2982" y="5439"/>
                  </a:lnTo>
                  <a:lnTo>
                    <a:pt x="3178" y="5162"/>
                  </a:lnTo>
                  <a:lnTo>
                    <a:pt x="3374" y="4901"/>
                  </a:lnTo>
                  <a:lnTo>
                    <a:pt x="3571" y="4640"/>
                  </a:lnTo>
                  <a:lnTo>
                    <a:pt x="3767" y="4394"/>
                  </a:lnTo>
                  <a:lnTo>
                    <a:pt x="3968" y="4148"/>
                  </a:lnTo>
                  <a:lnTo>
                    <a:pt x="4170" y="3918"/>
                  </a:lnTo>
                  <a:lnTo>
                    <a:pt x="4371" y="3703"/>
                  </a:lnTo>
                  <a:lnTo>
                    <a:pt x="4573" y="3488"/>
                  </a:lnTo>
                  <a:lnTo>
                    <a:pt x="4775" y="3288"/>
                  </a:lnTo>
                  <a:lnTo>
                    <a:pt x="4976" y="3088"/>
                  </a:lnTo>
                  <a:lnTo>
                    <a:pt x="5183" y="2904"/>
                  </a:lnTo>
                  <a:lnTo>
                    <a:pt x="5390" y="2735"/>
                  </a:lnTo>
                  <a:lnTo>
                    <a:pt x="5591" y="2566"/>
                  </a:lnTo>
                  <a:lnTo>
                    <a:pt x="5798" y="2412"/>
                  </a:lnTo>
                  <a:lnTo>
                    <a:pt x="6005" y="2258"/>
                  </a:lnTo>
                  <a:lnTo>
                    <a:pt x="6217" y="2120"/>
                  </a:lnTo>
                  <a:lnTo>
                    <a:pt x="6424" y="1997"/>
                  </a:lnTo>
                  <a:lnTo>
                    <a:pt x="6631" y="1874"/>
                  </a:lnTo>
                  <a:lnTo>
                    <a:pt x="6843" y="1767"/>
                  </a:lnTo>
                  <a:lnTo>
                    <a:pt x="7050" y="1659"/>
                  </a:lnTo>
                  <a:lnTo>
                    <a:pt x="7262" y="1567"/>
                  </a:lnTo>
                  <a:lnTo>
                    <a:pt x="7474" y="1490"/>
                  </a:lnTo>
                  <a:lnTo>
                    <a:pt x="7681" y="1414"/>
                  </a:lnTo>
                  <a:lnTo>
                    <a:pt x="7894" y="1337"/>
                  </a:lnTo>
                  <a:lnTo>
                    <a:pt x="8106" y="1291"/>
                  </a:lnTo>
                  <a:lnTo>
                    <a:pt x="8318" y="1245"/>
                  </a:lnTo>
                  <a:lnTo>
                    <a:pt x="8530" y="1198"/>
                  </a:lnTo>
                  <a:lnTo>
                    <a:pt x="8742" y="1168"/>
                  </a:lnTo>
                  <a:lnTo>
                    <a:pt x="8954" y="1152"/>
                  </a:lnTo>
                  <a:lnTo>
                    <a:pt x="9591" y="1152"/>
                  </a:lnTo>
                  <a:lnTo>
                    <a:pt x="9803" y="1168"/>
                  </a:lnTo>
                  <a:lnTo>
                    <a:pt x="10015" y="1198"/>
                  </a:lnTo>
                  <a:lnTo>
                    <a:pt x="10227" y="1229"/>
                  </a:lnTo>
                  <a:lnTo>
                    <a:pt x="10440" y="1275"/>
                  </a:lnTo>
                  <a:lnTo>
                    <a:pt x="10652" y="1337"/>
                  </a:lnTo>
                  <a:lnTo>
                    <a:pt x="10864" y="1398"/>
                  </a:lnTo>
                  <a:lnTo>
                    <a:pt x="11076" y="1475"/>
                  </a:lnTo>
                  <a:lnTo>
                    <a:pt x="11283" y="1552"/>
                  </a:lnTo>
                  <a:lnTo>
                    <a:pt x="11495" y="1644"/>
                  </a:lnTo>
                  <a:lnTo>
                    <a:pt x="11707" y="1751"/>
                  </a:lnTo>
                  <a:lnTo>
                    <a:pt x="11914" y="1859"/>
                  </a:lnTo>
                  <a:lnTo>
                    <a:pt x="12126" y="1982"/>
                  </a:lnTo>
                  <a:lnTo>
                    <a:pt x="12333" y="2105"/>
                  </a:lnTo>
                  <a:lnTo>
                    <a:pt x="12540" y="2243"/>
                  </a:lnTo>
                  <a:lnTo>
                    <a:pt x="12752" y="2397"/>
                  </a:lnTo>
                  <a:lnTo>
                    <a:pt x="12959" y="2550"/>
                  </a:lnTo>
                  <a:lnTo>
                    <a:pt x="13166" y="2719"/>
                  </a:lnTo>
                  <a:lnTo>
                    <a:pt x="13373" y="2888"/>
                  </a:lnTo>
                  <a:lnTo>
                    <a:pt x="13574" y="3073"/>
                  </a:lnTo>
                  <a:lnTo>
                    <a:pt x="13781" y="3272"/>
                  </a:lnTo>
                  <a:lnTo>
                    <a:pt x="13983" y="3472"/>
                  </a:lnTo>
                  <a:lnTo>
                    <a:pt x="14190" y="3687"/>
                  </a:lnTo>
                  <a:lnTo>
                    <a:pt x="14391" y="3902"/>
                  </a:lnTo>
                  <a:lnTo>
                    <a:pt x="14593" y="4133"/>
                  </a:lnTo>
                  <a:lnTo>
                    <a:pt x="14789" y="4379"/>
                  </a:lnTo>
                  <a:lnTo>
                    <a:pt x="14991" y="4624"/>
                  </a:lnTo>
                  <a:lnTo>
                    <a:pt x="15187" y="4886"/>
                  </a:lnTo>
                  <a:lnTo>
                    <a:pt x="15388" y="5147"/>
                  </a:lnTo>
                  <a:lnTo>
                    <a:pt x="15585" y="5423"/>
                  </a:lnTo>
                  <a:lnTo>
                    <a:pt x="15871" y="5853"/>
                  </a:lnTo>
                  <a:lnTo>
                    <a:pt x="16142" y="6268"/>
                  </a:lnTo>
                  <a:lnTo>
                    <a:pt x="16396" y="6668"/>
                  </a:lnTo>
                  <a:lnTo>
                    <a:pt x="16635" y="7052"/>
                  </a:lnTo>
                  <a:lnTo>
                    <a:pt x="16852" y="7436"/>
                  </a:lnTo>
                  <a:lnTo>
                    <a:pt x="17054" y="7789"/>
                  </a:lnTo>
                  <a:lnTo>
                    <a:pt x="17399" y="8434"/>
                  </a:lnTo>
                  <a:lnTo>
                    <a:pt x="17876" y="9341"/>
                  </a:lnTo>
                  <a:lnTo>
                    <a:pt x="17950" y="9479"/>
                  </a:lnTo>
                  <a:lnTo>
                    <a:pt x="18003" y="9571"/>
                  </a:lnTo>
                  <a:lnTo>
                    <a:pt x="18041" y="9617"/>
                  </a:lnTo>
                  <a:lnTo>
                    <a:pt x="18051" y="9617"/>
                  </a:lnTo>
                  <a:lnTo>
                    <a:pt x="18057" y="9602"/>
                  </a:lnTo>
                  <a:lnTo>
                    <a:pt x="17998" y="9387"/>
                  </a:lnTo>
                  <a:lnTo>
                    <a:pt x="17935" y="9172"/>
                  </a:lnTo>
                  <a:lnTo>
                    <a:pt x="17866" y="8972"/>
                  </a:lnTo>
                  <a:lnTo>
                    <a:pt x="17797" y="8772"/>
                  </a:lnTo>
                  <a:lnTo>
                    <a:pt x="17722" y="8573"/>
                  </a:lnTo>
                  <a:lnTo>
                    <a:pt x="17648" y="8404"/>
                  </a:lnTo>
                  <a:lnTo>
                    <a:pt x="17569" y="8235"/>
                  </a:lnTo>
                  <a:lnTo>
                    <a:pt x="17489" y="8066"/>
                  </a:lnTo>
                  <a:lnTo>
                    <a:pt x="17277" y="7589"/>
                  </a:lnTo>
                  <a:lnTo>
                    <a:pt x="17065" y="7144"/>
                  </a:lnTo>
                  <a:lnTo>
                    <a:pt x="16847" y="6698"/>
                  </a:lnTo>
                  <a:lnTo>
                    <a:pt x="16624" y="6268"/>
                  </a:lnTo>
                  <a:lnTo>
                    <a:pt x="16402" y="5853"/>
                  </a:lnTo>
                  <a:lnTo>
                    <a:pt x="16174" y="5454"/>
                  </a:lnTo>
                  <a:lnTo>
                    <a:pt x="15945" y="5070"/>
                  </a:lnTo>
                  <a:lnTo>
                    <a:pt x="15712" y="4701"/>
                  </a:lnTo>
                  <a:lnTo>
                    <a:pt x="15510" y="4394"/>
                  </a:lnTo>
                  <a:lnTo>
                    <a:pt x="15314" y="4102"/>
                  </a:lnTo>
                  <a:lnTo>
                    <a:pt x="15113" y="3825"/>
                  </a:lnTo>
                  <a:lnTo>
                    <a:pt x="14911" y="3549"/>
                  </a:lnTo>
                  <a:lnTo>
                    <a:pt x="14704" y="3288"/>
                  </a:lnTo>
                  <a:lnTo>
                    <a:pt x="14503" y="3027"/>
                  </a:lnTo>
                  <a:lnTo>
                    <a:pt x="14296" y="2781"/>
                  </a:lnTo>
                  <a:lnTo>
                    <a:pt x="14089" y="2550"/>
                  </a:lnTo>
                  <a:lnTo>
                    <a:pt x="13882" y="2335"/>
                  </a:lnTo>
                  <a:lnTo>
                    <a:pt x="13670" y="2120"/>
                  </a:lnTo>
                  <a:lnTo>
                    <a:pt x="13463" y="1920"/>
                  </a:lnTo>
                  <a:lnTo>
                    <a:pt x="13251" y="1721"/>
                  </a:lnTo>
                  <a:lnTo>
                    <a:pt x="13044" y="1552"/>
                  </a:lnTo>
                  <a:lnTo>
                    <a:pt x="12832" y="1367"/>
                  </a:lnTo>
                  <a:lnTo>
                    <a:pt x="12620" y="1214"/>
                  </a:lnTo>
                  <a:lnTo>
                    <a:pt x="12402" y="1060"/>
                  </a:lnTo>
                  <a:lnTo>
                    <a:pt x="12190" y="922"/>
                  </a:lnTo>
                  <a:lnTo>
                    <a:pt x="11978" y="784"/>
                  </a:lnTo>
                  <a:lnTo>
                    <a:pt x="11760" y="661"/>
                  </a:lnTo>
                  <a:lnTo>
                    <a:pt x="11548" y="553"/>
                  </a:lnTo>
                  <a:lnTo>
                    <a:pt x="11331" y="461"/>
                  </a:lnTo>
                  <a:lnTo>
                    <a:pt x="11113" y="369"/>
                  </a:lnTo>
                  <a:lnTo>
                    <a:pt x="10896" y="277"/>
                  </a:lnTo>
                  <a:lnTo>
                    <a:pt x="10684" y="215"/>
                  </a:lnTo>
                  <a:lnTo>
                    <a:pt x="10466" y="154"/>
                  </a:lnTo>
                  <a:lnTo>
                    <a:pt x="10249" y="108"/>
                  </a:lnTo>
                  <a:lnTo>
                    <a:pt x="10031" y="62"/>
                  </a:lnTo>
                  <a:lnTo>
                    <a:pt x="9814" y="31"/>
                  </a:lnTo>
                  <a:lnTo>
                    <a:pt x="9596" y="15"/>
                  </a:lnTo>
                  <a:lnTo>
                    <a:pt x="9379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4"/>
            <p:cNvSpPr/>
            <p:nvPr/>
          </p:nvSpPr>
          <p:spPr>
            <a:xfrm>
              <a:off x="-460100" y="-19268925"/>
              <a:ext cx="295475" cy="96025"/>
            </a:xfrm>
            <a:custGeom>
              <a:avLst/>
              <a:gdLst/>
              <a:ahLst/>
              <a:cxnLst/>
              <a:rect l="l" t="t" r="r" b="b"/>
              <a:pathLst>
                <a:path w="11819" h="3841" extrusionOk="0">
                  <a:moveTo>
                    <a:pt x="6387" y="0"/>
                  </a:moveTo>
                  <a:lnTo>
                    <a:pt x="6122" y="16"/>
                  </a:lnTo>
                  <a:lnTo>
                    <a:pt x="5856" y="46"/>
                  </a:lnTo>
                  <a:lnTo>
                    <a:pt x="5586" y="92"/>
                  </a:lnTo>
                  <a:lnTo>
                    <a:pt x="5321" y="154"/>
                  </a:lnTo>
                  <a:lnTo>
                    <a:pt x="5055" y="215"/>
                  </a:lnTo>
                  <a:lnTo>
                    <a:pt x="4790" y="292"/>
                  </a:lnTo>
                  <a:lnTo>
                    <a:pt x="4525" y="369"/>
                  </a:lnTo>
                  <a:lnTo>
                    <a:pt x="4260" y="461"/>
                  </a:lnTo>
                  <a:lnTo>
                    <a:pt x="3995" y="569"/>
                  </a:lnTo>
                  <a:lnTo>
                    <a:pt x="3729" y="692"/>
                  </a:lnTo>
                  <a:lnTo>
                    <a:pt x="3469" y="814"/>
                  </a:lnTo>
                  <a:lnTo>
                    <a:pt x="3204" y="953"/>
                  </a:lnTo>
                  <a:lnTo>
                    <a:pt x="2944" y="1106"/>
                  </a:lnTo>
                  <a:lnTo>
                    <a:pt x="2684" y="1260"/>
                  </a:lnTo>
                  <a:lnTo>
                    <a:pt x="2424" y="1429"/>
                  </a:lnTo>
                  <a:lnTo>
                    <a:pt x="2165" y="1613"/>
                  </a:lnTo>
                  <a:lnTo>
                    <a:pt x="1905" y="1813"/>
                  </a:lnTo>
                  <a:lnTo>
                    <a:pt x="1645" y="2013"/>
                  </a:lnTo>
                  <a:lnTo>
                    <a:pt x="1433" y="2166"/>
                  </a:lnTo>
                  <a:lnTo>
                    <a:pt x="1215" y="2335"/>
                  </a:lnTo>
                  <a:lnTo>
                    <a:pt x="1008" y="2520"/>
                  </a:lnTo>
                  <a:lnTo>
                    <a:pt x="796" y="2735"/>
                  </a:lnTo>
                  <a:lnTo>
                    <a:pt x="595" y="2981"/>
                  </a:lnTo>
                  <a:lnTo>
                    <a:pt x="393" y="3242"/>
                  </a:lnTo>
                  <a:lnTo>
                    <a:pt x="191" y="3534"/>
                  </a:lnTo>
                  <a:lnTo>
                    <a:pt x="0" y="3841"/>
                  </a:lnTo>
                  <a:lnTo>
                    <a:pt x="361" y="3595"/>
                  </a:lnTo>
                  <a:lnTo>
                    <a:pt x="727" y="3380"/>
                  </a:lnTo>
                  <a:lnTo>
                    <a:pt x="1088" y="3150"/>
                  </a:lnTo>
                  <a:lnTo>
                    <a:pt x="1454" y="2950"/>
                  </a:lnTo>
                  <a:lnTo>
                    <a:pt x="1820" y="2750"/>
                  </a:lnTo>
                  <a:lnTo>
                    <a:pt x="2186" y="2566"/>
                  </a:lnTo>
                  <a:lnTo>
                    <a:pt x="2552" y="2381"/>
                  </a:lnTo>
                  <a:lnTo>
                    <a:pt x="2923" y="2212"/>
                  </a:lnTo>
                  <a:lnTo>
                    <a:pt x="3289" y="2059"/>
                  </a:lnTo>
                  <a:lnTo>
                    <a:pt x="3655" y="1905"/>
                  </a:lnTo>
                  <a:lnTo>
                    <a:pt x="4026" y="1767"/>
                  </a:lnTo>
                  <a:lnTo>
                    <a:pt x="4398" y="1629"/>
                  </a:lnTo>
                  <a:lnTo>
                    <a:pt x="4764" y="1506"/>
                  </a:lnTo>
                  <a:lnTo>
                    <a:pt x="5135" y="1398"/>
                  </a:lnTo>
                  <a:lnTo>
                    <a:pt x="5506" y="1291"/>
                  </a:lnTo>
                  <a:lnTo>
                    <a:pt x="5878" y="1198"/>
                  </a:lnTo>
                  <a:lnTo>
                    <a:pt x="6249" y="1183"/>
                  </a:lnTo>
                  <a:lnTo>
                    <a:pt x="6620" y="1183"/>
                  </a:lnTo>
                  <a:lnTo>
                    <a:pt x="6991" y="1198"/>
                  </a:lnTo>
                  <a:lnTo>
                    <a:pt x="7368" y="1214"/>
                  </a:lnTo>
                  <a:lnTo>
                    <a:pt x="7739" y="1245"/>
                  </a:lnTo>
                  <a:lnTo>
                    <a:pt x="8111" y="1291"/>
                  </a:lnTo>
                  <a:lnTo>
                    <a:pt x="8482" y="1337"/>
                  </a:lnTo>
                  <a:lnTo>
                    <a:pt x="8853" y="1398"/>
                  </a:lnTo>
                  <a:lnTo>
                    <a:pt x="9225" y="1460"/>
                  </a:lnTo>
                  <a:lnTo>
                    <a:pt x="9596" y="1536"/>
                  </a:lnTo>
                  <a:lnTo>
                    <a:pt x="9967" y="1629"/>
                  </a:lnTo>
                  <a:lnTo>
                    <a:pt x="10338" y="1721"/>
                  </a:lnTo>
                  <a:lnTo>
                    <a:pt x="10710" y="1828"/>
                  </a:lnTo>
                  <a:lnTo>
                    <a:pt x="11076" y="1951"/>
                  </a:lnTo>
                  <a:lnTo>
                    <a:pt x="11447" y="2074"/>
                  </a:lnTo>
                  <a:lnTo>
                    <a:pt x="11818" y="2212"/>
                  </a:lnTo>
                  <a:lnTo>
                    <a:pt x="11611" y="1967"/>
                  </a:lnTo>
                  <a:lnTo>
                    <a:pt x="11405" y="1736"/>
                  </a:lnTo>
                  <a:lnTo>
                    <a:pt x="11198" y="1536"/>
                  </a:lnTo>
                  <a:lnTo>
                    <a:pt x="10986" y="1352"/>
                  </a:lnTo>
                  <a:lnTo>
                    <a:pt x="10768" y="1183"/>
                  </a:lnTo>
                  <a:lnTo>
                    <a:pt x="10551" y="1045"/>
                  </a:lnTo>
                  <a:lnTo>
                    <a:pt x="10333" y="937"/>
                  </a:lnTo>
                  <a:lnTo>
                    <a:pt x="10116" y="845"/>
                  </a:lnTo>
                  <a:lnTo>
                    <a:pt x="9850" y="722"/>
                  </a:lnTo>
                  <a:lnTo>
                    <a:pt x="9585" y="599"/>
                  </a:lnTo>
                  <a:lnTo>
                    <a:pt x="9320" y="492"/>
                  </a:lnTo>
                  <a:lnTo>
                    <a:pt x="9055" y="400"/>
                  </a:lnTo>
                  <a:lnTo>
                    <a:pt x="8790" y="307"/>
                  </a:lnTo>
                  <a:lnTo>
                    <a:pt x="8524" y="231"/>
                  </a:lnTo>
                  <a:lnTo>
                    <a:pt x="8259" y="169"/>
                  </a:lnTo>
                  <a:lnTo>
                    <a:pt x="7994" y="108"/>
                  </a:lnTo>
                  <a:lnTo>
                    <a:pt x="7723" y="62"/>
                  </a:lnTo>
                  <a:lnTo>
                    <a:pt x="7458" y="31"/>
                  </a:lnTo>
                  <a:lnTo>
                    <a:pt x="7193" y="16"/>
                  </a:lnTo>
                  <a:lnTo>
                    <a:pt x="6923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4"/>
            <p:cNvSpPr/>
            <p:nvPr/>
          </p:nvSpPr>
          <p:spPr>
            <a:xfrm>
              <a:off x="-706875" y="-1582775"/>
              <a:ext cx="190700" cy="329950"/>
            </a:xfrm>
            <a:custGeom>
              <a:avLst/>
              <a:gdLst/>
              <a:ahLst/>
              <a:cxnLst/>
              <a:rect l="l" t="t" r="r" b="b"/>
              <a:pathLst>
                <a:path w="7628" h="13198" extrusionOk="0">
                  <a:moveTo>
                    <a:pt x="3782" y="0"/>
                  </a:moveTo>
                  <a:lnTo>
                    <a:pt x="3591" y="31"/>
                  </a:lnTo>
                  <a:lnTo>
                    <a:pt x="3406" y="93"/>
                  </a:lnTo>
                  <a:lnTo>
                    <a:pt x="3220" y="185"/>
                  </a:lnTo>
                  <a:lnTo>
                    <a:pt x="3034" y="292"/>
                  </a:lnTo>
                  <a:lnTo>
                    <a:pt x="2854" y="431"/>
                  </a:lnTo>
                  <a:lnTo>
                    <a:pt x="2674" y="584"/>
                  </a:lnTo>
                  <a:lnTo>
                    <a:pt x="2493" y="769"/>
                  </a:lnTo>
                  <a:lnTo>
                    <a:pt x="2318" y="984"/>
                  </a:lnTo>
                  <a:lnTo>
                    <a:pt x="2148" y="1230"/>
                  </a:lnTo>
                  <a:lnTo>
                    <a:pt x="1979" y="1491"/>
                  </a:lnTo>
                  <a:lnTo>
                    <a:pt x="1814" y="1783"/>
                  </a:lnTo>
                  <a:lnTo>
                    <a:pt x="1655" y="2090"/>
                  </a:lnTo>
                  <a:lnTo>
                    <a:pt x="1496" y="2428"/>
                  </a:lnTo>
                  <a:lnTo>
                    <a:pt x="1342" y="2797"/>
                  </a:lnTo>
                  <a:lnTo>
                    <a:pt x="1199" y="3196"/>
                  </a:lnTo>
                  <a:lnTo>
                    <a:pt x="1056" y="3611"/>
                  </a:lnTo>
                  <a:lnTo>
                    <a:pt x="976" y="3857"/>
                  </a:lnTo>
                  <a:lnTo>
                    <a:pt x="902" y="4118"/>
                  </a:lnTo>
                  <a:lnTo>
                    <a:pt x="828" y="4394"/>
                  </a:lnTo>
                  <a:lnTo>
                    <a:pt x="759" y="4655"/>
                  </a:lnTo>
                  <a:lnTo>
                    <a:pt x="690" y="4947"/>
                  </a:lnTo>
                  <a:lnTo>
                    <a:pt x="626" y="5224"/>
                  </a:lnTo>
                  <a:lnTo>
                    <a:pt x="562" y="5516"/>
                  </a:lnTo>
                  <a:lnTo>
                    <a:pt x="504" y="5808"/>
                  </a:lnTo>
                  <a:lnTo>
                    <a:pt x="451" y="6100"/>
                  </a:lnTo>
                  <a:lnTo>
                    <a:pt x="398" y="6407"/>
                  </a:lnTo>
                  <a:lnTo>
                    <a:pt x="345" y="6714"/>
                  </a:lnTo>
                  <a:lnTo>
                    <a:pt x="303" y="7021"/>
                  </a:lnTo>
                  <a:lnTo>
                    <a:pt x="255" y="7344"/>
                  </a:lnTo>
                  <a:lnTo>
                    <a:pt x="218" y="7667"/>
                  </a:lnTo>
                  <a:lnTo>
                    <a:pt x="181" y="7989"/>
                  </a:lnTo>
                  <a:lnTo>
                    <a:pt x="149" y="8312"/>
                  </a:lnTo>
                  <a:lnTo>
                    <a:pt x="112" y="8619"/>
                  </a:lnTo>
                  <a:lnTo>
                    <a:pt x="80" y="8911"/>
                  </a:lnTo>
                  <a:lnTo>
                    <a:pt x="59" y="9218"/>
                  </a:lnTo>
                  <a:lnTo>
                    <a:pt x="37" y="9525"/>
                  </a:lnTo>
                  <a:lnTo>
                    <a:pt x="21" y="9833"/>
                  </a:lnTo>
                  <a:lnTo>
                    <a:pt x="5" y="10140"/>
                  </a:lnTo>
                  <a:lnTo>
                    <a:pt x="0" y="10447"/>
                  </a:lnTo>
                  <a:lnTo>
                    <a:pt x="0" y="10755"/>
                  </a:lnTo>
                  <a:lnTo>
                    <a:pt x="0" y="11062"/>
                  </a:lnTo>
                  <a:lnTo>
                    <a:pt x="5" y="11384"/>
                  </a:lnTo>
                  <a:lnTo>
                    <a:pt x="21" y="11692"/>
                  </a:lnTo>
                  <a:lnTo>
                    <a:pt x="37" y="11999"/>
                  </a:lnTo>
                  <a:lnTo>
                    <a:pt x="59" y="12306"/>
                  </a:lnTo>
                  <a:lnTo>
                    <a:pt x="80" y="12598"/>
                  </a:lnTo>
                  <a:lnTo>
                    <a:pt x="112" y="12905"/>
                  </a:lnTo>
                  <a:lnTo>
                    <a:pt x="149" y="13197"/>
                  </a:lnTo>
                  <a:lnTo>
                    <a:pt x="165" y="12613"/>
                  </a:lnTo>
                  <a:lnTo>
                    <a:pt x="186" y="12030"/>
                  </a:lnTo>
                  <a:lnTo>
                    <a:pt x="212" y="11446"/>
                  </a:lnTo>
                  <a:lnTo>
                    <a:pt x="239" y="10877"/>
                  </a:lnTo>
                  <a:lnTo>
                    <a:pt x="276" y="10294"/>
                  </a:lnTo>
                  <a:lnTo>
                    <a:pt x="318" y="9725"/>
                  </a:lnTo>
                  <a:lnTo>
                    <a:pt x="366" y="9141"/>
                  </a:lnTo>
                  <a:lnTo>
                    <a:pt x="419" y="8588"/>
                  </a:lnTo>
                  <a:lnTo>
                    <a:pt x="499" y="7989"/>
                  </a:lnTo>
                  <a:lnTo>
                    <a:pt x="589" y="7421"/>
                  </a:lnTo>
                  <a:lnTo>
                    <a:pt x="690" y="6868"/>
                  </a:lnTo>
                  <a:lnTo>
                    <a:pt x="796" y="6330"/>
                  </a:lnTo>
                  <a:lnTo>
                    <a:pt x="918" y="5808"/>
                  </a:lnTo>
                  <a:lnTo>
                    <a:pt x="1045" y="5301"/>
                  </a:lnTo>
                  <a:lnTo>
                    <a:pt x="1183" y="4824"/>
                  </a:lnTo>
                  <a:lnTo>
                    <a:pt x="1332" y="4364"/>
                  </a:lnTo>
                  <a:lnTo>
                    <a:pt x="1427" y="4087"/>
                  </a:lnTo>
                  <a:lnTo>
                    <a:pt x="1522" y="3841"/>
                  </a:lnTo>
                  <a:lnTo>
                    <a:pt x="1623" y="3595"/>
                  </a:lnTo>
                  <a:lnTo>
                    <a:pt x="1729" y="3365"/>
                  </a:lnTo>
                  <a:lnTo>
                    <a:pt x="1835" y="3135"/>
                  </a:lnTo>
                  <a:lnTo>
                    <a:pt x="1942" y="2919"/>
                  </a:lnTo>
                  <a:lnTo>
                    <a:pt x="2053" y="2720"/>
                  </a:lnTo>
                  <a:lnTo>
                    <a:pt x="2170" y="2535"/>
                  </a:lnTo>
                  <a:lnTo>
                    <a:pt x="2281" y="2366"/>
                  </a:lnTo>
                  <a:lnTo>
                    <a:pt x="2403" y="2197"/>
                  </a:lnTo>
                  <a:lnTo>
                    <a:pt x="2520" y="2044"/>
                  </a:lnTo>
                  <a:lnTo>
                    <a:pt x="2642" y="1905"/>
                  </a:lnTo>
                  <a:lnTo>
                    <a:pt x="2764" y="1783"/>
                  </a:lnTo>
                  <a:lnTo>
                    <a:pt x="2891" y="1660"/>
                  </a:lnTo>
                  <a:lnTo>
                    <a:pt x="3018" y="1567"/>
                  </a:lnTo>
                  <a:lnTo>
                    <a:pt x="3146" y="1475"/>
                  </a:lnTo>
                  <a:lnTo>
                    <a:pt x="3278" y="1399"/>
                  </a:lnTo>
                  <a:lnTo>
                    <a:pt x="3406" y="1322"/>
                  </a:lnTo>
                  <a:lnTo>
                    <a:pt x="3538" y="1276"/>
                  </a:lnTo>
                  <a:lnTo>
                    <a:pt x="3665" y="1230"/>
                  </a:lnTo>
                  <a:lnTo>
                    <a:pt x="3798" y="1199"/>
                  </a:lnTo>
                  <a:lnTo>
                    <a:pt x="3931" y="1183"/>
                  </a:lnTo>
                  <a:lnTo>
                    <a:pt x="4058" y="1183"/>
                  </a:lnTo>
                  <a:lnTo>
                    <a:pt x="4191" y="1199"/>
                  </a:lnTo>
                  <a:lnTo>
                    <a:pt x="4323" y="1230"/>
                  </a:lnTo>
                  <a:lnTo>
                    <a:pt x="4450" y="1260"/>
                  </a:lnTo>
                  <a:lnTo>
                    <a:pt x="4583" y="1322"/>
                  </a:lnTo>
                  <a:lnTo>
                    <a:pt x="4710" y="1383"/>
                  </a:lnTo>
                  <a:lnTo>
                    <a:pt x="4838" y="1460"/>
                  </a:lnTo>
                  <a:lnTo>
                    <a:pt x="4970" y="1552"/>
                  </a:lnTo>
                  <a:lnTo>
                    <a:pt x="5092" y="1660"/>
                  </a:lnTo>
                  <a:lnTo>
                    <a:pt x="5220" y="1783"/>
                  </a:lnTo>
                  <a:lnTo>
                    <a:pt x="5421" y="2013"/>
                  </a:lnTo>
                  <a:lnTo>
                    <a:pt x="5623" y="2274"/>
                  </a:lnTo>
                  <a:lnTo>
                    <a:pt x="5814" y="2551"/>
                  </a:lnTo>
                  <a:lnTo>
                    <a:pt x="5999" y="2873"/>
                  </a:lnTo>
                  <a:lnTo>
                    <a:pt x="6174" y="3227"/>
                  </a:lnTo>
                  <a:lnTo>
                    <a:pt x="6349" y="3611"/>
                  </a:lnTo>
                  <a:lnTo>
                    <a:pt x="6514" y="4010"/>
                  </a:lnTo>
                  <a:lnTo>
                    <a:pt x="6673" y="4440"/>
                  </a:lnTo>
                  <a:lnTo>
                    <a:pt x="6806" y="4886"/>
                  </a:lnTo>
                  <a:lnTo>
                    <a:pt x="6938" y="5347"/>
                  </a:lnTo>
                  <a:lnTo>
                    <a:pt x="7060" y="5808"/>
                  </a:lnTo>
                  <a:lnTo>
                    <a:pt x="7182" y="6284"/>
                  </a:lnTo>
                  <a:lnTo>
                    <a:pt x="7304" y="6776"/>
                  </a:lnTo>
                  <a:lnTo>
                    <a:pt x="7416" y="7267"/>
                  </a:lnTo>
                  <a:lnTo>
                    <a:pt x="7522" y="7759"/>
                  </a:lnTo>
                  <a:lnTo>
                    <a:pt x="7628" y="8266"/>
                  </a:lnTo>
                  <a:lnTo>
                    <a:pt x="7612" y="7958"/>
                  </a:lnTo>
                  <a:lnTo>
                    <a:pt x="7591" y="7651"/>
                  </a:lnTo>
                  <a:lnTo>
                    <a:pt x="7569" y="7344"/>
                  </a:lnTo>
                  <a:lnTo>
                    <a:pt x="7538" y="7037"/>
                  </a:lnTo>
                  <a:lnTo>
                    <a:pt x="7506" y="6745"/>
                  </a:lnTo>
                  <a:lnTo>
                    <a:pt x="7469" y="6453"/>
                  </a:lnTo>
                  <a:lnTo>
                    <a:pt x="7426" y="6161"/>
                  </a:lnTo>
                  <a:lnTo>
                    <a:pt x="7378" y="5884"/>
                  </a:lnTo>
                  <a:lnTo>
                    <a:pt x="7331" y="5608"/>
                  </a:lnTo>
                  <a:lnTo>
                    <a:pt x="7278" y="5331"/>
                  </a:lnTo>
                  <a:lnTo>
                    <a:pt x="7219" y="5070"/>
                  </a:lnTo>
                  <a:lnTo>
                    <a:pt x="7156" y="4824"/>
                  </a:lnTo>
                  <a:lnTo>
                    <a:pt x="7087" y="4563"/>
                  </a:lnTo>
                  <a:lnTo>
                    <a:pt x="7018" y="4333"/>
                  </a:lnTo>
                  <a:lnTo>
                    <a:pt x="6943" y="4102"/>
                  </a:lnTo>
                  <a:lnTo>
                    <a:pt x="6869" y="3872"/>
                  </a:lnTo>
                  <a:lnTo>
                    <a:pt x="6731" y="3442"/>
                  </a:lnTo>
                  <a:lnTo>
                    <a:pt x="6588" y="3027"/>
                  </a:lnTo>
                  <a:lnTo>
                    <a:pt x="6434" y="2643"/>
                  </a:lnTo>
                  <a:lnTo>
                    <a:pt x="6280" y="2290"/>
                  </a:lnTo>
                  <a:lnTo>
                    <a:pt x="6121" y="1952"/>
                  </a:lnTo>
                  <a:lnTo>
                    <a:pt x="5957" y="1644"/>
                  </a:lnTo>
                  <a:lnTo>
                    <a:pt x="5787" y="1368"/>
                  </a:lnTo>
                  <a:lnTo>
                    <a:pt x="5612" y="1107"/>
                  </a:lnTo>
                  <a:lnTo>
                    <a:pt x="5442" y="876"/>
                  </a:lnTo>
                  <a:lnTo>
                    <a:pt x="5262" y="676"/>
                  </a:lnTo>
                  <a:lnTo>
                    <a:pt x="5082" y="507"/>
                  </a:lnTo>
                  <a:lnTo>
                    <a:pt x="4901" y="354"/>
                  </a:lnTo>
                  <a:lnTo>
                    <a:pt x="4716" y="231"/>
                  </a:lnTo>
                  <a:lnTo>
                    <a:pt x="4530" y="139"/>
                  </a:lnTo>
                  <a:lnTo>
                    <a:pt x="4344" y="62"/>
                  </a:lnTo>
                  <a:lnTo>
                    <a:pt x="4153" y="16"/>
                  </a:lnTo>
                  <a:lnTo>
                    <a:pt x="39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210" y="1011407"/>
            <a:ext cx="907773" cy="87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7021745" y="3004502"/>
            <a:ext cx="2014751" cy="15949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" name="Овал 204"/>
          <p:cNvSpPr/>
          <p:nvPr/>
        </p:nvSpPr>
        <p:spPr>
          <a:xfrm>
            <a:off x="8296983" y="1128791"/>
            <a:ext cx="2014751" cy="15949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39"/>
          <p:cNvSpPr txBox="1">
            <a:spLocks noGrp="1"/>
          </p:cNvSpPr>
          <p:nvPr>
            <p:ph type="subTitle" idx="1"/>
          </p:nvPr>
        </p:nvSpPr>
        <p:spPr>
          <a:xfrm>
            <a:off x="35495" y="699542"/>
            <a:ext cx="5554169" cy="117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Aft>
                <a:spcPts val="1200"/>
              </a:spcAft>
            </a:pPr>
            <a:r>
              <a:rPr lang="ru-RU" dirty="0"/>
              <a:t>Повышение эффективности процесса обучения.</a:t>
            </a:r>
          </a:p>
          <a:p>
            <a:pPr marL="0" lvl="0" indent="0" algn="l">
              <a:spcAft>
                <a:spcPts val="1200"/>
              </a:spcAft>
            </a:pPr>
            <a:r>
              <a:rPr lang="ru-RU" dirty="0"/>
              <a:t>Активизация познавательной деятельности учащихся.</a:t>
            </a:r>
          </a:p>
          <a:p>
            <a:pPr marL="0" lvl="0" indent="0" algn="l">
              <a:spcAft>
                <a:spcPts val="1200"/>
              </a:spcAft>
            </a:pPr>
            <a:r>
              <a:rPr lang="ru-RU" dirty="0" smtClean="0"/>
              <a:t>Расширение возможностей индивидуальной (проектной) работы.</a:t>
            </a:r>
            <a:endParaRPr lang="ru-RU" dirty="0"/>
          </a:p>
          <a:p>
            <a:pPr marL="0" lvl="0" indent="0" algn="l">
              <a:spcAft>
                <a:spcPts val="1200"/>
              </a:spcAft>
            </a:pPr>
            <a:r>
              <a:rPr lang="ru-RU" dirty="0"/>
              <a:t>Повышение компьютерной грамотности учащихся</a:t>
            </a:r>
          </a:p>
          <a:p>
            <a:pPr marL="0" lvl="0" indent="0" algn="l">
              <a:spcAft>
                <a:spcPts val="1200"/>
              </a:spcAft>
            </a:pPr>
            <a:r>
              <a:rPr lang="ru-RU" dirty="0"/>
              <a:t>Реализация личностно- профессионального роста педагогов.</a:t>
            </a:r>
          </a:p>
          <a:p>
            <a:pPr marL="0" lvl="0" indent="0" algn="l">
              <a:spcAft>
                <a:spcPts val="1200"/>
              </a:spcAft>
            </a:pPr>
            <a:r>
              <a:rPr lang="ru-RU" dirty="0" smtClean="0"/>
              <a:t>Использование </a:t>
            </a:r>
            <a:r>
              <a:rPr lang="ru-RU" dirty="0"/>
              <a:t>наиболее </a:t>
            </a:r>
            <a:r>
              <a:rPr lang="ru-RU" dirty="0" smtClean="0"/>
              <a:t>эффективных </a:t>
            </a:r>
            <a:r>
              <a:rPr lang="ru-RU" dirty="0"/>
              <a:t>возможностей IT-технологий в образовательном процессе. </a:t>
            </a:r>
          </a:p>
        </p:txBody>
      </p:sp>
      <p:grpSp>
        <p:nvGrpSpPr>
          <p:cNvPr id="571" name="Google Shape;571;p39"/>
          <p:cNvGrpSpPr/>
          <p:nvPr/>
        </p:nvGrpSpPr>
        <p:grpSpPr>
          <a:xfrm rot="10800000" flipH="1">
            <a:off x="5315059" y="246365"/>
            <a:ext cx="2396265" cy="5014490"/>
            <a:chOff x="2544800" y="-13725925"/>
            <a:chExt cx="2530375" cy="13964050"/>
          </a:xfrm>
        </p:grpSpPr>
        <p:sp>
          <p:nvSpPr>
            <p:cNvPr id="572" name="Google Shape;572;p39"/>
            <p:cNvSpPr/>
            <p:nvPr/>
          </p:nvSpPr>
          <p:spPr>
            <a:xfrm>
              <a:off x="2544800" y="-13725925"/>
              <a:ext cx="2530375" cy="2577350"/>
            </a:xfrm>
            <a:custGeom>
              <a:avLst/>
              <a:gdLst/>
              <a:ahLst/>
              <a:cxnLst/>
              <a:rect l="l" t="t" r="r" b="b"/>
              <a:pathLst>
                <a:path w="101215" h="103094" extrusionOk="0">
                  <a:moveTo>
                    <a:pt x="101215" y="0"/>
                  </a:moveTo>
                  <a:lnTo>
                    <a:pt x="0" y="2977"/>
                  </a:lnTo>
                  <a:lnTo>
                    <a:pt x="0" y="3645"/>
                  </a:lnTo>
                  <a:lnTo>
                    <a:pt x="4" y="4313"/>
                  </a:lnTo>
                  <a:lnTo>
                    <a:pt x="22" y="4982"/>
                  </a:lnTo>
                  <a:lnTo>
                    <a:pt x="40" y="5638"/>
                  </a:lnTo>
                  <a:lnTo>
                    <a:pt x="70" y="6306"/>
                  </a:lnTo>
                  <a:lnTo>
                    <a:pt x="106" y="6962"/>
                  </a:lnTo>
                  <a:lnTo>
                    <a:pt x="145" y="7619"/>
                  </a:lnTo>
                  <a:lnTo>
                    <a:pt x="193" y="8275"/>
                  </a:lnTo>
                  <a:lnTo>
                    <a:pt x="251" y="8920"/>
                  </a:lnTo>
                  <a:lnTo>
                    <a:pt x="312" y="9564"/>
                  </a:lnTo>
                  <a:lnTo>
                    <a:pt x="383" y="10209"/>
                  </a:lnTo>
                  <a:lnTo>
                    <a:pt x="457" y="10842"/>
                  </a:lnTo>
                  <a:lnTo>
                    <a:pt x="541" y="11475"/>
                  </a:lnTo>
                  <a:lnTo>
                    <a:pt x="629" y="12096"/>
                  </a:lnTo>
                  <a:lnTo>
                    <a:pt x="726" y="12717"/>
                  </a:lnTo>
                  <a:lnTo>
                    <a:pt x="827" y="13327"/>
                  </a:lnTo>
                  <a:lnTo>
                    <a:pt x="923" y="13877"/>
                  </a:lnTo>
                  <a:lnTo>
                    <a:pt x="1029" y="14428"/>
                  </a:lnTo>
                  <a:lnTo>
                    <a:pt x="1139" y="14967"/>
                  </a:lnTo>
                  <a:lnTo>
                    <a:pt x="1253" y="15483"/>
                  </a:lnTo>
                  <a:lnTo>
                    <a:pt x="1367" y="15999"/>
                  </a:lnTo>
                  <a:lnTo>
                    <a:pt x="1491" y="16503"/>
                  </a:lnTo>
                  <a:lnTo>
                    <a:pt x="1618" y="17007"/>
                  </a:lnTo>
                  <a:lnTo>
                    <a:pt x="1750" y="17487"/>
                  </a:lnTo>
                  <a:lnTo>
                    <a:pt x="1882" y="17956"/>
                  </a:lnTo>
                  <a:lnTo>
                    <a:pt x="2023" y="18425"/>
                  </a:lnTo>
                  <a:lnTo>
                    <a:pt x="2163" y="18870"/>
                  </a:lnTo>
                  <a:lnTo>
                    <a:pt x="2308" y="19316"/>
                  </a:lnTo>
                  <a:lnTo>
                    <a:pt x="2458" y="19738"/>
                  </a:lnTo>
                  <a:lnTo>
                    <a:pt x="2612" y="20160"/>
                  </a:lnTo>
                  <a:lnTo>
                    <a:pt x="2766" y="20570"/>
                  </a:lnTo>
                  <a:lnTo>
                    <a:pt x="2928" y="20968"/>
                  </a:lnTo>
                  <a:lnTo>
                    <a:pt x="3091" y="21343"/>
                  </a:lnTo>
                  <a:lnTo>
                    <a:pt x="3254" y="21718"/>
                  </a:lnTo>
                  <a:lnTo>
                    <a:pt x="3425" y="22082"/>
                  </a:lnTo>
                  <a:lnTo>
                    <a:pt x="3597" y="22433"/>
                  </a:lnTo>
                  <a:lnTo>
                    <a:pt x="3773" y="22773"/>
                  </a:lnTo>
                  <a:lnTo>
                    <a:pt x="3949" y="23101"/>
                  </a:lnTo>
                  <a:lnTo>
                    <a:pt x="4129" y="23418"/>
                  </a:lnTo>
                  <a:lnTo>
                    <a:pt x="4313" y="23711"/>
                  </a:lnTo>
                  <a:lnTo>
                    <a:pt x="4498" y="24004"/>
                  </a:lnTo>
                  <a:lnTo>
                    <a:pt x="4687" y="24285"/>
                  </a:lnTo>
                  <a:lnTo>
                    <a:pt x="4876" y="24555"/>
                  </a:lnTo>
                  <a:lnTo>
                    <a:pt x="5070" y="24801"/>
                  </a:lnTo>
                  <a:lnTo>
                    <a:pt x="5263" y="25047"/>
                  </a:lnTo>
                  <a:lnTo>
                    <a:pt x="5461" y="25270"/>
                  </a:lnTo>
                  <a:lnTo>
                    <a:pt x="5659" y="25492"/>
                  </a:lnTo>
                  <a:lnTo>
                    <a:pt x="5861" y="25692"/>
                  </a:lnTo>
                  <a:lnTo>
                    <a:pt x="6063" y="25879"/>
                  </a:lnTo>
                  <a:lnTo>
                    <a:pt x="6266" y="26067"/>
                  </a:lnTo>
                  <a:lnTo>
                    <a:pt x="6472" y="26231"/>
                  </a:lnTo>
                  <a:lnTo>
                    <a:pt x="6679" y="26383"/>
                  </a:lnTo>
                  <a:lnTo>
                    <a:pt x="6890" y="26524"/>
                  </a:lnTo>
                  <a:lnTo>
                    <a:pt x="7097" y="26641"/>
                  </a:lnTo>
                  <a:lnTo>
                    <a:pt x="7308" y="26758"/>
                  </a:lnTo>
                  <a:lnTo>
                    <a:pt x="7519" y="26852"/>
                  </a:lnTo>
                  <a:lnTo>
                    <a:pt x="7734" y="26934"/>
                  </a:lnTo>
                  <a:lnTo>
                    <a:pt x="7950" y="27016"/>
                  </a:lnTo>
                  <a:lnTo>
                    <a:pt x="8161" y="27063"/>
                  </a:lnTo>
                  <a:lnTo>
                    <a:pt x="8376" y="27110"/>
                  </a:lnTo>
                  <a:lnTo>
                    <a:pt x="8596" y="27145"/>
                  </a:lnTo>
                  <a:lnTo>
                    <a:pt x="8812" y="27157"/>
                  </a:lnTo>
                  <a:lnTo>
                    <a:pt x="9027" y="27157"/>
                  </a:lnTo>
                  <a:lnTo>
                    <a:pt x="9247" y="27145"/>
                  </a:lnTo>
                  <a:lnTo>
                    <a:pt x="9462" y="27121"/>
                  </a:lnTo>
                  <a:lnTo>
                    <a:pt x="9682" y="27075"/>
                  </a:lnTo>
                  <a:lnTo>
                    <a:pt x="9902" y="27028"/>
                  </a:lnTo>
                  <a:lnTo>
                    <a:pt x="10118" y="26957"/>
                  </a:lnTo>
                  <a:lnTo>
                    <a:pt x="10337" y="26875"/>
                  </a:lnTo>
                  <a:lnTo>
                    <a:pt x="10553" y="26770"/>
                  </a:lnTo>
                  <a:lnTo>
                    <a:pt x="10773" y="26653"/>
                  </a:lnTo>
                  <a:lnTo>
                    <a:pt x="10988" y="26524"/>
                  </a:lnTo>
                  <a:lnTo>
                    <a:pt x="11208" y="26383"/>
                  </a:lnTo>
                  <a:lnTo>
                    <a:pt x="11423" y="26231"/>
                  </a:lnTo>
                  <a:lnTo>
                    <a:pt x="11639" y="26055"/>
                  </a:lnTo>
                  <a:lnTo>
                    <a:pt x="11850" y="25856"/>
                  </a:lnTo>
                  <a:lnTo>
                    <a:pt x="12065" y="25656"/>
                  </a:lnTo>
                  <a:lnTo>
                    <a:pt x="12281" y="25434"/>
                  </a:lnTo>
                  <a:lnTo>
                    <a:pt x="12492" y="25199"/>
                  </a:lnTo>
                  <a:lnTo>
                    <a:pt x="12703" y="24953"/>
                  </a:lnTo>
                  <a:lnTo>
                    <a:pt x="12690" y="25527"/>
                  </a:lnTo>
                  <a:lnTo>
                    <a:pt x="12681" y="26114"/>
                  </a:lnTo>
                  <a:lnTo>
                    <a:pt x="12681" y="26700"/>
                  </a:lnTo>
                  <a:lnTo>
                    <a:pt x="12690" y="27274"/>
                  </a:lnTo>
                  <a:lnTo>
                    <a:pt x="12699" y="27848"/>
                  </a:lnTo>
                  <a:lnTo>
                    <a:pt x="12721" y="28422"/>
                  </a:lnTo>
                  <a:lnTo>
                    <a:pt x="12743" y="28997"/>
                  </a:lnTo>
                  <a:lnTo>
                    <a:pt x="12773" y="29559"/>
                  </a:lnTo>
                  <a:lnTo>
                    <a:pt x="12809" y="30122"/>
                  </a:lnTo>
                  <a:lnTo>
                    <a:pt x="12848" y="30684"/>
                  </a:lnTo>
                  <a:lnTo>
                    <a:pt x="12896" y="31247"/>
                  </a:lnTo>
                  <a:lnTo>
                    <a:pt x="12949" y="31798"/>
                  </a:lnTo>
                  <a:lnTo>
                    <a:pt x="13006" y="32349"/>
                  </a:lnTo>
                  <a:lnTo>
                    <a:pt x="13072" y="32888"/>
                  </a:lnTo>
                  <a:lnTo>
                    <a:pt x="13138" y="33439"/>
                  </a:lnTo>
                  <a:lnTo>
                    <a:pt x="13213" y="33966"/>
                  </a:lnTo>
                  <a:lnTo>
                    <a:pt x="13292" y="34505"/>
                  </a:lnTo>
                  <a:lnTo>
                    <a:pt x="13376" y="35033"/>
                  </a:lnTo>
                  <a:lnTo>
                    <a:pt x="13464" y="35560"/>
                  </a:lnTo>
                  <a:lnTo>
                    <a:pt x="13556" y="36076"/>
                  </a:lnTo>
                  <a:lnTo>
                    <a:pt x="13653" y="36592"/>
                  </a:lnTo>
                  <a:lnTo>
                    <a:pt x="13758" y="37096"/>
                  </a:lnTo>
                  <a:lnTo>
                    <a:pt x="13864" y="37600"/>
                  </a:lnTo>
                  <a:lnTo>
                    <a:pt x="13974" y="38092"/>
                  </a:lnTo>
                  <a:lnTo>
                    <a:pt x="14092" y="38584"/>
                  </a:lnTo>
                  <a:lnTo>
                    <a:pt x="14211" y="39065"/>
                  </a:lnTo>
                  <a:lnTo>
                    <a:pt x="14334" y="39545"/>
                  </a:lnTo>
                  <a:lnTo>
                    <a:pt x="14462" y="40014"/>
                  </a:lnTo>
                  <a:lnTo>
                    <a:pt x="14594" y="40471"/>
                  </a:lnTo>
                  <a:lnTo>
                    <a:pt x="14730" y="40928"/>
                  </a:lnTo>
                  <a:lnTo>
                    <a:pt x="14871" y="41385"/>
                  </a:lnTo>
                  <a:lnTo>
                    <a:pt x="15016" y="41819"/>
                  </a:lnTo>
                  <a:lnTo>
                    <a:pt x="15161" y="42264"/>
                  </a:lnTo>
                  <a:lnTo>
                    <a:pt x="15315" y="42686"/>
                  </a:lnTo>
                  <a:lnTo>
                    <a:pt x="15469" y="43108"/>
                  </a:lnTo>
                  <a:lnTo>
                    <a:pt x="15623" y="43518"/>
                  </a:lnTo>
                  <a:lnTo>
                    <a:pt x="15785" y="43917"/>
                  </a:lnTo>
                  <a:lnTo>
                    <a:pt x="15948" y="44315"/>
                  </a:lnTo>
                  <a:lnTo>
                    <a:pt x="16115" y="44702"/>
                  </a:lnTo>
                  <a:lnTo>
                    <a:pt x="16287" y="45077"/>
                  </a:lnTo>
                  <a:lnTo>
                    <a:pt x="16462" y="45441"/>
                  </a:lnTo>
                  <a:lnTo>
                    <a:pt x="16638" y="45804"/>
                  </a:lnTo>
                  <a:lnTo>
                    <a:pt x="16814" y="46155"/>
                  </a:lnTo>
                  <a:lnTo>
                    <a:pt x="16994" y="46495"/>
                  </a:lnTo>
                  <a:lnTo>
                    <a:pt x="17179" y="46824"/>
                  </a:lnTo>
                  <a:lnTo>
                    <a:pt x="17368" y="47140"/>
                  </a:lnTo>
                  <a:lnTo>
                    <a:pt x="17557" y="47456"/>
                  </a:lnTo>
                  <a:lnTo>
                    <a:pt x="17746" y="47749"/>
                  </a:lnTo>
                  <a:lnTo>
                    <a:pt x="17940" y="48042"/>
                  </a:lnTo>
                  <a:lnTo>
                    <a:pt x="18138" y="48324"/>
                  </a:lnTo>
                  <a:lnTo>
                    <a:pt x="18331" y="48582"/>
                  </a:lnTo>
                  <a:lnTo>
                    <a:pt x="18533" y="48839"/>
                  </a:lnTo>
                  <a:lnTo>
                    <a:pt x="18736" y="49086"/>
                  </a:lnTo>
                  <a:lnTo>
                    <a:pt x="18938" y="49320"/>
                  </a:lnTo>
                  <a:lnTo>
                    <a:pt x="19140" y="49543"/>
                  </a:lnTo>
                  <a:lnTo>
                    <a:pt x="19347" y="49754"/>
                  </a:lnTo>
                  <a:lnTo>
                    <a:pt x="19558" y="49953"/>
                  </a:lnTo>
                  <a:lnTo>
                    <a:pt x="19765" y="50140"/>
                  </a:lnTo>
                  <a:lnTo>
                    <a:pt x="19976" y="50316"/>
                  </a:lnTo>
                  <a:lnTo>
                    <a:pt x="20187" y="50480"/>
                  </a:lnTo>
                  <a:lnTo>
                    <a:pt x="20402" y="50633"/>
                  </a:lnTo>
                  <a:lnTo>
                    <a:pt x="20613" y="50762"/>
                  </a:lnTo>
                  <a:lnTo>
                    <a:pt x="20829" y="50891"/>
                  </a:lnTo>
                  <a:lnTo>
                    <a:pt x="21049" y="50996"/>
                  </a:lnTo>
                  <a:lnTo>
                    <a:pt x="21264" y="51090"/>
                  </a:lnTo>
                  <a:lnTo>
                    <a:pt x="21479" y="51184"/>
                  </a:lnTo>
                  <a:lnTo>
                    <a:pt x="21695" y="51254"/>
                  </a:lnTo>
                  <a:lnTo>
                    <a:pt x="21915" y="51324"/>
                  </a:lnTo>
                  <a:lnTo>
                    <a:pt x="22130" y="51371"/>
                  </a:lnTo>
                  <a:lnTo>
                    <a:pt x="22350" y="51418"/>
                  </a:lnTo>
                  <a:lnTo>
                    <a:pt x="22566" y="51453"/>
                  </a:lnTo>
                  <a:lnTo>
                    <a:pt x="22781" y="51477"/>
                  </a:lnTo>
                  <a:lnTo>
                    <a:pt x="23001" y="51488"/>
                  </a:lnTo>
                  <a:lnTo>
                    <a:pt x="23216" y="51488"/>
                  </a:lnTo>
                  <a:lnTo>
                    <a:pt x="23436" y="51477"/>
                  </a:lnTo>
                  <a:lnTo>
                    <a:pt x="23652" y="51453"/>
                  </a:lnTo>
                  <a:lnTo>
                    <a:pt x="23867" y="51430"/>
                  </a:lnTo>
                  <a:lnTo>
                    <a:pt x="24082" y="51395"/>
                  </a:lnTo>
                  <a:lnTo>
                    <a:pt x="24302" y="51336"/>
                  </a:lnTo>
                  <a:lnTo>
                    <a:pt x="24518" y="51277"/>
                  </a:lnTo>
                  <a:lnTo>
                    <a:pt x="24733" y="51219"/>
                  </a:lnTo>
                  <a:lnTo>
                    <a:pt x="24949" y="51137"/>
                  </a:lnTo>
                  <a:lnTo>
                    <a:pt x="25164" y="51055"/>
                  </a:lnTo>
                  <a:lnTo>
                    <a:pt x="25380" y="50961"/>
                  </a:lnTo>
                  <a:lnTo>
                    <a:pt x="25591" y="50855"/>
                  </a:lnTo>
                  <a:lnTo>
                    <a:pt x="25806" y="50738"/>
                  </a:lnTo>
                  <a:lnTo>
                    <a:pt x="26017" y="50609"/>
                  </a:lnTo>
                  <a:lnTo>
                    <a:pt x="26233" y="50480"/>
                  </a:lnTo>
                  <a:lnTo>
                    <a:pt x="26444" y="50340"/>
                  </a:lnTo>
                  <a:lnTo>
                    <a:pt x="26655" y="50187"/>
                  </a:lnTo>
                  <a:lnTo>
                    <a:pt x="26866" y="50035"/>
                  </a:lnTo>
                  <a:lnTo>
                    <a:pt x="27077" y="49871"/>
                  </a:lnTo>
                  <a:lnTo>
                    <a:pt x="27284" y="49695"/>
                  </a:lnTo>
                  <a:lnTo>
                    <a:pt x="27495" y="49519"/>
                  </a:lnTo>
                  <a:lnTo>
                    <a:pt x="27701" y="49320"/>
                  </a:lnTo>
                  <a:lnTo>
                    <a:pt x="27908" y="49121"/>
                  </a:lnTo>
                  <a:lnTo>
                    <a:pt x="28115" y="48922"/>
                  </a:lnTo>
                  <a:lnTo>
                    <a:pt x="28321" y="48711"/>
                  </a:lnTo>
                  <a:lnTo>
                    <a:pt x="28523" y="48488"/>
                  </a:lnTo>
                  <a:lnTo>
                    <a:pt x="28726" y="48253"/>
                  </a:lnTo>
                  <a:lnTo>
                    <a:pt x="28928" y="48019"/>
                  </a:lnTo>
                  <a:lnTo>
                    <a:pt x="29130" y="47773"/>
                  </a:lnTo>
                  <a:lnTo>
                    <a:pt x="29333" y="47527"/>
                  </a:lnTo>
                  <a:lnTo>
                    <a:pt x="29530" y="47269"/>
                  </a:lnTo>
                  <a:lnTo>
                    <a:pt x="29728" y="46999"/>
                  </a:lnTo>
                  <a:lnTo>
                    <a:pt x="29926" y="46730"/>
                  </a:lnTo>
                  <a:lnTo>
                    <a:pt x="30120" y="46448"/>
                  </a:lnTo>
                  <a:lnTo>
                    <a:pt x="30313" y="46167"/>
                  </a:lnTo>
                  <a:lnTo>
                    <a:pt x="30507" y="45874"/>
                  </a:lnTo>
                  <a:lnTo>
                    <a:pt x="30700" y="45569"/>
                  </a:lnTo>
                  <a:lnTo>
                    <a:pt x="30889" y="45265"/>
                  </a:lnTo>
                  <a:lnTo>
                    <a:pt x="31078" y="44960"/>
                  </a:lnTo>
                  <a:lnTo>
                    <a:pt x="31267" y="44644"/>
                  </a:lnTo>
                  <a:lnTo>
                    <a:pt x="31452" y="44315"/>
                  </a:lnTo>
                  <a:lnTo>
                    <a:pt x="31637" y="43987"/>
                  </a:lnTo>
                  <a:lnTo>
                    <a:pt x="31817" y="43647"/>
                  </a:lnTo>
                  <a:lnTo>
                    <a:pt x="32002" y="43307"/>
                  </a:lnTo>
                  <a:lnTo>
                    <a:pt x="32182" y="42968"/>
                  </a:lnTo>
                  <a:lnTo>
                    <a:pt x="32534" y="42253"/>
                  </a:lnTo>
                  <a:lnTo>
                    <a:pt x="32881" y="41526"/>
                  </a:lnTo>
                  <a:lnTo>
                    <a:pt x="33224" y="40776"/>
                  </a:lnTo>
                  <a:lnTo>
                    <a:pt x="33558" y="40002"/>
                  </a:lnTo>
                  <a:lnTo>
                    <a:pt x="33883" y="39217"/>
                  </a:lnTo>
                  <a:lnTo>
                    <a:pt x="40993" y="101816"/>
                  </a:lnTo>
                  <a:lnTo>
                    <a:pt x="56176" y="103093"/>
                  </a:lnTo>
                  <a:lnTo>
                    <a:pt x="59153" y="75210"/>
                  </a:lnTo>
                  <a:lnTo>
                    <a:pt x="62139" y="47351"/>
                  </a:lnTo>
                  <a:lnTo>
                    <a:pt x="62319" y="47585"/>
                  </a:lnTo>
                  <a:lnTo>
                    <a:pt x="62499" y="47808"/>
                  </a:lnTo>
                  <a:lnTo>
                    <a:pt x="62688" y="48019"/>
                  </a:lnTo>
                  <a:lnTo>
                    <a:pt x="62873" y="48207"/>
                  </a:lnTo>
                  <a:lnTo>
                    <a:pt x="63062" y="48394"/>
                  </a:lnTo>
                  <a:lnTo>
                    <a:pt x="63256" y="48558"/>
                  </a:lnTo>
                  <a:lnTo>
                    <a:pt x="63445" y="48711"/>
                  </a:lnTo>
                  <a:lnTo>
                    <a:pt x="63638" y="48851"/>
                  </a:lnTo>
                  <a:lnTo>
                    <a:pt x="63836" y="48980"/>
                  </a:lnTo>
                  <a:lnTo>
                    <a:pt x="64029" y="49086"/>
                  </a:lnTo>
                  <a:lnTo>
                    <a:pt x="64227" y="49179"/>
                  </a:lnTo>
                  <a:lnTo>
                    <a:pt x="64425" y="49261"/>
                  </a:lnTo>
                  <a:lnTo>
                    <a:pt x="64627" y="49320"/>
                  </a:lnTo>
                  <a:lnTo>
                    <a:pt x="64825" y="49379"/>
                  </a:lnTo>
                  <a:lnTo>
                    <a:pt x="65028" y="49414"/>
                  </a:lnTo>
                  <a:lnTo>
                    <a:pt x="65230" y="49425"/>
                  </a:lnTo>
                  <a:lnTo>
                    <a:pt x="65414" y="49437"/>
                  </a:lnTo>
                  <a:lnTo>
                    <a:pt x="65599" y="49425"/>
                  </a:lnTo>
                  <a:lnTo>
                    <a:pt x="65784" y="49414"/>
                  </a:lnTo>
                  <a:lnTo>
                    <a:pt x="65968" y="49379"/>
                  </a:lnTo>
                  <a:lnTo>
                    <a:pt x="66149" y="49332"/>
                  </a:lnTo>
                  <a:lnTo>
                    <a:pt x="66329" y="49285"/>
                  </a:lnTo>
                  <a:lnTo>
                    <a:pt x="66509" y="49215"/>
                  </a:lnTo>
                  <a:lnTo>
                    <a:pt x="66685" y="49132"/>
                  </a:lnTo>
                  <a:lnTo>
                    <a:pt x="66861" y="49050"/>
                  </a:lnTo>
                  <a:lnTo>
                    <a:pt x="67037" y="48945"/>
                  </a:lnTo>
                  <a:lnTo>
                    <a:pt x="67208" y="48828"/>
                  </a:lnTo>
                  <a:lnTo>
                    <a:pt x="67380" y="48711"/>
                  </a:lnTo>
                  <a:lnTo>
                    <a:pt x="67551" y="48570"/>
                  </a:lnTo>
                  <a:lnTo>
                    <a:pt x="67719" y="48429"/>
                  </a:lnTo>
                  <a:lnTo>
                    <a:pt x="67886" y="48277"/>
                  </a:lnTo>
                  <a:lnTo>
                    <a:pt x="68048" y="48101"/>
                  </a:lnTo>
                  <a:lnTo>
                    <a:pt x="68211" y="47925"/>
                  </a:lnTo>
                  <a:lnTo>
                    <a:pt x="68369" y="47738"/>
                  </a:lnTo>
                  <a:lnTo>
                    <a:pt x="68528" y="47550"/>
                  </a:lnTo>
                  <a:lnTo>
                    <a:pt x="68686" y="47339"/>
                  </a:lnTo>
                  <a:lnTo>
                    <a:pt x="68840" y="47117"/>
                  </a:lnTo>
                  <a:lnTo>
                    <a:pt x="68989" y="46894"/>
                  </a:lnTo>
                  <a:lnTo>
                    <a:pt x="69139" y="46659"/>
                  </a:lnTo>
                  <a:lnTo>
                    <a:pt x="69288" y="46413"/>
                  </a:lnTo>
                  <a:lnTo>
                    <a:pt x="69433" y="46155"/>
                  </a:lnTo>
                  <a:lnTo>
                    <a:pt x="69574" y="45898"/>
                  </a:lnTo>
                  <a:lnTo>
                    <a:pt x="69715" y="45628"/>
                  </a:lnTo>
                  <a:lnTo>
                    <a:pt x="69851" y="45347"/>
                  </a:lnTo>
                  <a:lnTo>
                    <a:pt x="69987" y="45054"/>
                  </a:lnTo>
                  <a:lnTo>
                    <a:pt x="70119" y="44761"/>
                  </a:lnTo>
                  <a:lnTo>
                    <a:pt x="70247" y="44456"/>
                  </a:lnTo>
                  <a:lnTo>
                    <a:pt x="70374" y="44140"/>
                  </a:lnTo>
                  <a:lnTo>
                    <a:pt x="70497" y="43823"/>
                  </a:lnTo>
                  <a:lnTo>
                    <a:pt x="70621" y="43483"/>
                  </a:lnTo>
                  <a:lnTo>
                    <a:pt x="70739" y="43155"/>
                  </a:lnTo>
                  <a:lnTo>
                    <a:pt x="70854" y="42803"/>
                  </a:lnTo>
                  <a:lnTo>
                    <a:pt x="70964" y="42452"/>
                  </a:lnTo>
                  <a:lnTo>
                    <a:pt x="71073" y="42100"/>
                  </a:lnTo>
                  <a:lnTo>
                    <a:pt x="71179" y="41725"/>
                  </a:lnTo>
                  <a:lnTo>
                    <a:pt x="71280" y="41350"/>
                  </a:lnTo>
                  <a:lnTo>
                    <a:pt x="71381" y="40975"/>
                  </a:lnTo>
                  <a:lnTo>
                    <a:pt x="71478" y="40588"/>
                  </a:lnTo>
                  <a:lnTo>
                    <a:pt x="71566" y="40190"/>
                  </a:lnTo>
                  <a:lnTo>
                    <a:pt x="71658" y="39791"/>
                  </a:lnTo>
                  <a:lnTo>
                    <a:pt x="71742" y="39393"/>
                  </a:lnTo>
                  <a:lnTo>
                    <a:pt x="71825" y="38983"/>
                  </a:lnTo>
                  <a:lnTo>
                    <a:pt x="71900" y="38561"/>
                  </a:lnTo>
                  <a:lnTo>
                    <a:pt x="71975" y="38139"/>
                  </a:lnTo>
                  <a:lnTo>
                    <a:pt x="72045" y="37705"/>
                  </a:lnTo>
                  <a:lnTo>
                    <a:pt x="72111" y="37271"/>
                  </a:lnTo>
                  <a:lnTo>
                    <a:pt x="72177" y="36838"/>
                  </a:lnTo>
                  <a:lnTo>
                    <a:pt x="72234" y="36392"/>
                  </a:lnTo>
                  <a:lnTo>
                    <a:pt x="72287" y="35935"/>
                  </a:lnTo>
                  <a:lnTo>
                    <a:pt x="72340" y="35478"/>
                  </a:lnTo>
                  <a:lnTo>
                    <a:pt x="72388" y="35021"/>
                  </a:lnTo>
                  <a:lnTo>
                    <a:pt x="72428" y="34564"/>
                  </a:lnTo>
                  <a:lnTo>
                    <a:pt x="72467" y="34095"/>
                  </a:lnTo>
                  <a:lnTo>
                    <a:pt x="72502" y="33615"/>
                  </a:lnTo>
                  <a:lnTo>
                    <a:pt x="72529" y="33146"/>
                  </a:lnTo>
                  <a:lnTo>
                    <a:pt x="72555" y="32665"/>
                  </a:lnTo>
                  <a:lnTo>
                    <a:pt x="72577" y="32173"/>
                  </a:lnTo>
                  <a:lnTo>
                    <a:pt x="72590" y="31681"/>
                  </a:lnTo>
                  <a:lnTo>
                    <a:pt x="72604" y="31200"/>
                  </a:lnTo>
                  <a:lnTo>
                    <a:pt x="72612" y="30696"/>
                  </a:lnTo>
                  <a:lnTo>
                    <a:pt x="72797" y="30977"/>
                  </a:lnTo>
                  <a:lnTo>
                    <a:pt x="72982" y="31247"/>
                  </a:lnTo>
                  <a:lnTo>
                    <a:pt x="73171" y="31505"/>
                  </a:lnTo>
                  <a:lnTo>
                    <a:pt x="73364" y="31751"/>
                  </a:lnTo>
                  <a:lnTo>
                    <a:pt x="73553" y="31997"/>
                  </a:lnTo>
                  <a:lnTo>
                    <a:pt x="73751" y="32220"/>
                  </a:lnTo>
                  <a:lnTo>
                    <a:pt x="73945" y="32431"/>
                  </a:lnTo>
                  <a:lnTo>
                    <a:pt x="74143" y="32642"/>
                  </a:lnTo>
                  <a:lnTo>
                    <a:pt x="74340" y="32829"/>
                  </a:lnTo>
                  <a:lnTo>
                    <a:pt x="74543" y="33017"/>
                  </a:lnTo>
                  <a:lnTo>
                    <a:pt x="74745" y="33193"/>
                  </a:lnTo>
                  <a:lnTo>
                    <a:pt x="74947" y="33357"/>
                  </a:lnTo>
                  <a:lnTo>
                    <a:pt x="75154" y="33497"/>
                  </a:lnTo>
                  <a:lnTo>
                    <a:pt x="75361" y="33638"/>
                  </a:lnTo>
                  <a:lnTo>
                    <a:pt x="75567" y="33767"/>
                  </a:lnTo>
                  <a:lnTo>
                    <a:pt x="75774" y="33884"/>
                  </a:lnTo>
                  <a:lnTo>
                    <a:pt x="76033" y="34013"/>
                  </a:lnTo>
                  <a:lnTo>
                    <a:pt x="76297" y="34130"/>
                  </a:lnTo>
                  <a:lnTo>
                    <a:pt x="76557" y="34224"/>
                  </a:lnTo>
                  <a:lnTo>
                    <a:pt x="76816" y="34294"/>
                  </a:lnTo>
                  <a:lnTo>
                    <a:pt x="77075" y="34353"/>
                  </a:lnTo>
                  <a:lnTo>
                    <a:pt x="77335" y="34388"/>
                  </a:lnTo>
                  <a:lnTo>
                    <a:pt x="77594" y="34412"/>
                  </a:lnTo>
                  <a:lnTo>
                    <a:pt x="77854" y="34423"/>
                  </a:lnTo>
                  <a:lnTo>
                    <a:pt x="78109" y="34412"/>
                  </a:lnTo>
                  <a:lnTo>
                    <a:pt x="78364" y="34376"/>
                  </a:lnTo>
                  <a:lnTo>
                    <a:pt x="78619" y="34330"/>
                  </a:lnTo>
                  <a:lnTo>
                    <a:pt x="78869" y="34271"/>
                  </a:lnTo>
                  <a:lnTo>
                    <a:pt x="79120" y="34189"/>
                  </a:lnTo>
                  <a:lnTo>
                    <a:pt x="79371" y="34095"/>
                  </a:lnTo>
                  <a:lnTo>
                    <a:pt x="79621" y="33990"/>
                  </a:lnTo>
                  <a:lnTo>
                    <a:pt x="79867" y="33861"/>
                  </a:lnTo>
                  <a:lnTo>
                    <a:pt x="80109" y="33708"/>
                  </a:lnTo>
                  <a:lnTo>
                    <a:pt x="80356" y="33556"/>
                  </a:lnTo>
                  <a:lnTo>
                    <a:pt x="80593" y="33380"/>
                  </a:lnTo>
                  <a:lnTo>
                    <a:pt x="80835" y="33193"/>
                  </a:lnTo>
                  <a:lnTo>
                    <a:pt x="81072" y="32982"/>
                  </a:lnTo>
                  <a:lnTo>
                    <a:pt x="81305" y="32771"/>
                  </a:lnTo>
                  <a:lnTo>
                    <a:pt x="81538" y="32536"/>
                  </a:lnTo>
                  <a:lnTo>
                    <a:pt x="81767" y="32278"/>
                  </a:lnTo>
                  <a:lnTo>
                    <a:pt x="81996" y="32021"/>
                  </a:lnTo>
                  <a:lnTo>
                    <a:pt x="82220" y="31739"/>
                  </a:lnTo>
                  <a:lnTo>
                    <a:pt x="82444" y="31446"/>
                  </a:lnTo>
                  <a:lnTo>
                    <a:pt x="82664" y="31142"/>
                  </a:lnTo>
                  <a:lnTo>
                    <a:pt x="82879" y="30825"/>
                  </a:lnTo>
                  <a:lnTo>
                    <a:pt x="83090" y="30497"/>
                  </a:lnTo>
                  <a:lnTo>
                    <a:pt x="83302" y="30145"/>
                  </a:lnTo>
                  <a:lnTo>
                    <a:pt x="83508" y="29794"/>
                  </a:lnTo>
                  <a:lnTo>
                    <a:pt x="83715" y="29419"/>
                  </a:lnTo>
                  <a:lnTo>
                    <a:pt x="83913" y="29032"/>
                  </a:lnTo>
                  <a:lnTo>
                    <a:pt x="84111" y="28633"/>
                  </a:lnTo>
                  <a:lnTo>
                    <a:pt x="84304" y="28223"/>
                  </a:lnTo>
                  <a:lnTo>
                    <a:pt x="84493" y="27801"/>
                  </a:lnTo>
                  <a:lnTo>
                    <a:pt x="84682" y="27368"/>
                  </a:lnTo>
                  <a:lnTo>
                    <a:pt x="84862" y="26910"/>
                  </a:lnTo>
                  <a:lnTo>
                    <a:pt x="85043" y="26453"/>
                  </a:lnTo>
                  <a:lnTo>
                    <a:pt x="85214" y="25985"/>
                  </a:lnTo>
                  <a:lnTo>
                    <a:pt x="85386" y="25504"/>
                  </a:lnTo>
                  <a:lnTo>
                    <a:pt x="85553" y="25012"/>
                  </a:lnTo>
                  <a:lnTo>
                    <a:pt x="85716" y="24508"/>
                  </a:lnTo>
                  <a:lnTo>
                    <a:pt x="85869" y="23992"/>
                  </a:lnTo>
                  <a:lnTo>
                    <a:pt x="86023" y="23465"/>
                  </a:lnTo>
                  <a:lnTo>
                    <a:pt x="86173" y="22926"/>
                  </a:lnTo>
                  <a:lnTo>
                    <a:pt x="86314" y="22375"/>
                  </a:lnTo>
                  <a:lnTo>
                    <a:pt x="86454" y="21812"/>
                  </a:lnTo>
                  <a:lnTo>
                    <a:pt x="86586" y="21250"/>
                  </a:lnTo>
                  <a:lnTo>
                    <a:pt x="86718" y="20664"/>
                  </a:lnTo>
                  <a:lnTo>
                    <a:pt x="86841" y="20077"/>
                  </a:lnTo>
                  <a:lnTo>
                    <a:pt x="86960" y="19480"/>
                  </a:lnTo>
                  <a:lnTo>
                    <a:pt x="87070" y="18870"/>
                  </a:lnTo>
                  <a:lnTo>
                    <a:pt x="87180" y="18261"/>
                  </a:lnTo>
                  <a:lnTo>
                    <a:pt x="87281" y="17628"/>
                  </a:lnTo>
                  <a:lnTo>
                    <a:pt x="87378" y="16995"/>
                  </a:lnTo>
                  <a:lnTo>
                    <a:pt x="87470" y="16350"/>
                  </a:lnTo>
                  <a:lnTo>
                    <a:pt x="87553" y="15694"/>
                  </a:lnTo>
                  <a:lnTo>
                    <a:pt x="87637" y="15038"/>
                  </a:lnTo>
                  <a:lnTo>
                    <a:pt x="87707" y="14370"/>
                  </a:lnTo>
                  <a:lnTo>
                    <a:pt x="87778" y="13690"/>
                  </a:lnTo>
                  <a:lnTo>
                    <a:pt x="87839" y="12998"/>
                  </a:lnTo>
                  <a:lnTo>
                    <a:pt x="87892" y="12307"/>
                  </a:lnTo>
                  <a:lnTo>
                    <a:pt x="88107" y="12729"/>
                  </a:lnTo>
                  <a:lnTo>
                    <a:pt x="88323" y="13127"/>
                  </a:lnTo>
                  <a:lnTo>
                    <a:pt x="88547" y="13514"/>
                  </a:lnTo>
                  <a:lnTo>
                    <a:pt x="88771" y="13866"/>
                  </a:lnTo>
                  <a:lnTo>
                    <a:pt x="89000" y="14206"/>
                  </a:lnTo>
                  <a:lnTo>
                    <a:pt x="89229" y="14534"/>
                  </a:lnTo>
                  <a:lnTo>
                    <a:pt x="89466" y="14838"/>
                  </a:lnTo>
                  <a:lnTo>
                    <a:pt x="89704" y="15120"/>
                  </a:lnTo>
                  <a:lnTo>
                    <a:pt x="89941" y="15378"/>
                  </a:lnTo>
                  <a:lnTo>
                    <a:pt x="90183" y="15624"/>
                  </a:lnTo>
                  <a:lnTo>
                    <a:pt x="90429" y="15846"/>
                  </a:lnTo>
                  <a:lnTo>
                    <a:pt x="90675" y="16046"/>
                  </a:lnTo>
                  <a:lnTo>
                    <a:pt x="90926" y="16233"/>
                  </a:lnTo>
                  <a:lnTo>
                    <a:pt x="91177" y="16397"/>
                  </a:lnTo>
                  <a:lnTo>
                    <a:pt x="91427" y="16538"/>
                  </a:lnTo>
                  <a:lnTo>
                    <a:pt x="91682" y="16655"/>
                  </a:lnTo>
                  <a:lnTo>
                    <a:pt x="91937" y="16761"/>
                  </a:lnTo>
                  <a:lnTo>
                    <a:pt x="92197" y="16843"/>
                  </a:lnTo>
                  <a:lnTo>
                    <a:pt x="92452" y="16901"/>
                  </a:lnTo>
                  <a:lnTo>
                    <a:pt x="92711" y="16936"/>
                  </a:lnTo>
                  <a:lnTo>
                    <a:pt x="92966" y="16960"/>
                  </a:lnTo>
                  <a:lnTo>
                    <a:pt x="93226" y="16948"/>
                  </a:lnTo>
                  <a:lnTo>
                    <a:pt x="93485" y="16925"/>
                  </a:lnTo>
                  <a:lnTo>
                    <a:pt x="93744" y="16890"/>
                  </a:lnTo>
                  <a:lnTo>
                    <a:pt x="94004" y="16819"/>
                  </a:lnTo>
                  <a:lnTo>
                    <a:pt x="94263" y="16737"/>
                  </a:lnTo>
                  <a:lnTo>
                    <a:pt x="94518" y="16632"/>
                  </a:lnTo>
                  <a:lnTo>
                    <a:pt x="94778" y="16503"/>
                  </a:lnTo>
                  <a:lnTo>
                    <a:pt x="95033" y="16350"/>
                  </a:lnTo>
                  <a:lnTo>
                    <a:pt x="95288" y="16175"/>
                  </a:lnTo>
                  <a:lnTo>
                    <a:pt x="95543" y="15987"/>
                  </a:lnTo>
                  <a:lnTo>
                    <a:pt x="95798" y="15764"/>
                  </a:lnTo>
                  <a:lnTo>
                    <a:pt x="96044" y="15518"/>
                  </a:lnTo>
                  <a:lnTo>
                    <a:pt x="96290" y="15249"/>
                  </a:lnTo>
                  <a:lnTo>
                    <a:pt x="96532" y="14967"/>
                  </a:lnTo>
                  <a:lnTo>
                    <a:pt x="96770" y="14663"/>
                  </a:lnTo>
                  <a:lnTo>
                    <a:pt x="96998" y="14346"/>
                  </a:lnTo>
                  <a:lnTo>
                    <a:pt x="97227" y="14006"/>
                  </a:lnTo>
                  <a:lnTo>
                    <a:pt x="97451" y="13643"/>
                  </a:lnTo>
                  <a:lnTo>
                    <a:pt x="97671" y="13268"/>
                  </a:lnTo>
                  <a:lnTo>
                    <a:pt x="97886" y="12869"/>
                  </a:lnTo>
                  <a:lnTo>
                    <a:pt x="98093" y="12471"/>
                  </a:lnTo>
                  <a:lnTo>
                    <a:pt x="98300" y="12037"/>
                  </a:lnTo>
                  <a:lnTo>
                    <a:pt x="98498" y="11604"/>
                  </a:lnTo>
                  <a:lnTo>
                    <a:pt x="98691" y="11146"/>
                  </a:lnTo>
                  <a:lnTo>
                    <a:pt x="98880" y="10666"/>
                  </a:lnTo>
                  <a:lnTo>
                    <a:pt x="99065" y="10185"/>
                  </a:lnTo>
                  <a:lnTo>
                    <a:pt x="99241" y="9681"/>
                  </a:lnTo>
                  <a:lnTo>
                    <a:pt x="99412" y="9166"/>
                  </a:lnTo>
                  <a:lnTo>
                    <a:pt x="99579" y="8638"/>
                  </a:lnTo>
                  <a:lnTo>
                    <a:pt x="99738" y="8099"/>
                  </a:lnTo>
                  <a:lnTo>
                    <a:pt x="99892" y="7548"/>
                  </a:lnTo>
                  <a:lnTo>
                    <a:pt x="100041" y="6974"/>
                  </a:lnTo>
                  <a:lnTo>
                    <a:pt x="100182" y="6400"/>
                  </a:lnTo>
                  <a:lnTo>
                    <a:pt x="100318" y="5802"/>
                  </a:lnTo>
                  <a:lnTo>
                    <a:pt x="100446" y="5204"/>
                  </a:lnTo>
                  <a:lnTo>
                    <a:pt x="100564" y="4583"/>
                  </a:lnTo>
                  <a:lnTo>
                    <a:pt x="100679" y="3962"/>
                  </a:lnTo>
                  <a:lnTo>
                    <a:pt x="100788" y="3329"/>
                  </a:lnTo>
                  <a:lnTo>
                    <a:pt x="100885" y="2684"/>
                  </a:lnTo>
                  <a:lnTo>
                    <a:pt x="100982" y="2028"/>
                  </a:lnTo>
                  <a:lnTo>
                    <a:pt x="101066" y="1360"/>
                  </a:lnTo>
                  <a:lnTo>
                    <a:pt x="101145" y="680"/>
                  </a:lnTo>
                  <a:lnTo>
                    <a:pt x="101215" y="0"/>
                  </a:lnTo>
                  <a:close/>
                </a:path>
              </a:pathLst>
            </a:custGeom>
            <a:solidFill>
              <a:srgbClr val="FF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9"/>
            <p:cNvSpPr/>
            <p:nvPr/>
          </p:nvSpPr>
          <p:spPr>
            <a:xfrm>
              <a:off x="2544800" y="-13725925"/>
              <a:ext cx="2530375" cy="2577350"/>
            </a:xfrm>
            <a:custGeom>
              <a:avLst/>
              <a:gdLst/>
              <a:ahLst/>
              <a:cxnLst/>
              <a:rect l="l" t="t" r="r" b="b"/>
              <a:pathLst>
                <a:path w="101215" h="103094" fill="none" extrusionOk="0">
                  <a:moveTo>
                    <a:pt x="95798" y="15764"/>
                  </a:moveTo>
                  <a:lnTo>
                    <a:pt x="95798" y="15764"/>
                  </a:lnTo>
                  <a:lnTo>
                    <a:pt x="95543" y="15987"/>
                  </a:lnTo>
                  <a:lnTo>
                    <a:pt x="95288" y="16175"/>
                  </a:lnTo>
                  <a:lnTo>
                    <a:pt x="95033" y="16350"/>
                  </a:lnTo>
                  <a:lnTo>
                    <a:pt x="94778" y="16503"/>
                  </a:lnTo>
                  <a:lnTo>
                    <a:pt x="94518" y="16632"/>
                  </a:lnTo>
                  <a:lnTo>
                    <a:pt x="94263" y="16737"/>
                  </a:lnTo>
                  <a:lnTo>
                    <a:pt x="94004" y="16819"/>
                  </a:lnTo>
                  <a:lnTo>
                    <a:pt x="93744" y="16890"/>
                  </a:lnTo>
                  <a:lnTo>
                    <a:pt x="93485" y="16925"/>
                  </a:lnTo>
                  <a:lnTo>
                    <a:pt x="93226" y="16948"/>
                  </a:lnTo>
                  <a:lnTo>
                    <a:pt x="92966" y="16960"/>
                  </a:lnTo>
                  <a:lnTo>
                    <a:pt x="92711" y="16936"/>
                  </a:lnTo>
                  <a:lnTo>
                    <a:pt x="92452" y="16901"/>
                  </a:lnTo>
                  <a:lnTo>
                    <a:pt x="92197" y="16843"/>
                  </a:lnTo>
                  <a:lnTo>
                    <a:pt x="91937" y="16761"/>
                  </a:lnTo>
                  <a:lnTo>
                    <a:pt x="91682" y="16655"/>
                  </a:lnTo>
                  <a:lnTo>
                    <a:pt x="91427" y="16538"/>
                  </a:lnTo>
                  <a:lnTo>
                    <a:pt x="91177" y="16397"/>
                  </a:lnTo>
                  <a:lnTo>
                    <a:pt x="90926" y="16233"/>
                  </a:lnTo>
                  <a:lnTo>
                    <a:pt x="90675" y="16046"/>
                  </a:lnTo>
                  <a:lnTo>
                    <a:pt x="90429" y="15846"/>
                  </a:lnTo>
                  <a:lnTo>
                    <a:pt x="90183" y="15624"/>
                  </a:lnTo>
                  <a:lnTo>
                    <a:pt x="89941" y="15378"/>
                  </a:lnTo>
                  <a:lnTo>
                    <a:pt x="89704" y="15120"/>
                  </a:lnTo>
                  <a:lnTo>
                    <a:pt x="89466" y="14838"/>
                  </a:lnTo>
                  <a:lnTo>
                    <a:pt x="89229" y="14534"/>
                  </a:lnTo>
                  <a:lnTo>
                    <a:pt x="89000" y="14206"/>
                  </a:lnTo>
                  <a:lnTo>
                    <a:pt x="88771" y="13866"/>
                  </a:lnTo>
                  <a:lnTo>
                    <a:pt x="88547" y="13514"/>
                  </a:lnTo>
                  <a:lnTo>
                    <a:pt x="88323" y="13127"/>
                  </a:lnTo>
                  <a:lnTo>
                    <a:pt x="88107" y="12729"/>
                  </a:lnTo>
                  <a:lnTo>
                    <a:pt x="87892" y="12307"/>
                  </a:lnTo>
                  <a:lnTo>
                    <a:pt x="87892" y="12307"/>
                  </a:lnTo>
                  <a:lnTo>
                    <a:pt x="87839" y="12998"/>
                  </a:lnTo>
                  <a:lnTo>
                    <a:pt x="87778" y="13690"/>
                  </a:lnTo>
                  <a:lnTo>
                    <a:pt x="87707" y="14370"/>
                  </a:lnTo>
                  <a:lnTo>
                    <a:pt x="87637" y="15038"/>
                  </a:lnTo>
                  <a:lnTo>
                    <a:pt x="87553" y="15694"/>
                  </a:lnTo>
                  <a:lnTo>
                    <a:pt x="87470" y="16350"/>
                  </a:lnTo>
                  <a:lnTo>
                    <a:pt x="87378" y="16995"/>
                  </a:lnTo>
                  <a:lnTo>
                    <a:pt x="87281" y="17628"/>
                  </a:lnTo>
                  <a:lnTo>
                    <a:pt x="87180" y="18261"/>
                  </a:lnTo>
                  <a:lnTo>
                    <a:pt x="87070" y="18870"/>
                  </a:lnTo>
                  <a:lnTo>
                    <a:pt x="86960" y="19480"/>
                  </a:lnTo>
                  <a:lnTo>
                    <a:pt x="86841" y="20077"/>
                  </a:lnTo>
                  <a:lnTo>
                    <a:pt x="86718" y="20664"/>
                  </a:lnTo>
                  <a:lnTo>
                    <a:pt x="86586" y="21250"/>
                  </a:lnTo>
                  <a:lnTo>
                    <a:pt x="86454" y="21812"/>
                  </a:lnTo>
                  <a:lnTo>
                    <a:pt x="86314" y="22375"/>
                  </a:lnTo>
                  <a:lnTo>
                    <a:pt x="86173" y="22926"/>
                  </a:lnTo>
                  <a:lnTo>
                    <a:pt x="86023" y="23465"/>
                  </a:lnTo>
                  <a:lnTo>
                    <a:pt x="85869" y="23992"/>
                  </a:lnTo>
                  <a:lnTo>
                    <a:pt x="85716" y="24508"/>
                  </a:lnTo>
                  <a:lnTo>
                    <a:pt x="85553" y="25012"/>
                  </a:lnTo>
                  <a:lnTo>
                    <a:pt x="85386" y="25504"/>
                  </a:lnTo>
                  <a:lnTo>
                    <a:pt x="85214" y="25985"/>
                  </a:lnTo>
                  <a:lnTo>
                    <a:pt x="85043" y="26453"/>
                  </a:lnTo>
                  <a:lnTo>
                    <a:pt x="84862" y="26910"/>
                  </a:lnTo>
                  <a:lnTo>
                    <a:pt x="84682" y="27368"/>
                  </a:lnTo>
                  <a:lnTo>
                    <a:pt x="84493" y="27801"/>
                  </a:lnTo>
                  <a:lnTo>
                    <a:pt x="84304" y="28223"/>
                  </a:lnTo>
                  <a:lnTo>
                    <a:pt x="84111" y="28633"/>
                  </a:lnTo>
                  <a:lnTo>
                    <a:pt x="83913" y="29032"/>
                  </a:lnTo>
                  <a:lnTo>
                    <a:pt x="83715" y="29419"/>
                  </a:lnTo>
                  <a:lnTo>
                    <a:pt x="83508" y="29794"/>
                  </a:lnTo>
                  <a:lnTo>
                    <a:pt x="83302" y="30145"/>
                  </a:lnTo>
                  <a:lnTo>
                    <a:pt x="83090" y="30497"/>
                  </a:lnTo>
                  <a:lnTo>
                    <a:pt x="82879" y="30825"/>
                  </a:lnTo>
                  <a:lnTo>
                    <a:pt x="82664" y="31142"/>
                  </a:lnTo>
                  <a:lnTo>
                    <a:pt x="82444" y="31446"/>
                  </a:lnTo>
                  <a:lnTo>
                    <a:pt x="82220" y="31739"/>
                  </a:lnTo>
                  <a:lnTo>
                    <a:pt x="81996" y="32021"/>
                  </a:lnTo>
                  <a:lnTo>
                    <a:pt x="81767" y="32278"/>
                  </a:lnTo>
                  <a:lnTo>
                    <a:pt x="81538" y="32536"/>
                  </a:lnTo>
                  <a:lnTo>
                    <a:pt x="81305" y="32771"/>
                  </a:lnTo>
                  <a:lnTo>
                    <a:pt x="81072" y="32982"/>
                  </a:lnTo>
                  <a:lnTo>
                    <a:pt x="80835" y="33193"/>
                  </a:lnTo>
                  <a:lnTo>
                    <a:pt x="80593" y="33380"/>
                  </a:lnTo>
                  <a:lnTo>
                    <a:pt x="80356" y="33556"/>
                  </a:lnTo>
                  <a:lnTo>
                    <a:pt x="80109" y="33708"/>
                  </a:lnTo>
                  <a:lnTo>
                    <a:pt x="79867" y="33861"/>
                  </a:lnTo>
                  <a:lnTo>
                    <a:pt x="79621" y="33990"/>
                  </a:lnTo>
                  <a:lnTo>
                    <a:pt x="79371" y="34095"/>
                  </a:lnTo>
                  <a:lnTo>
                    <a:pt x="79120" y="34189"/>
                  </a:lnTo>
                  <a:lnTo>
                    <a:pt x="78869" y="34271"/>
                  </a:lnTo>
                  <a:lnTo>
                    <a:pt x="78619" y="34330"/>
                  </a:lnTo>
                  <a:lnTo>
                    <a:pt x="78364" y="34376"/>
                  </a:lnTo>
                  <a:lnTo>
                    <a:pt x="78109" y="34412"/>
                  </a:lnTo>
                  <a:lnTo>
                    <a:pt x="77854" y="34423"/>
                  </a:lnTo>
                  <a:lnTo>
                    <a:pt x="77594" y="34412"/>
                  </a:lnTo>
                  <a:lnTo>
                    <a:pt x="77335" y="34388"/>
                  </a:lnTo>
                  <a:lnTo>
                    <a:pt x="77075" y="34353"/>
                  </a:lnTo>
                  <a:lnTo>
                    <a:pt x="76816" y="34294"/>
                  </a:lnTo>
                  <a:lnTo>
                    <a:pt x="76557" y="34224"/>
                  </a:lnTo>
                  <a:lnTo>
                    <a:pt x="76297" y="34130"/>
                  </a:lnTo>
                  <a:lnTo>
                    <a:pt x="76033" y="34013"/>
                  </a:lnTo>
                  <a:lnTo>
                    <a:pt x="75774" y="33884"/>
                  </a:lnTo>
                  <a:lnTo>
                    <a:pt x="75774" y="33884"/>
                  </a:lnTo>
                  <a:lnTo>
                    <a:pt x="75567" y="33767"/>
                  </a:lnTo>
                  <a:lnTo>
                    <a:pt x="75361" y="33638"/>
                  </a:lnTo>
                  <a:lnTo>
                    <a:pt x="75154" y="33497"/>
                  </a:lnTo>
                  <a:lnTo>
                    <a:pt x="74947" y="33357"/>
                  </a:lnTo>
                  <a:lnTo>
                    <a:pt x="74745" y="33193"/>
                  </a:lnTo>
                  <a:lnTo>
                    <a:pt x="74543" y="33017"/>
                  </a:lnTo>
                  <a:lnTo>
                    <a:pt x="74340" y="32829"/>
                  </a:lnTo>
                  <a:lnTo>
                    <a:pt x="74143" y="32642"/>
                  </a:lnTo>
                  <a:lnTo>
                    <a:pt x="73945" y="32431"/>
                  </a:lnTo>
                  <a:lnTo>
                    <a:pt x="73751" y="32220"/>
                  </a:lnTo>
                  <a:lnTo>
                    <a:pt x="73553" y="31997"/>
                  </a:lnTo>
                  <a:lnTo>
                    <a:pt x="73364" y="31751"/>
                  </a:lnTo>
                  <a:lnTo>
                    <a:pt x="73171" y="31505"/>
                  </a:lnTo>
                  <a:lnTo>
                    <a:pt x="72982" y="31247"/>
                  </a:lnTo>
                  <a:lnTo>
                    <a:pt x="72797" y="30977"/>
                  </a:lnTo>
                  <a:lnTo>
                    <a:pt x="72612" y="30696"/>
                  </a:lnTo>
                  <a:lnTo>
                    <a:pt x="72612" y="30696"/>
                  </a:lnTo>
                  <a:lnTo>
                    <a:pt x="72604" y="31200"/>
                  </a:lnTo>
                  <a:lnTo>
                    <a:pt x="72590" y="31681"/>
                  </a:lnTo>
                  <a:lnTo>
                    <a:pt x="72577" y="32173"/>
                  </a:lnTo>
                  <a:lnTo>
                    <a:pt x="72555" y="32665"/>
                  </a:lnTo>
                  <a:lnTo>
                    <a:pt x="72529" y="33146"/>
                  </a:lnTo>
                  <a:lnTo>
                    <a:pt x="72502" y="33615"/>
                  </a:lnTo>
                  <a:lnTo>
                    <a:pt x="72467" y="34095"/>
                  </a:lnTo>
                  <a:lnTo>
                    <a:pt x="72428" y="34564"/>
                  </a:lnTo>
                  <a:lnTo>
                    <a:pt x="72388" y="35021"/>
                  </a:lnTo>
                  <a:lnTo>
                    <a:pt x="72340" y="35478"/>
                  </a:lnTo>
                  <a:lnTo>
                    <a:pt x="72287" y="35935"/>
                  </a:lnTo>
                  <a:lnTo>
                    <a:pt x="72234" y="36392"/>
                  </a:lnTo>
                  <a:lnTo>
                    <a:pt x="72177" y="36838"/>
                  </a:lnTo>
                  <a:lnTo>
                    <a:pt x="72111" y="37271"/>
                  </a:lnTo>
                  <a:lnTo>
                    <a:pt x="72045" y="37705"/>
                  </a:lnTo>
                  <a:lnTo>
                    <a:pt x="71975" y="38139"/>
                  </a:lnTo>
                  <a:lnTo>
                    <a:pt x="71900" y="38561"/>
                  </a:lnTo>
                  <a:lnTo>
                    <a:pt x="71825" y="38983"/>
                  </a:lnTo>
                  <a:lnTo>
                    <a:pt x="71742" y="39393"/>
                  </a:lnTo>
                  <a:lnTo>
                    <a:pt x="71658" y="39791"/>
                  </a:lnTo>
                  <a:lnTo>
                    <a:pt x="71566" y="40190"/>
                  </a:lnTo>
                  <a:lnTo>
                    <a:pt x="71478" y="40588"/>
                  </a:lnTo>
                  <a:lnTo>
                    <a:pt x="71381" y="40975"/>
                  </a:lnTo>
                  <a:lnTo>
                    <a:pt x="71280" y="41350"/>
                  </a:lnTo>
                  <a:lnTo>
                    <a:pt x="71179" y="41725"/>
                  </a:lnTo>
                  <a:lnTo>
                    <a:pt x="71073" y="42100"/>
                  </a:lnTo>
                  <a:lnTo>
                    <a:pt x="70964" y="42452"/>
                  </a:lnTo>
                  <a:lnTo>
                    <a:pt x="70854" y="42803"/>
                  </a:lnTo>
                  <a:lnTo>
                    <a:pt x="70739" y="43155"/>
                  </a:lnTo>
                  <a:lnTo>
                    <a:pt x="70621" y="43483"/>
                  </a:lnTo>
                  <a:lnTo>
                    <a:pt x="70497" y="43823"/>
                  </a:lnTo>
                  <a:lnTo>
                    <a:pt x="70374" y="44140"/>
                  </a:lnTo>
                  <a:lnTo>
                    <a:pt x="70247" y="44456"/>
                  </a:lnTo>
                  <a:lnTo>
                    <a:pt x="70119" y="44761"/>
                  </a:lnTo>
                  <a:lnTo>
                    <a:pt x="69987" y="45054"/>
                  </a:lnTo>
                  <a:lnTo>
                    <a:pt x="69851" y="45347"/>
                  </a:lnTo>
                  <a:lnTo>
                    <a:pt x="69715" y="45628"/>
                  </a:lnTo>
                  <a:lnTo>
                    <a:pt x="69574" y="45898"/>
                  </a:lnTo>
                  <a:lnTo>
                    <a:pt x="69433" y="46155"/>
                  </a:lnTo>
                  <a:lnTo>
                    <a:pt x="69288" y="46413"/>
                  </a:lnTo>
                  <a:lnTo>
                    <a:pt x="69139" y="46659"/>
                  </a:lnTo>
                  <a:lnTo>
                    <a:pt x="68989" y="46894"/>
                  </a:lnTo>
                  <a:lnTo>
                    <a:pt x="68840" y="47117"/>
                  </a:lnTo>
                  <a:lnTo>
                    <a:pt x="68686" y="47339"/>
                  </a:lnTo>
                  <a:lnTo>
                    <a:pt x="68528" y="47550"/>
                  </a:lnTo>
                  <a:lnTo>
                    <a:pt x="68369" y="47738"/>
                  </a:lnTo>
                  <a:lnTo>
                    <a:pt x="68211" y="47925"/>
                  </a:lnTo>
                  <a:lnTo>
                    <a:pt x="68048" y="48101"/>
                  </a:lnTo>
                  <a:lnTo>
                    <a:pt x="67886" y="48277"/>
                  </a:lnTo>
                  <a:lnTo>
                    <a:pt x="67719" y="48429"/>
                  </a:lnTo>
                  <a:lnTo>
                    <a:pt x="67551" y="48570"/>
                  </a:lnTo>
                  <a:lnTo>
                    <a:pt x="67380" y="48711"/>
                  </a:lnTo>
                  <a:lnTo>
                    <a:pt x="67208" y="48828"/>
                  </a:lnTo>
                  <a:lnTo>
                    <a:pt x="67037" y="48945"/>
                  </a:lnTo>
                  <a:lnTo>
                    <a:pt x="66861" y="49050"/>
                  </a:lnTo>
                  <a:lnTo>
                    <a:pt x="66685" y="49132"/>
                  </a:lnTo>
                  <a:lnTo>
                    <a:pt x="66509" y="49215"/>
                  </a:lnTo>
                  <a:lnTo>
                    <a:pt x="66329" y="49285"/>
                  </a:lnTo>
                  <a:lnTo>
                    <a:pt x="66149" y="49332"/>
                  </a:lnTo>
                  <a:lnTo>
                    <a:pt x="65968" y="49379"/>
                  </a:lnTo>
                  <a:lnTo>
                    <a:pt x="65784" y="49414"/>
                  </a:lnTo>
                  <a:lnTo>
                    <a:pt x="65599" y="49425"/>
                  </a:lnTo>
                  <a:lnTo>
                    <a:pt x="65414" y="49437"/>
                  </a:lnTo>
                  <a:lnTo>
                    <a:pt x="65230" y="49425"/>
                  </a:lnTo>
                  <a:lnTo>
                    <a:pt x="65230" y="49425"/>
                  </a:lnTo>
                  <a:lnTo>
                    <a:pt x="65028" y="49414"/>
                  </a:lnTo>
                  <a:lnTo>
                    <a:pt x="64825" y="49379"/>
                  </a:lnTo>
                  <a:lnTo>
                    <a:pt x="64627" y="49320"/>
                  </a:lnTo>
                  <a:lnTo>
                    <a:pt x="64425" y="49261"/>
                  </a:lnTo>
                  <a:lnTo>
                    <a:pt x="64227" y="49179"/>
                  </a:lnTo>
                  <a:lnTo>
                    <a:pt x="64029" y="49086"/>
                  </a:lnTo>
                  <a:lnTo>
                    <a:pt x="63836" y="48980"/>
                  </a:lnTo>
                  <a:lnTo>
                    <a:pt x="63638" y="48851"/>
                  </a:lnTo>
                  <a:lnTo>
                    <a:pt x="63445" y="48711"/>
                  </a:lnTo>
                  <a:lnTo>
                    <a:pt x="63256" y="48558"/>
                  </a:lnTo>
                  <a:lnTo>
                    <a:pt x="63062" y="48394"/>
                  </a:lnTo>
                  <a:lnTo>
                    <a:pt x="62873" y="48207"/>
                  </a:lnTo>
                  <a:lnTo>
                    <a:pt x="62688" y="48019"/>
                  </a:lnTo>
                  <a:lnTo>
                    <a:pt x="62499" y="47808"/>
                  </a:lnTo>
                  <a:lnTo>
                    <a:pt x="62319" y="47585"/>
                  </a:lnTo>
                  <a:lnTo>
                    <a:pt x="62139" y="47351"/>
                  </a:lnTo>
                  <a:lnTo>
                    <a:pt x="62139" y="47351"/>
                  </a:lnTo>
                  <a:lnTo>
                    <a:pt x="59153" y="75210"/>
                  </a:lnTo>
                  <a:lnTo>
                    <a:pt x="56176" y="103093"/>
                  </a:lnTo>
                  <a:lnTo>
                    <a:pt x="40993" y="101816"/>
                  </a:lnTo>
                  <a:lnTo>
                    <a:pt x="40993" y="101816"/>
                  </a:lnTo>
                  <a:lnTo>
                    <a:pt x="33883" y="39217"/>
                  </a:lnTo>
                  <a:lnTo>
                    <a:pt x="33883" y="39217"/>
                  </a:lnTo>
                  <a:lnTo>
                    <a:pt x="33558" y="40002"/>
                  </a:lnTo>
                  <a:lnTo>
                    <a:pt x="33224" y="40776"/>
                  </a:lnTo>
                  <a:lnTo>
                    <a:pt x="32881" y="41526"/>
                  </a:lnTo>
                  <a:lnTo>
                    <a:pt x="32534" y="42253"/>
                  </a:lnTo>
                  <a:lnTo>
                    <a:pt x="32182" y="42968"/>
                  </a:lnTo>
                  <a:lnTo>
                    <a:pt x="32002" y="43307"/>
                  </a:lnTo>
                  <a:lnTo>
                    <a:pt x="31817" y="43647"/>
                  </a:lnTo>
                  <a:lnTo>
                    <a:pt x="31637" y="43987"/>
                  </a:lnTo>
                  <a:lnTo>
                    <a:pt x="31452" y="44315"/>
                  </a:lnTo>
                  <a:lnTo>
                    <a:pt x="31267" y="44644"/>
                  </a:lnTo>
                  <a:lnTo>
                    <a:pt x="31078" y="44960"/>
                  </a:lnTo>
                  <a:lnTo>
                    <a:pt x="30889" y="45265"/>
                  </a:lnTo>
                  <a:lnTo>
                    <a:pt x="30700" y="45569"/>
                  </a:lnTo>
                  <a:lnTo>
                    <a:pt x="30507" y="45874"/>
                  </a:lnTo>
                  <a:lnTo>
                    <a:pt x="30313" y="46167"/>
                  </a:lnTo>
                  <a:lnTo>
                    <a:pt x="30120" y="46448"/>
                  </a:lnTo>
                  <a:lnTo>
                    <a:pt x="29926" y="46730"/>
                  </a:lnTo>
                  <a:lnTo>
                    <a:pt x="29728" y="46999"/>
                  </a:lnTo>
                  <a:lnTo>
                    <a:pt x="29530" y="47269"/>
                  </a:lnTo>
                  <a:lnTo>
                    <a:pt x="29333" y="47527"/>
                  </a:lnTo>
                  <a:lnTo>
                    <a:pt x="29130" y="47773"/>
                  </a:lnTo>
                  <a:lnTo>
                    <a:pt x="28928" y="48019"/>
                  </a:lnTo>
                  <a:lnTo>
                    <a:pt x="28726" y="48253"/>
                  </a:lnTo>
                  <a:lnTo>
                    <a:pt x="28523" y="48488"/>
                  </a:lnTo>
                  <a:lnTo>
                    <a:pt x="28321" y="48711"/>
                  </a:lnTo>
                  <a:lnTo>
                    <a:pt x="28115" y="48922"/>
                  </a:lnTo>
                  <a:lnTo>
                    <a:pt x="27908" y="49121"/>
                  </a:lnTo>
                  <a:lnTo>
                    <a:pt x="27701" y="49320"/>
                  </a:lnTo>
                  <a:lnTo>
                    <a:pt x="27495" y="49519"/>
                  </a:lnTo>
                  <a:lnTo>
                    <a:pt x="27284" y="49695"/>
                  </a:lnTo>
                  <a:lnTo>
                    <a:pt x="27077" y="49871"/>
                  </a:lnTo>
                  <a:lnTo>
                    <a:pt x="26866" y="50035"/>
                  </a:lnTo>
                  <a:lnTo>
                    <a:pt x="26655" y="50187"/>
                  </a:lnTo>
                  <a:lnTo>
                    <a:pt x="26444" y="50340"/>
                  </a:lnTo>
                  <a:lnTo>
                    <a:pt x="26233" y="50480"/>
                  </a:lnTo>
                  <a:lnTo>
                    <a:pt x="26017" y="50609"/>
                  </a:lnTo>
                  <a:lnTo>
                    <a:pt x="25806" y="50738"/>
                  </a:lnTo>
                  <a:lnTo>
                    <a:pt x="25591" y="50855"/>
                  </a:lnTo>
                  <a:lnTo>
                    <a:pt x="25380" y="50961"/>
                  </a:lnTo>
                  <a:lnTo>
                    <a:pt x="25164" y="51055"/>
                  </a:lnTo>
                  <a:lnTo>
                    <a:pt x="24949" y="51137"/>
                  </a:lnTo>
                  <a:lnTo>
                    <a:pt x="24733" y="51219"/>
                  </a:lnTo>
                  <a:lnTo>
                    <a:pt x="24518" y="51277"/>
                  </a:lnTo>
                  <a:lnTo>
                    <a:pt x="24302" y="51336"/>
                  </a:lnTo>
                  <a:lnTo>
                    <a:pt x="24082" y="51395"/>
                  </a:lnTo>
                  <a:lnTo>
                    <a:pt x="23867" y="51430"/>
                  </a:lnTo>
                  <a:lnTo>
                    <a:pt x="23652" y="51453"/>
                  </a:lnTo>
                  <a:lnTo>
                    <a:pt x="23436" y="51477"/>
                  </a:lnTo>
                  <a:lnTo>
                    <a:pt x="23216" y="51488"/>
                  </a:lnTo>
                  <a:lnTo>
                    <a:pt x="23001" y="51488"/>
                  </a:lnTo>
                  <a:lnTo>
                    <a:pt x="22781" y="51477"/>
                  </a:lnTo>
                  <a:lnTo>
                    <a:pt x="22566" y="51453"/>
                  </a:lnTo>
                  <a:lnTo>
                    <a:pt x="22350" y="51418"/>
                  </a:lnTo>
                  <a:lnTo>
                    <a:pt x="22130" y="51371"/>
                  </a:lnTo>
                  <a:lnTo>
                    <a:pt x="21915" y="51324"/>
                  </a:lnTo>
                  <a:lnTo>
                    <a:pt x="21695" y="51254"/>
                  </a:lnTo>
                  <a:lnTo>
                    <a:pt x="21479" y="51184"/>
                  </a:lnTo>
                  <a:lnTo>
                    <a:pt x="21264" y="51090"/>
                  </a:lnTo>
                  <a:lnTo>
                    <a:pt x="21049" y="50996"/>
                  </a:lnTo>
                  <a:lnTo>
                    <a:pt x="21049" y="50996"/>
                  </a:lnTo>
                  <a:lnTo>
                    <a:pt x="20829" y="50891"/>
                  </a:lnTo>
                  <a:lnTo>
                    <a:pt x="20613" y="50762"/>
                  </a:lnTo>
                  <a:lnTo>
                    <a:pt x="20402" y="50633"/>
                  </a:lnTo>
                  <a:lnTo>
                    <a:pt x="20187" y="50480"/>
                  </a:lnTo>
                  <a:lnTo>
                    <a:pt x="19976" y="50316"/>
                  </a:lnTo>
                  <a:lnTo>
                    <a:pt x="19765" y="50140"/>
                  </a:lnTo>
                  <a:lnTo>
                    <a:pt x="19558" y="49953"/>
                  </a:lnTo>
                  <a:lnTo>
                    <a:pt x="19347" y="49754"/>
                  </a:lnTo>
                  <a:lnTo>
                    <a:pt x="19140" y="49543"/>
                  </a:lnTo>
                  <a:lnTo>
                    <a:pt x="18938" y="49320"/>
                  </a:lnTo>
                  <a:lnTo>
                    <a:pt x="18736" y="49086"/>
                  </a:lnTo>
                  <a:lnTo>
                    <a:pt x="18533" y="48839"/>
                  </a:lnTo>
                  <a:lnTo>
                    <a:pt x="18331" y="48582"/>
                  </a:lnTo>
                  <a:lnTo>
                    <a:pt x="18138" y="48324"/>
                  </a:lnTo>
                  <a:lnTo>
                    <a:pt x="17940" y="48042"/>
                  </a:lnTo>
                  <a:lnTo>
                    <a:pt x="17746" y="47749"/>
                  </a:lnTo>
                  <a:lnTo>
                    <a:pt x="17557" y="47456"/>
                  </a:lnTo>
                  <a:lnTo>
                    <a:pt x="17368" y="47140"/>
                  </a:lnTo>
                  <a:lnTo>
                    <a:pt x="17179" y="46824"/>
                  </a:lnTo>
                  <a:lnTo>
                    <a:pt x="16994" y="46495"/>
                  </a:lnTo>
                  <a:lnTo>
                    <a:pt x="16814" y="46155"/>
                  </a:lnTo>
                  <a:lnTo>
                    <a:pt x="16638" y="45804"/>
                  </a:lnTo>
                  <a:lnTo>
                    <a:pt x="16462" y="45441"/>
                  </a:lnTo>
                  <a:lnTo>
                    <a:pt x="16287" y="45077"/>
                  </a:lnTo>
                  <a:lnTo>
                    <a:pt x="16115" y="44702"/>
                  </a:lnTo>
                  <a:lnTo>
                    <a:pt x="15948" y="44315"/>
                  </a:lnTo>
                  <a:lnTo>
                    <a:pt x="15785" y="43917"/>
                  </a:lnTo>
                  <a:lnTo>
                    <a:pt x="15623" y="43518"/>
                  </a:lnTo>
                  <a:lnTo>
                    <a:pt x="15469" y="43108"/>
                  </a:lnTo>
                  <a:lnTo>
                    <a:pt x="15315" y="42686"/>
                  </a:lnTo>
                  <a:lnTo>
                    <a:pt x="15161" y="42264"/>
                  </a:lnTo>
                  <a:lnTo>
                    <a:pt x="15016" y="41819"/>
                  </a:lnTo>
                  <a:lnTo>
                    <a:pt x="14871" y="41385"/>
                  </a:lnTo>
                  <a:lnTo>
                    <a:pt x="14730" y="40928"/>
                  </a:lnTo>
                  <a:lnTo>
                    <a:pt x="14594" y="40471"/>
                  </a:lnTo>
                  <a:lnTo>
                    <a:pt x="14462" y="40014"/>
                  </a:lnTo>
                  <a:lnTo>
                    <a:pt x="14334" y="39545"/>
                  </a:lnTo>
                  <a:lnTo>
                    <a:pt x="14211" y="39065"/>
                  </a:lnTo>
                  <a:lnTo>
                    <a:pt x="14092" y="38584"/>
                  </a:lnTo>
                  <a:lnTo>
                    <a:pt x="13974" y="38092"/>
                  </a:lnTo>
                  <a:lnTo>
                    <a:pt x="13864" y="37600"/>
                  </a:lnTo>
                  <a:lnTo>
                    <a:pt x="13758" y="37096"/>
                  </a:lnTo>
                  <a:lnTo>
                    <a:pt x="13653" y="36592"/>
                  </a:lnTo>
                  <a:lnTo>
                    <a:pt x="13556" y="36076"/>
                  </a:lnTo>
                  <a:lnTo>
                    <a:pt x="13464" y="35560"/>
                  </a:lnTo>
                  <a:lnTo>
                    <a:pt x="13376" y="35033"/>
                  </a:lnTo>
                  <a:lnTo>
                    <a:pt x="13292" y="34505"/>
                  </a:lnTo>
                  <a:lnTo>
                    <a:pt x="13213" y="33966"/>
                  </a:lnTo>
                  <a:lnTo>
                    <a:pt x="13138" y="33439"/>
                  </a:lnTo>
                  <a:lnTo>
                    <a:pt x="13072" y="32888"/>
                  </a:lnTo>
                  <a:lnTo>
                    <a:pt x="13006" y="32349"/>
                  </a:lnTo>
                  <a:lnTo>
                    <a:pt x="12949" y="31798"/>
                  </a:lnTo>
                  <a:lnTo>
                    <a:pt x="12896" y="31247"/>
                  </a:lnTo>
                  <a:lnTo>
                    <a:pt x="12848" y="30684"/>
                  </a:lnTo>
                  <a:lnTo>
                    <a:pt x="12809" y="30122"/>
                  </a:lnTo>
                  <a:lnTo>
                    <a:pt x="12773" y="29559"/>
                  </a:lnTo>
                  <a:lnTo>
                    <a:pt x="12743" y="28997"/>
                  </a:lnTo>
                  <a:lnTo>
                    <a:pt x="12721" y="28422"/>
                  </a:lnTo>
                  <a:lnTo>
                    <a:pt x="12699" y="27848"/>
                  </a:lnTo>
                  <a:lnTo>
                    <a:pt x="12690" y="27274"/>
                  </a:lnTo>
                  <a:lnTo>
                    <a:pt x="12681" y="26700"/>
                  </a:lnTo>
                  <a:lnTo>
                    <a:pt x="12681" y="26114"/>
                  </a:lnTo>
                  <a:lnTo>
                    <a:pt x="12690" y="25527"/>
                  </a:lnTo>
                  <a:lnTo>
                    <a:pt x="12703" y="24953"/>
                  </a:lnTo>
                  <a:lnTo>
                    <a:pt x="12703" y="24953"/>
                  </a:lnTo>
                  <a:lnTo>
                    <a:pt x="12492" y="25199"/>
                  </a:lnTo>
                  <a:lnTo>
                    <a:pt x="12281" y="25434"/>
                  </a:lnTo>
                  <a:lnTo>
                    <a:pt x="12065" y="25656"/>
                  </a:lnTo>
                  <a:lnTo>
                    <a:pt x="11850" y="25856"/>
                  </a:lnTo>
                  <a:lnTo>
                    <a:pt x="11639" y="26055"/>
                  </a:lnTo>
                  <a:lnTo>
                    <a:pt x="11423" y="26231"/>
                  </a:lnTo>
                  <a:lnTo>
                    <a:pt x="11208" y="26383"/>
                  </a:lnTo>
                  <a:lnTo>
                    <a:pt x="10988" y="26524"/>
                  </a:lnTo>
                  <a:lnTo>
                    <a:pt x="10773" y="26653"/>
                  </a:lnTo>
                  <a:lnTo>
                    <a:pt x="10553" y="26770"/>
                  </a:lnTo>
                  <a:lnTo>
                    <a:pt x="10337" y="26875"/>
                  </a:lnTo>
                  <a:lnTo>
                    <a:pt x="10118" y="26957"/>
                  </a:lnTo>
                  <a:lnTo>
                    <a:pt x="9902" y="27028"/>
                  </a:lnTo>
                  <a:lnTo>
                    <a:pt x="9682" y="27075"/>
                  </a:lnTo>
                  <a:lnTo>
                    <a:pt x="9462" y="27121"/>
                  </a:lnTo>
                  <a:lnTo>
                    <a:pt x="9247" y="27145"/>
                  </a:lnTo>
                  <a:lnTo>
                    <a:pt x="9027" y="27157"/>
                  </a:lnTo>
                  <a:lnTo>
                    <a:pt x="8812" y="27157"/>
                  </a:lnTo>
                  <a:lnTo>
                    <a:pt x="8596" y="27145"/>
                  </a:lnTo>
                  <a:lnTo>
                    <a:pt x="8376" y="27110"/>
                  </a:lnTo>
                  <a:lnTo>
                    <a:pt x="8161" y="27063"/>
                  </a:lnTo>
                  <a:lnTo>
                    <a:pt x="7950" y="27016"/>
                  </a:lnTo>
                  <a:lnTo>
                    <a:pt x="7734" y="26934"/>
                  </a:lnTo>
                  <a:lnTo>
                    <a:pt x="7519" y="26852"/>
                  </a:lnTo>
                  <a:lnTo>
                    <a:pt x="7308" y="26758"/>
                  </a:lnTo>
                  <a:lnTo>
                    <a:pt x="7097" y="26641"/>
                  </a:lnTo>
                  <a:lnTo>
                    <a:pt x="6890" y="26524"/>
                  </a:lnTo>
                  <a:lnTo>
                    <a:pt x="6679" y="26383"/>
                  </a:lnTo>
                  <a:lnTo>
                    <a:pt x="6472" y="26231"/>
                  </a:lnTo>
                  <a:lnTo>
                    <a:pt x="6266" y="26067"/>
                  </a:lnTo>
                  <a:lnTo>
                    <a:pt x="6063" y="25879"/>
                  </a:lnTo>
                  <a:lnTo>
                    <a:pt x="5861" y="25692"/>
                  </a:lnTo>
                  <a:lnTo>
                    <a:pt x="5659" y="25492"/>
                  </a:lnTo>
                  <a:lnTo>
                    <a:pt x="5461" y="25270"/>
                  </a:lnTo>
                  <a:lnTo>
                    <a:pt x="5263" y="25047"/>
                  </a:lnTo>
                  <a:lnTo>
                    <a:pt x="5070" y="24801"/>
                  </a:lnTo>
                  <a:lnTo>
                    <a:pt x="4876" y="24555"/>
                  </a:lnTo>
                  <a:lnTo>
                    <a:pt x="4687" y="24285"/>
                  </a:lnTo>
                  <a:lnTo>
                    <a:pt x="4498" y="24004"/>
                  </a:lnTo>
                  <a:lnTo>
                    <a:pt x="4313" y="23711"/>
                  </a:lnTo>
                  <a:lnTo>
                    <a:pt x="4129" y="23418"/>
                  </a:lnTo>
                  <a:lnTo>
                    <a:pt x="3949" y="23101"/>
                  </a:lnTo>
                  <a:lnTo>
                    <a:pt x="3773" y="22773"/>
                  </a:lnTo>
                  <a:lnTo>
                    <a:pt x="3597" y="22433"/>
                  </a:lnTo>
                  <a:lnTo>
                    <a:pt x="3425" y="22082"/>
                  </a:lnTo>
                  <a:lnTo>
                    <a:pt x="3254" y="21718"/>
                  </a:lnTo>
                  <a:lnTo>
                    <a:pt x="3091" y="21343"/>
                  </a:lnTo>
                  <a:lnTo>
                    <a:pt x="2928" y="20968"/>
                  </a:lnTo>
                  <a:lnTo>
                    <a:pt x="2766" y="20570"/>
                  </a:lnTo>
                  <a:lnTo>
                    <a:pt x="2612" y="20160"/>
                  </a:lnTo>
                  <a:lnTo>
                    <a:pt x="2458" y="19738"/>
                  </a:lnTo>
                  <a:lnTo>
                    <a:pt x="2308" y="19316"/>
                  </a:lnTo>
                  <a:lnTo>
                    <a:pt x="2163" y="18870"/>
                  </a:lnTo>
                  <a:lnTo>
                    <a:pt x="2023" y="18425"/>
                  </a:lnTo>
                  <a:lnTo>
                    <a:pt x="1882" y="17956"/>
                  </a:lnTo>
                  <a:lnTo>
                    <a:pt x="1750" y="17487"/>
                  </a:lnTo>
                  <a:lnTo>
                    <a:pt x="1618" y="17007"/>
                  </a:lnTo>
                  <a:lnTo>
                    <a:pt x="1491" y="16503"/>
                  </a:lnTo>
                  <a:lnTo>
                    <a:pt x="1367" y="15999"/>
                  </a:lnTo>
                  <a:lnTo>
                    <a:pt x="1253" y="15483"/>
                  </a:lnTo>
                  <a:lnTo>
                    <a:pt x="1139" y="14967"/>
                  </a:lnTo>
                  <a:lnTo>
                    <a:pt x="1029" y="14428"/>
                  </a:lnTo>
                  <a:lnTo>
                    <a:pt x="923" y="13877"/>
                  </a:lnTo>
                  <a:lnTo>
                    <a:pt x="827" y="13327"/>
                  </a:lnTo>
                  <a:lnTo>
                    <a:pt x="827" y="13327"/>
                  </a:lnTo>
                  <a:lnTo>
                    <a:pt x="726" y="12717"/>
                  </a:lnTo>
                  <a:lnTo>
                    <a:pt x="629" y="12096"/>
                  </a:lnTo>
                  <a:lnTo>
                    <a:pt x="541" y="11475"/>
                  </a:lnTo>
                  <a:lnTo>
                    <a:pt x="457" y="10842"/>
                  </a:lnTo>
                  <a:lnTo>
                    <a:pt x="383" y="10209"/>
                  </a:lnTo>
                  <a:lnTo>
                    <a:pt x="312" y="9564"/>
                  </a:lnTo>
                  <a:lnTo>
                    <a:pt x="251" y="8920"/>
                  </a:lnTo>
                  <a:lnTo>
                    <a:pt x="193" y="8275"/>
                  </a:lnTo>
                  <a:lnTo>
                    <a:pt x="145" y="7619"/>
                  </a:lnTo>
                  <a:lnTo>
                    <a:pt x="106" y="6962"/>
                  </a:lnTo>
                  <a:lnTo>
                    <a:pt x="70" y="6306"/>
                  </a:lnTo>
                  <a:lnTo>
                    <a:pt x="40" y="5638"/>
                  </a:lnTo>
                  <a:lnTo>
                    <a:pt x="22" y="4982"/>
                  </a:lnTo>
                  <a:lnTo>
                    <a:pt x="4" y="4313"/>
                  </a:lnTo>
                  <a:lnTo>
                    <a:pt x="0" y="3645"/>
                  </a:lnTo>
                  <a:lnTo>
                    <a:pt x="0" y="2977"/>
                  </a:lnTo>
                  <a:lnTo>
                    <a:pt x="101215" y="0"/>
                  </a:lnTo>
                  <a:lnTo>
                    <a:pt x="101215" y="0"/>
                  </a:lnTo>
                  <a:lnTo>
                    <a:pt x="101145" y="680"/>
                  </a:lnTo>
                  <a:lnTo>
                    <a:pt x="101066" y="1360"/>
                  </a:lnTo>
                  <a:lnTo>
                    <a:pt x="100982" y="2028"/>
                  </a:lnTo>
                  <a:lnTo>
                    <a:pt x="100885" y="2684"/>
                  </a:lnTo>
                  <a:lnTo>
                    <a:pt x="100788" y="3329"/>
                  </a:lnTo>
                  <a:lnTo>
                    <a:pt x="100679" y="3962"/>
                  </a:lnTo>
                  <a:lnTo>
                    <a:pt x="100564" y="4583"/>
                  </a:lnTo>
                  <a:lnTo>
                    <a:pt x="100446" y="5204"/>
                  </a:lnTo>
                  <a:lnTo>
                    <a:pt x="100318" y="5802"/>
                  </a:lnTo>
                  <a:lnTo>
                    <a:pt x="100182" y="6400"/>
                  </a:lnTo>
                  <a:lnTo>
                    <a:pt x="100041" y="6974"/>
                  </a:lnTo>
                  <a:lnTo>
                    <a:pt x="99892" y="7548"/>
                  </a:lnTo>
                  <a:lnTo>
                    <a:pt x="99738" y="8099"/>
                  </a:lnTo>
                  <a:lnTo>
                    <a:pt x="99579" y="8638"/>
                  </a:lnTo>
                  <a:lnTo>
                    <a:pt x="99412" y="9166"/>
                  </a:lnTo>
                  <a:lnTo>
                    <a:pt x="99241" y="9681"/>
                  </a:lnTo>
                  <a:lnTo>
                    <a:pt x="99065" y="10185"/>
                  </a:lnTo>
                  <a:lnTo>
                    <a:pt x="98880" y="10666"/>
                  </a:lnTo>
                  <a:lnTo>
                    <a:pt x="98691" y="11146"/>
                  </a:lnTo>
                  <a:lnTo>
                    <a:pt x="98498" y="11604"/>
                  </a:lnTo>
                  <a:lnTo>
                    <a:pt x="98300" y="12037"/>
                  </a:lnTo>
                  <a:lnTo>
                    <a:pt x="98093" y="12471"/>
                  </a:lnTo>
                  <a:lnTo>
                    <a:pt x="97886" y="12869"/>
                  </a:lnTo>
                  <a:lnTo>
                    <a:pt x="97671" y="13268"/>
                  </a:lnTo>
                  <a:lnTo>
                    <a:pt x="97451" y="13643"/>
                  </a:lnTo>
                  <a:lnTo>
                    <a:pt x="97227" y="14006"/>
                  </a:lnTo>
                  <a:lnTo>
                    <a:pt x="96998" y="14346"/>
                  </a:lnTo>
                  <a:lnTo>
                    <a:pt x="96770" y="14663"/>
                  </a:lnTo>
                  <a:lnTo>
                    <a:pt x="96532" y="14967"/>
                  </a:lnTo>
                  <a:lnTo>
                    <a:pt x="96290" y="15249"/>
                  </a:lnTo>
                  <a:lnTo>
                    <a:pt x="96044" y="15518"/>
                  </a:lnTo>
                  <a:lnTo>
                    <a:pt x="95798" y="1576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9"/>
            <p:cNvSpPr/>
            <p:nvPr/>
          </p:nvSpPr>
          <p:spPr>
            <a:xfrm>
              <a:off x="3175325" y="-13686675"/>
              <a:ext cx="1168650" cy="2503825"/>
            </a:xfrm>
            <a:custGeom>
              <a:avLst/>
              <a:gdLst/>
              <a:ahLst/>
              <a:cxnLst/>
              <a:rect l="l" t="t" r="r" b="b"/>
              <a:pathLst>
                <a:path w="46746" h="100153" extrusionOk="0">
                  <a:moveTo>
                    <a:pt x="3047" y="1"/>
                  </a:moveTo>
                  <a:lnTo>
                    <a:pt x="2898" y="282"/>
                  </a:lnTo>
                  <a:lnTo>
                    <a:pt x="2748" y="599"/>
                  </a:lnTo>
                  <a:lnTo>
                    <a:pt x="2603" y="927"/>
                  </a:lnTo>
                  <a:lnTo>
                    <a:pt x="2458" y="1278"/>
                  </a:lnTo>
                  <a:lnTo>
                    <a:pt x="2313" y="1653"/>
                  </a:lnTo>
                  <a:lnTo>
                    <a:pt x="2172" y="2040"/>
                  </a:lnTo>
                  <a:lnTo>
                    <a:pt x="2036" y="2439"/>
                  </a:lnTo>
                  <a:lnTo>
                    <a:pt x="1900" y="2861"/>
                  </a:lnTo>
                  <a:lnTo>
                    <a:pt x="1768" y="3294"/>
                  </a:lnTo>
                  <a:lnTo>
                    <a:pt x="1636" y="3740"/>
                  </a:lnTo>
                  <a:lnTo>
                    <a:pt x="1513" y="4197"/>
                  </a:lnTo>
                  <a:lnTo>
                    <a:pt x="1390" y="4666"/>
                  </a:lnTo>
                  <a:lnTo>
                    <a:pt x="1271" y="5146"/>
                  </a:lnTo>
                  <a:lnTo>
                    <a:pt x="1157" y="5627"/>
                  </a:lnTo>
                  <a:lnTo>
                    <a:pt x="1042" y="6131"/>
                  </a:lnTo>
                  <a:lnTo>
                    <a:pt x="937" y="6623"/>
                  </a:lnTo>
                  <a:lnTo>
                    <a:pt x="836" y="7127"/>
                  </a:lnTo>
                  <a:lnTo>
                    <a:pt x="739" y="7631"/>
                  </a:lnTo>
                  <a:lnTo>
                    <a:pt x="647" y="8147"/>
                  </a:lnTo>
                  <a:lnTo>
                    <a:pt x="559" y="8662"/>
                  </a:lnTo>
                  <a:lnTo>
                    <a:pt x="480" y="9166"/>
                  </a:lnTo>
                  <a:lnTo>
                    <a:pt x="405" y="9682"/>
                  </a:lnTo>
                  <a:lnTo>
                    <a:pt x="334" y="10186"/>
                  </a:lnTo>
                  <a:lnTo>
                    <a:pt x="269" y="10690"/>
                  </a:lnTo>
                  <a:lnTo>
                    <a:pt x="211" y="11194"/>
                  </a:lnTo>
                  <a:lnTo>
                    <a:pt x="159" y="11686"/>
                  </a:lnTo>
                  <a:lnTo>
                    <a:pt x="115" y="12178"/>
                  </a:lnTo>
                  <a:lnTo>
                    <a:pt x="79" y="12659"/>
                  </a:lnTo>
                  <a:lnTo>
                    <a:pt x="49" y="13140"/>
                  </a:lnTo>
                  <a:lnTo>
                    <a:pt x="22" y="13597"/>
                  </a:lnTo>
                  <a:lnTo>
                    <a:pt x="9" y="14054"/>
                  </a:lnTo>
                  <a:lnTo>
                    <a:pt x="0" y="14487"/>
                  </a:lnTo>
                  <a:lnTo>
                    <a:pt x="0" y="14921"/>
                  </a:lnTo>
                  <a:lnTo>
                    <a:pt x="0" y="15366"/>
                  </a:lnTo>
                  <a:lnTo>
                    <a:pt x="9" y="15800"/>
                  </a:lnTo>
                  <a:lnTo>
                    <a:pt x="18" y="16234"/>
                  </a:lnTo>
                  <a:lnTo>
                    <a:pt x="35" y="16667"/>
                  </a:lnTo>
                  <a:lnTo>
                    <a:pt x="57" y="17101"/>
                  </a:lnTo>
                  <a:lnTo>
                    <a:pt x="84" y="17535"/>
                  </a:lnTo>
                  <a:lnTo>
                    <a:pt x="110" y="17968"/>
                  </a:lnTo>
                  <a:lnTo>
                    <a:pt x="145" y="18402"/>
                  </a:lnTo>
                  <a:lnTo>
                    <a:pt x="185" y="18824"/>
                  </a:lnTo>
                  <a:lnTo>
                    <a:pt x="229" y="19246"/>
                  </a:lnTo>
                  <a:lnTo>
                    <a:pt x="277" y="19668"/>
                  </a:lnTo>
                  <a:lnTo>
                    <a:pt x="330" y="20078"/>
                  </a:lnTo>
                  <a:lnTo>
                    <a:pt x="387" y="20488"/>
                  </a:lnTo>
                  <a:lnTo>
                    <a:pt x="449" y="20887"/>
                  </a:lnTo>
                  <a:lnTo>
                    <a:pt x="515" y="21285"/>
                  </a:lnTo>
                  <a:lnTo>
                    <a:pt x="585" y="21672"/>
                  </a:lnTo>
                  <a:lnTo>
                    <a:pt x="660" y="22059"/>
                  </a:lnTo>
                  <a:lnTo>
                    <a:pt x="739" y="22434"/>
                  </a:lnTo>
                  <a:lnTo>
                    <a:pt x="827" y="22797"/>
                  </a:lnTo>
                  <a:lnTo>
                    <a:pt x="915" y="23149"/>
                  </a:lnTo>
                  <a:lnTo>
                    <a:pt x="1007" y="23500"/>
                  </a:lnTo>
                  <a:lnTo>
                    <a:pt x="1108" y="23829"/>
                  </a:lnTo>
                  <a:lnTo>
                    <a:pt x="1209" y="24157"/>
                  </a:lnTo>
                  <a:lnTo>
                    <a:pt x="1319" y="24473"/>
                  </a:lnTo>
                  <a:lnTo>
                    <a:pt x="1429" y="24778"/>
                  </a:lnTo>
                  <a:lnTo>
                    <a:pt x="1548" y="25059"/>
                  </a:lnTo>
                  <a:lnTo>
                    <a:pt x="1671" y="25340"/>
                  </a:lnTo>
                  <a:lnTo>
                    <a:pt x="1799" y="25598"/>
                  </a:lnTo>
                  <a:lnTo>
                    <a:pt x="1931" y="25844"/>
                  </a:lnTo>
                  <a:lnTo>
                    <a:pt x="2063" y="26079"/>
                  </a:lnTo>
                  <a:lnTo>
                    <a:pt x="2208" y="26302"/>
                  </a:lnTo>
                  <a:lnTo>
                    <a:pt x="2353" y="26501"/>
                  </a:lnTo>
                  <a:lnTo>
                    <a:pt x="2502" y="26677"/>
                  </a:lnTo>
                  <a:lnTo>
                    <a:pt x="2652" y="26817"/>
                  </a:lnTo>
                  <a:lnTo>
                    <a:pt x="2810" y="26946"/>
                  </a:lnTo>
                  <a:lnTo>
                    <a:pt x="2968" y="27052"/>
                  </a:lnTo>
                  <a:lnTo>
                    <a:pt x="3127" y="27134"/>
                  </a:lnTo>
                  <a:lnTo>
                    <a:pt x="3289" y="27192"/>
                  </a:lnTo>
                  <a:lnTo>
                    <a:pt x="3452" y="27227"/>
                  </a:lnTo>
                  <a:lnTo>
                    <a:pt x="3619" y="27239"/>
                  </a:lnTo>
                  <a:lnTo>
                    <a:pt x="3782" y="27227"/>
                  </a:lnTo>
                  <a:lnTo>
                    <a:pt x="3944" y="27204"/>
                  </a:lnTo>
                  <a:lnTo>
                    <a:pt x="4107" y="27157"/>
                  </a:lnTo>
                  <a:lnTo>
                    <a:pt x="4270" y="27075"/>
                  </a:lnTo>
                  <a:lnTo>
                    <a:pt x="4428" y="26993"/>
                  </a:lnTo>
                  <a:lnTo>
                    <a:pt x="4586" y="26876"/>
                  </a:lnTo>
                  <a:lnTo>
                    <a:pt x="4740" y="26747"/>
                  </a:lnTo>
                  <a:lnTo>
                    <a:pt x="4894" y="26595"/>
                  </a:lnTo>
                  <a:lnTo>
                    <a:pt x="5039" y="26419"/>
                  </a:lnTo>
                  <a:lnTo>
                    <a:pt x="5184" y="26231"/>
                  </a:lnTo>
                  <a:lnTo>
                    <a:pt x="5321" y="26020"/>
                  </a:lnTo>
                  <a:lnTo>
                    <a:pt x="5457" y="25798"/>
                  </a:lnTo>
                  <a:lnTo>
                    <a:pt x="5585" y="25540"/>
                  </a:lnTo>
                  <a:lnTo>
                    <a:pt x="5703" y="25282"/>
                  </a:lnTo>
                  <a:lnTo>
                    <a:pt x="5818" y="25001"/>
                  </a:lnTo>
                  <a:lnTo>
                    <a:pt x="5927" y="24696"/>
                  </a:lnTo>
                  <a:lnTo>
                    <a:pt x="6029" y="24379"/>
                  </a:lnTo>
                  <a:lnTo>
                    <a:pt x="6117" y="24051"/>
                  </a:lnTo>
                  <a:lnTo>
                    <a:pt x="6161" y="23875"/>
                  </a:lnTo>
                  <a:lnTo>
                    <a:pt x="6199" y="23706"/>
                  </a:lnTo>
                  <a:lnTo>
                    <a:pt x="6174" y="23922"/>
                  </a:lnTo>
                  <a:lnTo>
                    <a:pt x="6147" y="24227"/>
                  </a:lnTo>
                  <a:lnTo>
                    <a:pt x="6121" y="24532"/>
                  </a:lnTo>
                  <a:lnTo>
                    <a:pt x="6099" y="24848"/>
                  </a:lnTo>
                  <a:lnTo>
                    <a:pt x="6086" y="25153"/>
                  </a:lnTo>
                  <a:lnTo>
                    <a:pt x="6073" y="25469"/>
                  </a:lnTo>
                  <a:lnTo>
                    <a:pt x="6064" y="25786"/>
                  </a:lnTo>
                  <a:lnTo>
                    <a:pt x="6059" y="26102"/>
                  </a:lnTo>
                  <a:lnTo>
                    <a:pt x="6059" y="26407"/>
                  </a:lnTo>
                  <a:lnTo>
                    <a:pt x="6064" y="26724"/>
                  </a:lnTo>
                  <a:lnTo>
                    <a:pt x="6068" y="27040"/>
                  </a:lnTo>
                  <a:lnTo>
                    <a:pt x="6081" y="27356"/>
                  </a:lnTo>
                  <a:lnTo>
                    <a:pt x="6095" y="27673"/>
                  </a:lnTo>
                  <a:lnTo>
                    <a:pt x="6112" y="27989"/>
                  </a:lnTo>
                  <a:lnTo>
                    <a:pt x="6134" y="28294"/>
                  </a:lnTo>
                  <a:lnTo>
                    <a:pt x="6161" y="28611"/>
                  </a:lnTo>
                  <a:lnTo>
                    <a:pt x="6187" y="28915"/>
                  </a:lnTo>
                  <a:lnTo>
                    <a:pt x="6222" y="29232"/>
                  </a:lnTo>
                  <a:lnTo>
                    <a:pt x="6257" y="29536"/>
                  </a:lnTo>
                  <a:lnTo>
                    <a:pt x="6292" y="29841"/>
                  </a:lnTo>
                  <a:lnTo>
                    <a:pt x="6336" y="30134"/>
                  </a:lnTo>
                  <a:lnTo>
                    <a:pt x="6380" y="30439"/>
                  </a:lnTo>
                  <a:lnTo>
                    <a:pt x="6429" y="30732"/>
                  </a:lnTo>
                  <a:lnTo>
                    <a:pt x="6482" y="31025"/>
                  </a:lnTo>
                  <a:lnTo>
                    <a:pt x="6534" y="31318"/>
                  </a:lnTo>
                  <a:lnTo>
                    <a:pt x="6591" y="31599"/>
                  </a:lnTo>
                  <a:lnTo>
                    <a:pt x="6649" y="31881"/>
                  </a:lnTo>
                  <a:lnTo>
                    <a:pt x="6715" y="32150"/>
                  </a:lnTo>
                  <a:lnTo>
                    <a:pt x="6776" y="32420"/>
                  </a:lnTo>
                  <a:lnTo>
                    <a:pt x="6846" y="32689"/>
                  </a:lnTo>
                  <a:lnTo>
                    <a:pt x="6917" y="32947"/>
                  </a:lnTo>
                  <a:lnTo>
                    <a:pt x="6992" y="33205"/>
                  </a:lnTo>
                  <a:lnTo>
                    <a:pt x="7066" y="33463"/>
                  </a:lnTo>
                  <a:lnTo>
                    <a:pt x="7141" y="33697"/>
                  </a:lnTo>
                  <a:lnTo>
                    <a:pt x="7225" y="33943"/>
                  </a:lnTo>
                  <a:lnTo>
                    <a:pt x="7308" y="34166"/>
                  </a:lnTo>
                  <a:lnTo>
                    <a:pt x="7392" y="34400"/>
                  </a:lnTo>
                  <a:lnTo>
                    <a:pt x="7480" y="34611"/>
                  </a:lnTo>
                  <a:lnTo>
                    <a:pt x="7568" y="34822"/>
                  </a:lnTo>
                  <a:lnTo>
                    <a:pt x="7660" y="35033"/>
                  </a:lnTo>
                  <a:lnTo>
                    <a:pt x="7752" y="35221"/>
                  </a:lnTo>
                  <a:lnTo>
                    <a:pt x="7849" y="35408"/>
                  </a:lnTo>
                  <a:lnTo>
                    <a:pt x="7950" y="35596"/>
                  </a:lnTo>
                  <a:lnTo>
                    <a:pt x="8047" y="35760"/>
                  </a:lnTo>
                  <a:lnTo>
                    <a:pt x="8148" y="35924"/>
                  </a:lnTo>
                  <a:lnTo>
                    <a:pt x="8254" y="36076"/>
                  </a:lnTo>
                  <a:lnTo>
                    <a:pt x="8359" y="36217"/>
                  </a:lnTo>
                  <a:lnTo>
                    <a:pt x="8465" y="36358"/>
                  </a:lnTo>
                  <a:lnTo>
                    <a:pt x="8575" y="36475"/>
                  </a:lnTo>
                  <a:lnTo>
                    <a:pt x="8684" y="36592"/>
                  </a:lnTo>
                  <a:lnTo>
                    <a:pt x="8794" y="36698"/>
                  </a:lnTo>
                  <a:lnTo>
                    <a:pt x="8909" y="36791"/>
                  </a:lnTo>
                  <a:lnTo>
                    <a:pt x="9023" y="36873"/>
                  </a:lnTo>
                  <a:lnTo>
                    <a:pt x="9137" y="36944"/>
                  </a:lnTo>
                  <a:lnTo>
                    <a:pt x="9256" y="37014"/>
                  </a:lnTo>
                  <a:lnTo>
                    <a:pt x="9370" y="37061"/>
                  </a:lnTo>
                  <a:lnTo>
                    <a:pt x="9493" y="37096"/>
                  </a:lnTo>
                  <a:lnTo>
                    <a:pt x="9612" y="37120"/>
                  </a:lnTo>
                  <a:lnTo>
                    <a:pt x="9735" y="37131"/>
                  </a:lnTo>
                  <a:lnTo>
                    <a:pt x="9854" y="37131"/>
                  </a:lnTo>
                  <a:lnTo>
                    <a:pt x="9977" y="37120"/>
                  </a:lnTo>
                  <a:lnTo>
                    <a:pt x="10096" y="37096"/>
                  </a:lnTo>
                  <a:lnTo>
                    <a:pt x="10215" y="37061"/>
                  </a:lnTo>
                  <a:lnTo>
                    <a:pt x="10333" y="37014"/>
                  </a:lnTo>
                  <a:lnTo>
                    <a:pt x="10448" y="36955"/>
                  </a:lnTo>
                  <a:lnTo>
                    <a:pt x="10566" y="36885"/>
                  </a:lnTo>
                  <a:lnTo>
                    <a:pt x="10681" y="36803"/>
                  </a:lnTo>
                  <a:lnTo>
                    <a:pt x="10791" y="36709"/>
                  </a:lnTo>
                  <a:lnTo>
                    <a:pt x="10905" y="36604"/>
                  </a:lnTo>
                  <a:lnTo>
                    <a:pt x="11015" y="36487"/>
                  </a:lnTo>
                  <a:lnTo>
                    <a:pt x="11120" y="36369"/>
                  </a:lnTo>
                  <a:lnTo>
                    <a:pt x="11230" y="36241"/>
                  </a:lnTo>
                  <a:lnTo>
                    <a:pt x="11336" y="36088"/>
                  </a:lnTo>
                  <a:lnTo>
                    <a:pt x="11437" y="35948"/>
                  </a:lnTo>
                  <a:lnTo>
                    <a:pt x="11542" y="35783"/>
                  </a:lnTo>
                  <a:lnTo>
                    <a:pt x="11644" y="35608"/>
                  </a:lnTo>
                  <a:lnTo>
                    <a:pt x="11740" y="35432"/>
                  </a:lnTo>
                  <a:lnTo>
                    <a:pt x="11837" y="35244"/>
                  </a:lnTo>
                  <a:lnTo>
                    <a:pt x="11929" y="35057"/>
                  </a:lnTo>
                  <a:lnTo>
                    <a:pt x="12026" y="34858"/>
                  </a:lnTo>
                  <a:lnTo>
                    <a:pt x="12114" y="34647"/>
                  </a:lnTo>
                  <a:lnTo>
                    <a:pt x="12202" y="34436"/>
                  </a:lnTo>
                  <a:lnTo>
                    <a:pt x="12290" y="34213"/>
                  </a:lnTo>
                  <a:lnTo>
                    <a:pt x="12374" y="33978"/>
                  </a:lnTo>
                  <a:lnTo>
                    <a:pt x="12457" y="33744"/>
                  </a:lnTo>
                  <a:lnTo>
                    <a:pt x="12536" y="33498"/>
                  </a:lnTo>
                  <a:lnTo>
                    <a:pt x="12611" y="33252"/>
                  </a:lnTo>
                  <a:lnTo>
                    <a:pt x="12686" y="32994"/>
                  </a:lnTo>
                  <a:lnTo>
                    <a:pt x="12756" y="32736"/>
                  </a:lnTo>
                  <a:lnTo>
                    <a:pt x="12826" y="32478"/>
                  </a:lnTo>
                  <a:lnTo>
                    <a:pt x="12892" y="32209"/>
                  </a:lnTo>
                  <a:lnTo>
                    <a:pt x="12958" y="31927"/>
                  </a:lnTo>
                  <a:lnTo>
                    <a:pt x="13020" y="31658"/>
                  </a:lnTo>
                  <a:lnTo>
                    <a:pt x="13077" y="31377"/>
                  </a:lnTo>
                  <a:lnTo>
                    <a:pt x="13130" y="31084"/>
                  </a:lnTo>
                  <a:lnTo>
                    <a:pt x="13183" y="30791"/>
                  </a:lnTo>
                  <a:lnTo>
                    <a:pt x="13231" y="30497"/>
                  </a:lnTo>
                  <a:lnTo>
                    <a:pt x="13279" y="30204"/>
                  </a:lnTo>
                  <a:lnTo>
                    <a:pt x="13323" y="29900"/>
                  </a:lnTo>
                  <a:lnTo>
                    <a:pt x="13363" y="29607"/>
                  </a:lnTo>
                  <a:lnTo>
                    <a:pt x="13398" y="29302"/>
                  </a:lnTo>
                  <a:lnTo>
                    <a:pt x="13429" y="28986"/>
                  </a:lnTo>
                  <a:lnTo>
                    <a:pt x="13460" y="28681"/>
                  </a:lnTo>
                  <a:lnTo>
                    <a:pt x="13486" y="28376"/>
                  </a:lnTo>
                  <a:lnTo>
                    <a:pt x="13508" y="28060"/>
                  </a:lnTo>
                  <a:lnTo>
                    <a:pt x="13530" y="27743"/>
                  </a:lnTo>
                  <a:lnTo>
                    <a:pt x="13543" y="27438"/>
                  </a:lnTo>
                  <a:lnTo>
                    <a:pt x="13556" y="27122"/>
                  </a:lnTo>
                  <a:lnTo>
                    <a:pt x="13558" y="27060"/>
                  </a:lnTo>
                  <a:lnTo>
                    <a:pt x="13649" y="28493"/>
                  </a:lnTo>
                  <a:lnTo>
                    <a:pt x="13781" y="30673"/>
                  </a:lnTo>
                  <a:lnTo>
                    <a:pt x="13912" y="32935"/>
                  </a:lnTo>
                  <a:lnTo>
                    <a:pt x="14040" y="35268"/>
                  </a:lnTo>
                  <a:lnTo>
                    <a:pt x="14168" y="37659"/>
                  </a:lnTo>
                  <a:lnTo>
                    <a:pt x="14295" y="40120"/>
                  </a:lnTo>
                  <a:lnTo>
                    <a:pt x="14423" y="42628"/>
                  </a:lnTo>
                  <a:lnTo>
                    <a:pt x="14550" y="45183"/>
                  </a:lnTo>
                  <a:lnTo>
                    <a:pt x="14796" y="50399"/>
                  </a:lnTo>
                  <a:lnTo>
                    <a:pt x="15047" y="55720"/>
                  </a:lnTo>
                  <a:lnTo>
                    <a:pt x="15293" y="61100"/>
                  </a:lnTo>
                  <a:lnTo>
                    <a:pt x="15539" y="66479"/>
                  </a:lnTo>
                  <a:lnTo>
                    <a:pt x="15786" y="71800"/>
                  </a:lnTo>
                  <a:lnTo>
                    <a:pt x="16032" y="77016"/>
                  </a:lnTo>
                  <a:lnTo>
                    <a:pt x="16159" y="79571"/>
                  </a:lnTo>
                  <a:lnTo>
                    <a:pt x="16282" y="82079"/>
                  </a:lnTo>
                  <a:lnTo>
                    <a:pt x="16410" y="84541"/>
                  </a:lnTo>
                  <a:lnTo>
                    <a:pt x="16538" y="86931"/>
                  </a:lnTo>
                  <a:lnTo>
                    <a:pt x="16665" y="89264"/>
                  </a:lnTo>
                  <a:lnTo>
                    <a:pt x="16797" y="91526"/>
                  </a:lnTo>
                  <a:lnTo>
                    <a:pt x="16924" y="93706"/>
                  </a:lnTo>
                  <a:lnTo>
                    <a:pt x="17056" y="95792"/>
                  </a:lnTo>
                  <a:lnTo>
                    <a:pt x="17188" y="97796"/>
                  </a:lnTo>
                  <a:lnTo>
                    <a:pt x="17325" y="99707"/>
                  </a:lnTo>
                  <a:lnTo>
                    <a:pt x="29830" y="100152"/>
                  </a:lnTo>
                  <a:lnTo>
                    <a:pt x="30256" y="92885"/>
                  </a:lnTo>
                  <a:lnTo>
                    <a:pt x="30709" y="85127"/>
                  </a:lnTo>
                  <a:lnTo>
                    <a:pt x="31250" y="75785"/>
                  </a:lnTo>
                  <a:lnTo>
                    <a:pt x="31531" y="70792"/>
                  </a:lnTo>
                  <a:lnTo>
                    <a:pt x="31817" y="65741"/>
                  </a:lnTo>
                  <a:lnTo>
                    <a:pt x="32099" y="60736"/>
                  </a:lnTo>
                  <a:lnTo>
                    <a:pt x="32362" y="55884"/>
                  </a:lnTo>
                  <a:lnTo>
                    <a:pt x="32609" y="51301"/>
                  </a:lnTo>
                  <a:lnTo>
                    <a:pt x="32828" y="47094"/>
                  </a:lnTo>
                  <a:lnTo>
                    <a:pt x="33018" y="43367"/>
                  </a:lnTo>
                  <a:lnTo>
                    <a:pt x="33097" y="41726"/>
                  </a:lnTo>
                  <a:lnTo>
                    <a:pt x="33163" y="40249"/>
                  </a:lnTo>
                  <a:lnTo>
                    <a:pt x="33185" y="40425"/>
                  </a:lnTo>
                  <a:lnTo>
                    <a:pt x="33211" y="40601"/>
                  </a:lnTo>
                  <a:lnTo>
                    <a:pt x="33237" y="40776"/>
                  </a:lnTo>
                  <a:lnTo>
                    <a:pt x="33264" y="40940"/>
                  </a:lnTo>
                  <a:lnTo>
                    <a:pt x="33330" y="41269"/>
                  </a:lnTo>
                  <a:lnTo>
                    <a:pt x="33400" y="41585"/>
                  </a:lnTo>
                  <a:lnTo>
                    <a:pt x="33479" y="41878"/>
                  </a:lnTo>
                  <a:lnTo>
                    <a:pt x="33567" y="42148"/>
                  </a:lnTo>
                  <a:lnTo>
                    <a:pt x="33660" y="42417"/>
                  </a:lnTo>
                  <a:lnTo>
                    <a:pt x="33761" y="42663"/>
                  </a:lnTo>
                  <a:lnTo>
                    <a:pt x="33871" y="42886"/>
                  </a:lnTo>
                  <a:lnTo>
                    <a:pt x="33980" y="43097"/>
                  </a:lnTo>
                  <a:lnTo>
                    <a:pt x="34099" y="43296"/>
                  </a:lnTo>
                  <a:lnTo>
                    <a:pt x="34222" y="43472"/>
                  </a:lnTo>
                  <a:lnTo>
                    <a:pt x="34345" y="43636"/>
                  </a:lnTo>
                  <a:lnTo>
                    <a:pt x="34477" y="43777"/>
                  </a:lnTo>
                  <a:lnTo>
                    <a:pt x="34609" y="43906"/>
                  </a:lnTo>
                  <a:lnTo>
                    <a:pt x="34746" y="44011"/>
                  </a:lnTo>
                  <a:lnTo>
                    <a:pt x="34886" y="44093"/>
                  </a:lnTo>
                  <a:lnTo>
                    <a:pt x="35027" y="44164"/>
                  </a:lnTo>
                  <a:lnTo>
                    <a:pt x="35168" y="44222"/>
                  </a:lnTo>
                  <a:lnTo>
                    <a:pt x="35313" y="44257"/>
                  </a:lnTo>
                  <a:lnTo>
                    <a:pt x="35458" y="44269"/>
                  </a:lnTo>
                  <a:lnTo>
                    <a:pt x="35603" y="44269"/>
                  </a:lnTo>
                  <a:lnTo>
                    <a:pt x="35748" y="44257"/>
                  </a:lnTo>
                  <a:lnTo>
                    <a:pt x="35889" y="44210"/>
                  </a:lnTo>
                  <a:lnTo>
                    <a:pt x="36034" y="44152"/>
                  </a:lnTo>
                  <a:lnTo>
                    <a:pt x="36175" y="44070"/>
                  </a:lnTo>
                  <a:lnTo>
                    <a:pt x="36315" y="43976"/>
                  </a:lnTo>
                  <a:lnTo>
                    <a:pt x="36452" y="43859"/>
                  </a:lnTo>
                  <a:lnTo>
                    <a:pt x="36584" y="43718"/>
                  </a:lnTo>
                  <a:lnTo>
                    <a:pt x="36715" y="43566"/>
                  </a:lnTo>
                  <a:lnTo>
                    <a:pt x="36843" y="43390"/>
                  </a:lnTo>
                  <a:lnTo>
                    <a:pt x="36966" y="43191"/>
                  </a:lnTo>
                  <a:lnTo>
                    <a:pt x="37080" y="42980"/>
                  </a:lnTo>
                  <a:lnTo>
                    <a:pt x="37195" y="42745"/>
                  </a:lnTo>
                  <a:lnTo>
                    <a:pt x="37305" y="42511"/>
                  </a:lnTo>
                  <a:lnTo>
                    <a:pt x="37410" y="42253"/>
                  </a:lnTo>
                  <a:lnTo>
                    <a:pt x="37507" y="41995"/>
                  </a:lnTo>
                  <a:lnTo>
                    <a:pt x="37604" y="41714"/>
                  </a:lnTo>
                  <a:lnTo>
                    <a:pt x="37692" y="41433"/>
                  </a:lnTo>
                  <a:lnTo>
                    <a:pt x="37780" y="41140"/>
                  </a:lnTo>
                  <a:lnTo>
                    <a:pt x="37863" y="40835"/>
                  </a:lnTo>
                  <a:lnTo>
                    <a:pt x="37938" y="40518"/>
                  </a:lnTo>
                  <a:lnTo>
                    <a:pt x="38013" y="40202"/>
                  </a:lnTo>
                  <a:lnTo>
                    <a:pt x="38079" y="39874"/>
                  </a:lnTo>
                  <a:lnTo>
                    <a:pt x="38144" y="39534"/>
                  </a:lnTo>
                  <a:lnTo>
                    <a:pt x="38206" y="39194"/>
                  </a:lnTo>
                  <a:lnTo>
                    <a:pt x="38259" y="38842"/>
                  </a:lnTo>
                  <a:lnTo>
                    <a:pt x="38312" y="38491"/>
                  </a:lnTo>
                  <a:lnTo>
                    <a:pt x="38356" y="38128"/>
                  </a:lnTo>
                  <a:lnTo>
                    <a:pt x="38399" y="37752"/>
                  </a:lnTo>
                  <a:lnTo>
                    <a:pt x="38439" y="37389"/>
                  </a:lnTo>
                  <a:lnTo>
                    <a:pt x="38474" y="37014"/>
                  </a:lnTo>
                  <a:lnTo>
                    <a:pt x="38505" y="36639"/>
                  </a:lnTo>
                  <a:lnTo>
                    <a:pt x="38531" y="36252"/>
                  </a:lnTo>
                  <a:lnTo>
                    <a:pt x="38553" y="35877"/>
                  </a:lnTo>
                  <a:lnTo>
                    <a:pt x="38571" y="35490"/>
                  </a:lnTo>
                  <a:lnTo>
                    <a:pt x="38584" y="35104"/>
                  </a:lnTo>
                  <a:lnTo>
                    <a:pt x="38593" y="34717"/>
                  </a:lnTo>
                  <a:lnTo>
                    <a:pt x="38597" y="34330"/>
                  </a:lnTo>
                  <a:lnTo>
                    <a:pt x="38602" y="33943"/>
                  </a:lnTo>
                  <a:lnTo>
                    <a:pt x="38597" y="33557"/>
                  </a:lnTo>
                  <a:lnTo>
                    <a:pt x="38593" y="33170"/>
                  </a:lnTo>
                  <a:lnTo>
                    <a:pt x="38584" y="32783"/>
                  </a:lnTo>
                  <a:lnTo>
                    <a:pt x="38571" y="32408"/>
                  </a:lnTo>
                  <a:lnTo>
                    <a:pt x="38553" y="32033"/>
                  </a:lnTo>
                  <a:lnTo>
                    <a:pt x="38531" y="31658"/>
                  </a:lnTo>
                  <a:lnTo>
                    <a:pt x="38509" y="31283"/>
                  </a:lnTo>
                  <a:lnTo>
                    <a:pt x="38479" y="30908"/>
                  </a:lnTo>
                  <a:lnTo>
                    <a:pt x="38452" y="30533"/>
                  </a:lnTo>
                  <a:lnTo>
                    <a:pt x="38417" y="30169"/>
                  </a:lnTo>
                  <a:lnTo>
                    <a:pt x="38382" y="29794"/>
                  </a:lnTo>
                  <a:lnTo>
                    <a:pt x="38347" y="29431"/>
                  </a:lnTo>
                  <a:lnTo>
                    <a:pt x="38263" y="28704"/>
                  </a:lnTo>
                  <a:lnTo>
                    <a:pt x="38175" y="27989"/>
                  </a:lnTo>
                  <a:lnTo>
                    <a:pt x="38074" y="27274"/>
                  </a:lnTo>
                  <a:lnTo>
                    <a:pt x="37969" y="26559"/>
                  </a:lnTo>
                  <a:lnTo>
                    <a:pt x="37854" y="25856"/>
                  </a:lnTo>
                  <a:lnTo>
                    <a:pt x="37736" y="25165"/>
                  </a:lnTo>
                  <a:lnTo>
                    <a:pt x="37612" y="24473"/>
                  </a:lnTo>
                  <a:lnTo>
                    <a:pt x="37489" y="23782"/>
                  </a:lnTo>
                  <a:lnTo>
                    <a:pt x="37357" y="23090"/>
                  </a:lnTo>
                  <a:lnTo>
                    <a:pt x="37225" y="22410"/>
                  </a:lnTo>
                  <a:lnTo>
                    <a:pt x="37079" y="21654"/>
                  </a:lnTo>
                  <a:lnTo>
                    <a:pt x="37186" y="22141"/>
                  </a:lnTo>
                  <a:lnTo>
                    <a:pt x="37309" y="22668"/>
                  </a:lnTo>
                  <a:lnTo>
                    <a:pt x="37445" y="23161"/>
                  </a:lnTo>
                  <a:lnTo>
                    <a:pt x="37582" y="23653"/>
                  </a:lnTo>
                  <a:lnTo>
                    <a:pt x="37731" y="24122"/>
                  </a:lnTo>
                  <a:lnTo>
                    <a:pt x="37885" y="24567"/>
                  </a:lnTo>
                  <a:lnTo>
                    <a:pt x="38043" y="24989"/>
                  </a:lnTo>
                  <a:lnTo>
                    <a:pt x="38210" y="25399"/>
                  </a:lnTo>
                  <a:lnTo>
                    <a:pt x="38382" y="25786"/>
                  </a:lnTo>
                  <a:lnTo>
                    <a:pt x="38558" y="26149"/>
                  </a:lnTo>
                  <a:lnTo>
                    <a:pt x="38738" y="26501"/>
                  </a:lnTo>
                  <a:lnTo>
                    <a:pt x="38927" y="26829"/>
                  </a:lnTo>
                  <a:lnTo>
                    <a:pt x="39121" y="27134"/>
                  </a:lnTo>
                  <a:lnTo>
                    <a:pt x="39314" y="27415"/>
                  </a:lnTo>
                  <a:lnTo>
                    <a:pt x="39516" y="27673"/>
                  </a:lnTo>
                  <a:lnTo>
                    <a:pt x="39719" y="27907"/>
                  </a:lnTo>
                  <a:lnTo>
                    <a:pt x="39930" y="28130"/>
                  </a:lnTo>
                  <a:lnTo>
                    <a:pt x="40141" y="28317"/>
                  </a:lnTo>
                  <a:lnTo>
                    <a:pt x="40356" y="28493"/>
                  </a:lnTo>
                  <a:lnTo>
                    <a:pt x="40572" y="28634"/>
                  </a:lnTo>
                  <a:lnTo>
                    <a:pt x="40791" y="28751"/>
                  </a:lnTo>
                  <a:lnTo>
                    <a:pt x="41016" y="28857"/>
                  </a:lnTo>
                  <a:lnTo>
                    <a:pt x="41236" y="28927"/>
                  </a:lnTo>
                  <a:lnTo>
                    <a:pt x="41464" y="28974"/>
                  </a:lnTo>
                  <a:lnTo>
                    <a:pt x="41688" y="28997"/>
                  </a:lnTo>
                  <a:lnTo>
                    <a:pt x="41917" y="28986"/>
                  </a:lnTo>
                  <a:lnTo>
                    <a:pt x="42146" y="28962"/>
                  </a:lnTo>
                  <a:lnTo>
                    <a:pt x="42379" y="28904"/>
                  </a:lnTo>
                  <a:lnTo>
                    <a:pt x="42607" y="28810"/>
                  </a:lnTo>
                  <a:lnTo>
                    <a:pt x="42836" y="28704"/>
                  </a:lnTo>
                  <a:lnTo>
                    <a:pt x="43065" y="28564"/>
                  </a:lnTo>
                  <a:lnTo>
                    <a:pt x="43289" y="28364"/>
                  </a:lnTo>
                  <a:lnTo>
                    <a:pt x="43509" y="28142"/>
                  </a:lnTo>
                  <a:lnTo>
                    <a:pt x="43720" y="27896"/>
                  </a:lnTo>
                  <a:lnTo>
                    <a:pt x="43927" y="27626"/>
                  </a:lnTo>
                  <a:lnTo>
                    <a:pt x="44124" y="27333"/>
                  </a:lnTo>
                  <a:lnTo>
                    <a:pt x="44322" y="27017"/>
                  </a:lnTo>
                  <a:lnTo>
                    <a:pt x="44511" y="26677"/>
                  </a:lnTo>
                  <a:lnTo>
                    <a:pt x="44692" y="26325"/>
                  </a:lnTo>
                  <a:lnTo>
                    <a:pt x="44868" y="25950"/>
                  </a:lnTo>
                  <a:lnTo>
                    <a:pt x="45039" y="25551"/>
                  </a:lnTo>
                  <a:lnTo>
                    <a:pt x="45197" y="25141"/>
                  </a:lnTo>
                  <a:lnTo>
                    <a:pt x="45356" y="24708"/>
                  </a:lnTo>
                  <a:lnTo>
                    <a:pt x="45501" y="24262"/>
                  </a:lnTo>
                  <a:lnTo>
                    <a:pt x="45641" y="23805"/>
                  </a:lnTo>
                  <a:lnTo>
                    <a:pt x="45778" y="23325"/>
                  </a:lnTo>
                  <a:lnTo>
                    <a:pt x="45901" y="22832"/>
                  </a:lnTo>
                  <a:lnTo>
                    <a:pt x="46020" y="22328"/>
                  </a:lnTo>
                  <a:lnTo>
                    <a:pt x="46129" y="21813"/>
                  </a:lnTo>
                  <a:lnTo>
                    <a:pt x="46226" y="21285"/>
                  </a:lnTo>
                  <a:lnTo>
                    <a:pt x="46319" y="20734"/>
                  </a:lnTo>
                  <a:lnTo>
                    <a:pt x="46406" y="20184"/>
                  </a:lnTo>
                  <a:lnTo>
                    <a:pt x="46481" y="19621"/>
                  </a:lnTo>
                  <a:lnTo>
                    <a:pt x="46547" y="19047"/>
                  </a:lnTo>
                  <a:lnTo>
                    <a:pt x="46604" y="18472"/>
                  </a:lnTo>
                  <a:lnTo>
                    <a:pt x="46648" y="17886"/>
                  </a:lnTo>
                  <a:lnTo>
                    <a:pt x="46688" y="17289"/>
                  </a:lnTo>
                  <a:lnTo>
                    <a:pt x="46714" y="16679"/>
                  </a:lnTo>
                  <a:lnTo>
                    <a:pt x="46736" y="16070"/>
                  </a:lnTo>
                  <a:lnTo>
                    <a:pt x="46745" y="15460"/>
                  </a:lnTo>
                  <a:lnTo>
                    <a:pt x="46741" y="14839"/>
                  </a:lnTo>
                  <a:lnTo>
                    <a:pt x="46732" y="14218"/>
                  </a:lnTo>
                  <a:lnTo>
                    <a:pt x="46705" y="13597"/>
                  </a:lnTo>
                  <a:lnTo>
                    <a:pt x="46688" y="13280"/>
                  </a:lnTo>
                  <a:lnTo>
                    <a:pt x="46666" y="12975"/>
                  </a:lnTo>
                  <a:lnTo>
                    <a:pt x="46640" y="12671"/>
                  </a:lnTo>
                  <a:lnTo>
                    <a:pt x="46613" y="12366"/>
                  </a:lnTo>
                  <a:lnTo>
                    <a:pt x="46587" y="12061"/>
                  </a:lnTo>
                  <a:lnTo>
                    <a:pt x="46552" y="11757"/>
                  </a:lnTo>
                  <a:lnTo>
                    <a:pt x="46516" y="11463"/>
                  </a:lnTo>
                  <a:lnTo>
                    <a:pt x="46481" y="11170"/>
                  </a:lnTo>
                  <a:lnTo>
                    <a:pt x="46398" y="10584"/>
                  </a:lnTo>
                  <a:lnTo>
                    <a:pt x="46305" y="10022"/>
                  </a:lnTo>
                  <a:lnTo>
                    <a:pt x="46204" y="9459"/>
                  </a:lnTo>
                  <a:lnTo>
                    <a:pt x="46094" y="8920"/>
                  </a:lnTo>
                  <a:lnTo>
                    <a:pt x="45976" y="8381"/>
                  </a:lnTo>
                  <a:lnTo>
                    <a:pt x="45852" y="7865"/>
                  </a:lnTo>
                  <a:lnTo>
                    <a:pt x="45716" y="7350"/>
                  </a:lnTo>
                  <a:lnTo>
                    <a:pt x="45575" y="6857"/>
                  </a:lnTo>
                  <a:lnTo>
                    <a:pt x="45426" y="6377"/>
                  </a:lnTo>
                  <a:lnTo>
                    <a:pt x="45268" y="5908"/>
                  </a:lnTo>
                  <a:lnTo>
                    <a:pt x="45105" y="5451"/>
                  </a:lnTo>
                  <a:lnTo>
                    <a:pt x="44938" y="5006"/>
                  </a:lnTo>
                  <a:lnTo>
                    <a:pt x="44762" y="4572"/>
                  </a:lnTo>
                  <a:lnTo>
                    <a:pt x="44582" y="4162"/>
                  </a:lnTo>
                  <a:lnTo>
                    <a:pt x="44397" y="3763"/>
                  </a:lnTo>
                  <a:lnTo>
                    <a:pt x="44204" y="3376"/>
                  </a:lnTo>
                  <a:lnTo>
                    <a:pt x="44010" y="3001"/>
                  </a:lnTo>
                  <a:lnTo>
                    <a:pt x="43808" y="2650"/>
                  </a:lnTo>
                  <a:lnTo>
                    <a:pt x="43601" y="2310"/>
                  </a:lnTo>
                  <a:lnTo>
                    <a:pt x="43395" y="1982"/>
                  </a:lnTo>
                  <a:lnTo>
                    <a:pt x="43183" y="1677"/>
                  </a:lnTo>
                  <a:lnTo>
                    <a:pt x="42968" y="1384"/>
                  </a:lnTo>
                  <a:lnTo>
                    <a:pt x="42748" y="1114"/>
                  </a:lnTo>
                  <a:lnTo>
                    <a:pt x="42528" y="856"/>
                  </a:lnTo>
                  <a:lnTo>
                    <a:pt x="42308" y="610"/>
                  </a:lnTo>
                  <a:lnTo>
                    <a:pt x="42084" y="388"/>
                  </a:lnTo>
                  <a:lnTo>
                    <a:pt x="41856" y="188"/>
                  </a:lnTo>
                  <a:lnTo>
                    <a:pt x="41631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9"/>
            <p:cNvSpPr/>
            <p:nvPr/>
          </p:nvSpPr>
          <p:spPr>
            <a:xfrm>
              <a:off x="3175325" y="-13686675"/>
              <a:ext cx="1168650" cy="2503825"/>
            </a:xfrm>
            <a:custGeom>
              <a:avLst/>
              <a:gdLst/>
              <a:ahLst/>
              <a:cxnLst/>
              <a:rect l="l" t="t" r="r" b="b"/>
              <a:pathLst>
                <a:path w="46746" h="100153" fill="none" extrusionOk="0">
                  <a:moveTo>
                    <a:pt x="17325" y="99707"/>
                  </a:moveTo>
                  <a:lnTo>
                    <a:pt x="17325" y="99707"/>
                  </a:lnTo>
                  <a:lnTo>
                    <a:pt x="17188" y="97796"/>
                  </a:lnTo>
                  <a:lnTo>
                    <a:pt x="17056" y="95792"/>
                  </a:lnTo>
                  <a:lnTo>
                    <a:pt x="16924" y="93706"/>
                  </a:lnTo>
                  <a:lnTo>
                    <a:pt x="16797" y="91526"/>
                  </a:lnTo>
                  <a:lnTo>
                    <a:pt x="16665" y="89264"/>
                  </a:lnTo>
                  <a:lnTo>
                    <a:pt x="16538" y="86931"/>
                  </a:lnTo>
                  <a:lnTo>
                    <a:pt x="16410" y="84541"/>
                  </a:lnTo>
                  <a:lnTo>
                    <a:pt x="16282" y="82079"/>
                  </a:lnTo>
                  <a:lnTo>
                    <a:pt x="16159" y="79571"/>
                  </a:lnTo>
                  <a:lnTo>
                    <a:pt x="16032" y="77016"/>
                  </a:lnTo>
                  <a:lnTo>
                    <a:pt x="15786" y="71800"/>
                  </a:lnTo>
                  <a:lnTo>
                    <a:pt x="15539" y="66479"/>
                  </a:lnTo>
                  <a:lnTo>
                    <a:pt x="15293" y="61100"/>
                  </a:lnTo>
                  <a:lnTo>
                    <a:pt x="15047" y="55720"/>
                  </a:lnTo>
                  <a:lnTo>
                    <a:pt x="14796" y="50399"/>
                  </a:lnTo>
                  <a:lnTo>
                    <a:pt x="14550" y="45183"/>
                  </a:lnTo>
                  <a:lnTo>
                    <a:pt x="14423" y="42628"/>
                  </a:lnTo>
                  <a:lnTo>
                    <a:pt x="14295" y="40120"/>
                  </a:lnTo>
                  <a:lnTo>
                    <a:pt x="14168" y="37659"/>
                  </a:lnTo>
                  <a:lnTo>
                    <a:pt x="14040" y="35268"/>
                  </a:lnTo>
                  <a:lnTo>
                    <a:pt x="13912" y="32935"/>
                  </a:lnTo>
                  <a:lnTo>
                    <a:pt x="13781" y="30673"/>
                  </a:lnTo>
                  <a:lnTo>
                    <a:pt x="13649" y="28493"/>
                  </a:lnTo>
                  <a:lnTo>
                    <a:pt x="13517" y="26407"/>
                  </a:lnTo>
                  <a:lnTo>
                    <a:pt x="13380" y="24403"/>
                  </a:lnTo>
                  <a:lnTo>
                    <a:pt x="13244" y="22492"/>
                  </a:lnTo>
                  <a:lnTo>
                    <a:pt x="13244" y="22492"/>
                  </a:lnTo>
                  <a:lnTo>
                    <a:pt x="13297" y="22785"/>
                  </a:lnTo>
                  <a:lnTo>
                    <a:pt x="13345" y="23090"/>
                  </a:lnTo>
                  <a:lnTo>
                    <a:pt x="13385" y="23383"/>
                  </a:lnTo>
                  <a:lnTo>
                    <a:pt x="13424" y="23688"/>
                  </a:lnTo>
                  <a:lnTo>
                    <a:pt x="13455" y="23993"/>
                  </a:lnTo>
                  <a:lnTo>
                    <a:pt x="13486" y="24297"/>
                  </a:lnTo>
                  <a:lnTo>
                    <a:pt x="13508" y="24614"/>
                  </a:lnTo>
                  <a:lnTo>
                    <a:pt x="13530" y="24919"/>
                  </a:lnTo>
                  <a:lnTo>
                    <a:pt x="13543" y="25235"/>
                  </a:lnTo>
                  <a:lnTo>
                    <a:pt x="13556" y="25551"/>
                  </a:lnTo>
                  <a:lnTo>
                    <a:pt x="13565" y="25856"/>
                  </a:lnTo>
                  <a:lnTo>
                    <a:pt x="13570" y="26173"/>
                  </a:lnTo>
                  <a:lnTo>
                    <a:pt x="13570" y="26489"/>
                  </a:lnTo>
                  <a:lnTo>
                    <a:pt x="13565" y="26806"/>
                  </a:lnTo>
                  <a:lnTo>
                    <a:pt x="13556" y="27122"/>
                  </a:lnTo>
                  <a:lnTo>
                    <a:pt x="13543" y="27438"/>
                  </a:lnTo>
                  <a:lnTo>
                    <a:pt x="13530" y="27743"/>
                  </a:lnTo>
                  <a:lnTo>
                    <a:pt x="13508" y="28060"/>
                  </a:lnTo>
                  <a:lnTo>
                    <a:pt x="13486" y="28376"/>
                  </a:lnTo>
                  <a:lnTo>
                    <a:pt x="13460" y="28681"/>
                  </a:lnTo>
                  <a:lnTo>
                    <a:pt x="13429" y="28986"/>
                  </a:lnTo>
                  <a:lnTo>
                    <a:pt x="13398" y="29302"/>
                  </a:lnTo>
                  <a:lnTo>
                    <a:pt x="13363" y="29607"/>
                  </a:lnTo>
                  <a:lnTo>
                    <a:pt x="13323" y="29900"/>
                  </a:lnTo>
                  <a:lnTo>
                    <a:pt x="13279" y="30204"/>
                  </a:lnTo>
                  <a:lnTo>
                    <a:pt x="13231" y="30497"/>
                  </a:lnTo>
                  <a:lnTo>
                    <a:pt x="13183" y="30791"/>
                  </a:lnTo>
                  <a:lnTo>
                    <a:pt x="13130" y="31084"/>
                  </a:lnTo>
                  <a:lnTo>
                    <a:pt x="13077" y="31377"/>
                  </a:lnTo>
                  <a:lnTo>
                    <a:pt x="13020" y="31658"/>
                  </a:lnTo>
                  <a:lnTo>
                    <a:pt x="12958" y="31927"/>
                  </a:lnTo>
                  <a:lnTo>
                    <a:pt x="12892" y="32209"/>
                  </a:lnTo>
                  <a:lnTo>
                    <a:pt x="12826" y="32478"/>
                  </a:lnTo>
                  <a:lnTo>
                    <a:pt x="12756" y="32736"/>
                  </a:lnTo>
                  <a:lnTo>
                    <a:pt x="12686" y="32994"/>
                  </a:lnTo>
                  <a:lnTo>
                    <a:pt x="12611" y="33252"/>
                  </a:lnTo>
                  <a:lnTo>
                    <a:pt x="12536" y="33498"/>
                  </a:lnTo>
                  <a:lnTo>
                    <a:pt x="12457" y="33744"/>
                  </a:lnTo>
                  <a:lnTo>
                    <a:pt x="12374" y="33978"/>
                  </a:lnTo>
                  <a:lnTo>
                    <a:pt x="12290" y="34213"/>
                  </a:lnTo>
                  <a:lnTo>
                    <a:pt x="12202" y="34436"/>
                  </a:lnTo>
                  <a:lnTo>
                    <a:pt x="12114" y="34647"/>
                  </a:lnTo>
                  <a:lnTo>
                    <a:pt x="12026" y="34858"/>
                  </a:lnTo>
                  <a:lnTo>
                    <a:pt x="11929" y="35057"/>
                  </a:lnTo>
                  <a:lnTo>
                    <a:pt x="11837" y="35244"/>
                  </a:lnTo>
                  <a:lnTo>
                    <a:pt x="11740" y="35432"/>
                  </a:lnTo>
                  <a:lnTo>
                    <a:pt x="11644" y="35608"/>
                  </a:lnTo>
                  <a:lnTo>
                    <a:pt x="11542" y="35783"/>
                  </a:lnTo>
                  <a:lnTo>
                    <a:pt x="11437" y="35948"/>
                  </a:lnTo>
                  <a:lnTo>
                    <a:pt x="11336" y="36088"/>
                  </a:lnTo>
                  <a:lnTo>
                    <a:pt x="11230" y="36241"/>
                  </a:lnTo>
                  <a:lnTo>
                    <a:pt x="11120" y="36369"/>
                  </a:lnTo>
                  <a:lnTo>
                    <a:pt x="11015" y="36487"/>
                  </a:lnTo>
                  <a:lnTo>
                    <a:pt x="10905" y="36604"/>
                  </a:lnTo>
                  <a:lnTo>
                    <a:pt x="10791" y="36709"/>
                  </a:lnTo>
                  <a:lnTo>
                    <a:pt x="10681" y="36803"/>
                  </a:lnTo>
                  <a:lnTo>
                    <a:pt x="10566" y="36885"/>
                  </a:lnTo>
                  <a:lnTo>
                    <a:pt x="10448" y="36955"/>
                  </a:lnTo>
                  <a:lnTo>
                    <a:pt x="10333" y="37014"/>
                  </a:lnTo>
                  <a:lnTo>
                    <a:pt x="10215" y="37061"/>
                  </a:lnTo>
                  <a:lnTo>
                    <a:pt x="10096" y="37096"/>
                  </a:lnTo>
                  <a:lnTo>
                    <a:pt x="9977" y="37120"/>
                  </a:lnTo>
                  <a:lnTo>
                    <a:pt x="9854" y="37131"/>
                  </a:lnTo>
                  <a:lnTo>
                    <a:pt x="9735" y="37131"/>
                  </a:lnTo>
                  <a:lnTo>
                    <a:pt x="9735" y="37131"/>
                  </a:lnTo>
                  <a:lnTo>
                    <a:pt x="9612" y="37120"/>
                  </a:lnTo>
                  <a:lnTo>
                    <a:pt x="9493" y="37096"/>
                  </a:lnTo>
                  <a:lnTo>
                    <a:pt x="9370" y="37061"/>
                  </a:lnTo>
                  <a:lnTo>
                    <a:pt x="9256" y="37014"/>
                  </a:lnTo>
                  <a:lnTo>
                    <a:pt x="9137" y="36944"/>
                  </a:lnTo>
                  <a:lnTo>
                    <a:pt x="9023" y="36873"/>
                  </a:lnTo>
                  <a:lnTo>
                    <a:pt x="8909" y="36791"/>
                  </a:lnTo>
                  <a:lnTo>
                    <a:pt x="8794" y="36698"/>
                  </a:lnTo>
                  <a:lnTo>
                    <a:pt x="8684" y="36592"/>
                  </a:lnTo>
                  <a:lnTo>
                    <a:pt x="8575" y="36475"/>
                  </a:lnTo>
                  <a:lnTo>
                    <a:pt x="8465" y="36358"/>
                  </a:lnTo>
                  <a:lnTo>
                    <a:pt x="8359" y="36217"/>
                  </a:lnTo>
                  <a:lnTo>
                    <a:pt x="8254" y="36076"/>
                  </a:lnTo>
                  <a:lnTo>
                    <a:pt x="8148" y="35924"/>
                  </a:lnTo>
                  <a:lnTo>
                    <a:pt x="8047" y="35760"/>
                  </a:lnTo>
                  <a:lnTo>
                    <a:pt x="7950" y="35596"/>
                  </a:lnTo>
                  <a:lnTo>
                    <a:pt x="7849" y="35408"/>
                  </a:lnTo>
                  <a:lnTo>
                    <a:pt x="7752" y="35221"/>
                  </a:lnTo>
                  <a:lnTo>
                    <a:pt x="7660" y="35033"/>
                  </a:lnTo>
                  <a:lnTo>
                    <a:pt x="7568" y="34822"/>
                  </a:lnTo>
                  <a:lnTo>
                    <a:pt x="7480" y="34611"/>
                  </a:lnTo>
                  <a:lnTo>
                    <a:pt x="7392" y="34400"/>
                  </a:lnTo>
                  <a:lnTo>
                    <a:pt x="7308" y="34166"/>
                  </a:lnTo>
                  <a:lnTo>
                    <a:pt x="7225" y="33943"/>
                  </a:lnTo>
                  <a:lnTo>
                    <a:pt x="7141" y="33697"/>
                  </a:lnTo>
                  <a:lnTo>
                    <a:pt x="7066" y="33463"/>
                  </a:lnTo>
                  <a:lnTo>
                    <a:pt x="6992" y="33205"/>
                  </a:lnTo>
                  <a:lnTo>
                    <a:pt x="6917" y="32947"/>
                  </a:lnTo>
                  <a:lnTo>
                    <a:pt x="6846" y="32689"/>
                  </a:lnTo>
                  <a:lnTo>
                    <a:pt x="6776" y="32420"/>
                  </a:lnTo>
                  <a:lnTo>
                    <a:pt x="6715" y="32150"/>
                  </a:lnTo>
                  <a:lnTo>
                    <a:pt x="6649" y="31881"/>
                  </a:lnTo>
                  <a:lnTo>
                    <a:pt x="6591" y="31599"/>
                  </a:lnTo>
                  <a:lnTo>
                    <a:pt x="6534" y="31318"/>
                  </a:lnTo>
                  <a:lnTo>
                    <a:pt x="6482" y="31025"/>
                  </a:lnTo>
                  <a:lnTo>
                    <a:pt x="6429" y="30732"/>
                  </a:lnTo>
                  <a:lnTo>
                    <a:pt x="6380" y="30439"/>
                  </a:lnTo>
                  <a:lnTo>
                    <a:pt x="6336" y="30134"/>
                  </a:lnTo>
                  <a:lnTo>
                    <a:pt x="6292" y="29841"/>
                  </a:lnTo>
                  <a:lnTo>
                    <a:pt x="6257" y="29536"/>
                  </a:lnTo>
                  <a:lnTo>
                    <a:pt x="6222" y="29232"/>
                  </a:lnTo>
                  <a:lnTo>
                    <a:pt x="6187" y="28915"/>
                  </a:lnTo>
                  <a:lnTo>
                    <a:pt x="6161" y="28611"/>
                  </a:lnTo>
                  <a:lnTo>
                    <a:pt x="6134" y="28294"/>
                  </a:lnTo>
                  <a:lnTo>
                    <a:pt x="6112" y="27989"/>
                  </a:lnTo>
                  <a:lnTo>
                    <a:pt x="6095" y="27673"/>
                  </a:lnTo>
                  <a:lnTo>
                    <a:pt x="6081" y="27356"/>
                  </a:lnTo>
                  <a:lnTo>
                    <a:pt x="6068" y="27040"/>
                  </a:lnTo>
                  <a:lnTo>
                    <a:pt x="6064" y="26724"/>
                  </a:lnTo>
                  <a:lnTo>
                    <a:pt x="6059" y="26407"/>
                  </a:lnTo>
                  <a:lnTo>
                    <a:pt x="6059" y="26102"/>
                  </a:lnTo>
                  <a:lnTo>
                    <a:pt x="6064" y="25786"/>
                  </a:lnTo>
                  <a:lnTo>
                    <a:pt x="6073" y="25469"/>
                  </a:lnTo>
                  <a:lnTo>
                    <a:pt x="6086" y="25153"/>
                  </a:lnTo>
                  <a:lnTo>
                    <a:pt x="6099" y="24848"/>
                  </a:lnTo>
                  <a:lnTo>
                    <a:pt x="6121" y="24532"/>
                  </a:lnTo>
                  <a:lnTo>
                    <a:pt x="6147" y="24227"/>
                  </a:lnTo>
                  <a:lnTo>
                    <a:pt x="6174" y="23922"/>
                  </a:lnTo>
                  <a:lnTo>
                    <a:pt x="6209" y="23618"/>
                  </a:lnTo>
                  <a:lnTo>
                    <a:pt x="6244" y="23313"/>
                  </a:lnTo>
                  <a:lnTo>
                    <a:pt x="6288" y="23008"/>
                  </a:lnTo>
                  <a:lnTo>
                    <a:pt x="6332" y="22715"/>
                  </a:lnTo>
                  <a:lnTo>
                    <a:pt x="6385" y="22422"/>
                  </a:lnTo>
                  <a:lnTo>
                    <a:pt x="6438" y="22141"/>
                  </a:lnTo>
                  <a:lnTo>
                    <a:pt x="6438" y="22141"/>
                  </a:lnTo>
                  <a:lnTo>
                    <a:pt x="6416" y="22340"/>
                  </a:lnTo>
                  <a:lnTo>
                    <a:pt x="6394" y="22551"/>
                  </a:lnTo>
                  <a:lnTo>
                    <a:pt x="6367" y="22750"/>
                  </a:lnTo>
                  <a:lnTo>
                    <a:pt x="6341" y="22950"/>
                  </a:lnTo>
                  <a:lnTo>
                    <a:pt x="6310" y="23137"/>
                  </a:lnTo>
                  <a:lnTo>
                    <a:pt x="6275" y="23336"/>
                  </a:lnTo>
                  <a:lnTo>
                    <a:pt x="6240" y="23512"/>
                  </a:lnTo>
                  <a:lnTo>
                    <a:pt x="6200" y="23700"/>
                  </a:lnTo>
                  <a:lnTo>
                    <a:pt x="6161" y="23875"/>
                  </a:lnTo>
                  <a:lnTo>
                    <a:pt x="6117" y="24051"/>
                  </a:lnTo>
                  <a:lnTo>
                    <a:pt x="6029" y="24379"/>
                  </a:lnTo>
                  <a:lnTo>
                    <a:pt x="5927" y="24696"/>
                  </a:lnTo>
                  <a:lnTo>
                    <a:pt x="5818" y="25001"/>
                  </a:lnTo>
                  <a:lnTo>
                    <a:pt x="5703" y="25282"/>
                  </a:lnTo>
                  <a:lnTo>
                    <a:pt x="5585" y="25540"/>
                  </a:lnTo>
                  <a:lnTo>
                    <a:pt x="5457" y="25798"/>
                  </a:lnTo>
                  <a:lnTo>
                    <a:pt x="5321" y="26020"/>
                  </a:lnTo>
                  <a:lnTo>
                    <a:pt x="5184" y="26231"/>
                  </a:lnTo>
                  <a:lnTo>
                    <a:pt x="5039" y="26419"/>
                  </a:lnTo>
                  <a:lnTo>
                    <a:pt x="4894" y="26595"/>
                  </a:lnTo>
                  <a:lnTo>
                    <a:pt x="4740" y="26747"/>
                  </a:lnTo>
                  <a:lnTo>
                    <a:pt x="4586" y="26876"/>
                  </a:lnTo>
                  <a:lnTo>
                    <a:pt x="4428" y="26993"/>
                  </a:lnTo>
                  <a:lnTo>
                    <a:pt x="4270" y="27075"/>
                  </a:lnTo>
                  <a:lnTo>
                    <a:pt x="4107" y="27157"/>
                  </a:lnTo>
                  <a:lnTo>
                    <a:pt x="3944" y="27204"/>
                  </a:lnTo>
                  <a:lnTo>
                    <a:pt x="3782" y="27227"/>
                  </a:lnTo>
                  <a:lnTo>
                    <a:pt x="3619" y="27239"/>
                  </a:lnTo>
                  <a:lnTo>
                    <a:pt x="3452" y="27227"/>
                  </a:lnTo>
                  <a:lnTo>
                    <a:pt x="3289" y="27192"/>
                  </a:lnTo>
                  <a:lnTo>
                    <a:pt x="3127" y="27134"/>
                  </a:lnTo>
                  <a:lnTo>
                    <a:pt x="2968" y="27052"/>
                  </a:lnTo>
                  <a:lnTo>
                    <a:pt x="2810" y="26946"/>
                  </a:lnTo>
                  <a:lnTo>
                    <a:pt x="2652" y="26817"/>
                  </a:lnTo>
                  <a:lnTo>
                    <a:pt x="2502" y="26677"/>
                  </a:lnTo>
                  <a:lnTo>
                    <a:pt x="2353" y="26501"/>
                  </a:lnTo>
                  <a:lnTo>
                    <a:pt x="2208" y="26302"/>
                  </a:lnTo>
                  <a:lnTo>
                    <a:pt x="2208" y="26302"/>
                  </a:lnTo>
                  <a:lnTo>
                    <a:pt x="2063" y="26079"/>
                  </a:lnTo>
                  <a:lnTo>
                    <a:pt x="1931" y="25844"/>
                  </a:lnTo>
                  <a:lnTo>
                    <a:pt x="1799" y="25598"/>
                  </a:lnTo>
                  <a:lnTo>
                    <a:pt x="1671" y="25340"/>
                  </a:lnTo>
                  <a:lnTo>
                    <a:pt x="1548" y="25059"/>
                  </a:lnTo>
                  <a:lnTo>
                    <a:pt x="1429" y="24778"/>
                  </a:lnTo>
                  <a:lnTo>
                    <a:pt x="1319" y="24473"/>
                  </a:lnTo>
                  <a:lnTo>
                    <a:pt x="1209" y="24157"/>
                  </a:lnTo>
                  <a:lnTo>
                    <a:pt x="1108" y="23829"/>
                  </a:lnTo>
                  <a:lnTo>
                    <a:pt x="1007" y="23500"/>
                  </a:lnTo>
                  <a:lnTo>
                    <a:pt x="915" y="23149"/>
                  </a:lnTo>
                  <a:lnTo>
                    <a:pt x="827" y="22797"/>
                  </a:lnTo>
                  <a:lnTo>
                    <a:pt x="739" y="22434"/>
                  </a:lnTo>
                  <a:lnTo>
                    <a:pt x="660" y="22059"/>
                  </a:lnTo>
                  <a:lnTo>
                    <a:pt x="585" y="21672"/>
                  </a:lnTo>
                  <a:lnTo>
                    <a:pt x="515" y="21285"/>
                  </a:lnTo>
                  <a:lnTo>
                    <a:pt x="449" y="20887"/>
                  </a:lnTo>
                  <a:lnTo>
                    <a:pt x="387" y="20488"/>
                  </a:lnTo>
                  <a:lnTo>
                    <a:pt x="330" y="20078"/>
                  </a:lnTo>
                  <a:lnTo>
                    <a:pt x="277" y="19668"/>
                  </a:lnTo>
                  <a:lnTo>
                    <a:pt x="229" y="19246"/>
                  </a:lnTo>
                  <a:lnTo>
                    <a:pt x="185" y="18824"/>
                  </a:lnTo>
                  <a:lnTo>
                    <a:pt x="145" y="18402"/>
                  </a:lnTo>
                  <a:lnTo>
                    <a:pt x="110" y="17968"/>
                  </a:lnTo>
                  <a:lnTo>
                    <a:pt x="84" y="17535"/>
                  </a:lnTo>
                  <a:lnTo>
                    <a:pt x="57" y="17101"/>
                  </a:lnTo>
                  <a:lnTo>
                    <a:pt x="35" y="16667"/>
                  </a:lnTo>
                  <a:lnTo>
                    <a:pt x="18" y="16234"/>
                  </a:lnTo>
                  <a:lnTo>
                    <a:pt x="9" y="15800"/>
                  </a:lnTo>
                  <a:lnTo>
                    <a:pt x="0" y="15366"/>
                  </a:lnTo>
                  <a:lnTo>
                    <a:pt x="0" y="14921"/>
                  </a:lnTo>
                  <a:lnTo>
                    <a:pt x="0" y="14487"/>
                  </a:lnTo>
                  <a:lnTo>
                    <a:pt x="0" y="14487"/>
                  </a:lnTo>
                  <a:lnTo>
                    <a:pt x="9" y="14054"/>
                  </a:lnTo>
                  <a:lnTo>
                    <a:pt x="22" y="13597"/>
                  </a:lnTo>
                  <a:lnTo>
                    <a:pt x="49" y="13140"/>
                  </a:lnTo>
                  <a:lnTo>
                    <a:pt x="79" y="12659"/>
                  </a:lnTo>
                  <a:lnTo>
                    <a:pt x="115" y="12178"/>
                  </a:lnTo>
                  <a:lnTo>
                    <a:pt x="159" y="11686"/>
                  </a:lnTo>
                  <a:lnTo>
                    <a:pt x="211" y="11194"/>
                  </a:lnTo>
                  <a:lnTo>
                    <a:pt x="269" y="10690"/>
                  </a:lnTo>
                  <a:lnTo>
                    <a:pt x="334" y="10186"/>
                  </a:lnTo>
                  <a:lnTo>
                    <a:pt x="405" y="9682"/>
                  </a:lnTo>
                  <a:lnTo>
                    <a:pt x="480" y="9166"/>
                  </a:lnTo>
                  <a:lnTo>
                    <a:pt x="559" y="8662"/>
                  </a:lnTo>
                  <a:lnTo>
                    <a:pt x="647" y="8147"/>
                  </a:lnTo>
                  <a:lnTo>
                    <a:pt x="739" y="7631"/>
                  </a:lnTo>
                  <a:lnTo>
                    <a:pt x="836" y="7127"/>
                  </a:lnTo>
                  <a:lnTo>
                    <a:pt x="937" y="6623"/>
                  </a:lnTo>
                  <a:lnTo>
                    <a:pt x="1042" y="6131"/>
                  </a:lnTo>
                  <a:lnTo>
                    <a:pt x="1157" y="5627"/>
                  </a:lnTo>
                  <a:lnTo>
                    <a:pt x="1271" y="5146"/>
                  </a:lnTo>
                  <a:lnTo>
                    <a:pt x="1390" y="4666"/>
                  </a:lnTo>
                  <a:lnTo>
                    <a:pt x="1513" y="4197"/>
                  </a:lnTo>
                  <a:lnTo>
                    <a:pt x="1636" y="3740"/>
                  </a:lnTo>
                  <a:lnTo>
                    <a:pt x="1768" y="3294"/>
                  </a:lnTo>
                  <a:lnTo>
                    <a:pt x="1900" y="2861"/>
                  </a:lnTo>
                  <a:lnTo>
                    <a:pt x="2036" y="2439"/>
                  </a:lnTo>
                  <a:lnTo>
                    <a:pt x="2172" y="2040"/>
                  </a:lnTo>
                  <a:lnTo>
                    <a:pt x="2313" y="1653"/>
                  </a:lnTo>
                  <a:lnTo>
                    <a:pt x="2458" y="1278"/>
                  </a:lnTo>
                  <a:lnTo>
                    <a:pt x="2603" y="927"/>
                  </a:lnTo>
                  <a:lnTo>
                    <a:pt x="2748" y="599"/>
                  </a:lnTo>
                  <a:lnTo>
                    <a:pt x="2898" y="282"/>
                  </a:lnTo>
                  <a:lnTo>
                    <a:pt x="3047" y="1"/>
                  </a:lnTo>
                  <a:lnTo>
                    <a:pt x="41631" y="1"/>
                  </a:lnTo>
                  <a:lnTo>
                    <a:pt x="41631" y="1"/>
                  </a:lnTo>
                  <a:lnTo>
                    <a:pt x="41856" y="188"/>
                  </a:lnTo>
                  <a:lnTo>
                    <a:pt x="42084" y="388"/>
                  </a:lnTo>
                  <a:lnTo>
                    <a:pt x="42308" y="610"/>
                  </a:lnTo>
                  <a:lnTo>
                    <a:pt x="42528" y="856"/>
                  </a:lnTo>
                  <a:lnTo>
                    <a:pt x="42748" y="1114"/>
                  </a:lnTo>
                  <a:lnTo>
                    <a:pt x="42968" y="1384"/>
                  </a:lnTo>
                  <a:lnTo>
                    <a:pt x="43183" y="1677"/>
                  </a:lnTo>
                  <a:lnTo>
                    <a:pt x="43395" y="1982"/>
                  </a:lnTo>
                  <a:lnTo>
                    <a:pt x="43601" y="2310"/>
                  </a:lnTo>
                  <a:lnTo>
                    <a:pt x="43808" y="2650"/>
                  </a:lnTo>
                  <a:lnTo>
                    <a:pt x="44010" y="3001"/>
                  </a:lnTo>
                  <a:lnTo>
                    <a:pt x="44204" y="3376"/>
                  </a:lnTo>
                  <a:lnTo>
                    <a:pt x="44397" y="3763"/>
                  </a:lnTo>
                  <a:lnTo>
                    <a:pt x="44582" y="4162"/>
                  </a:lnTo>
                  <a:lnTo>
                    <a:pt x="44762" y="4572"/>
                  </a:lnTo>
                  <a:lnTo>
                    <a:pt x="44938" y="5006"/>
                  </a:lnTo>
                  <a:lnTo>
                    <a:pt x="45105" y="5451"/>
                  </a:lnTo>
                  <a:lnTo>
                    <a:pt x="45268" y="5908"/>
                  </a:lnTo>
                  <a:lnTo>
                    <a:pt x="45426" y="6377"/>
                  </a:lnTo>
                  <a:lnTo>
                    <a:pt x="45575" y="6857"/>
                  </a:lnTo>
                  <a:lnTo>
                    <a:pt x="45716" y="7350"/>
                  </a:lnTo>
                  <a:lnTo>
                    <a:pt x="45852" y="7865"/>
                  </a:lnTo>
                  <a:lnTo>
                    <a:pt x="45976" y="8381"/>
                  </a:lnTo>
                  <a:lnTo>
                    <a:pt x="46094" y="8920"/>
                  </a:lnTo>
                  <a:lnTo>
                    <a:pt x="46204" y="9459"/>
                  </a:lnTo>
                  <a:lnTo>
                    <a:pt x="46305" y="10022"/>
                  </a:lnTo>
                  <a:lnTo>
                    <a:pt x="46398" y="10584"/>
                  </a:lnTo>
                  <a:lnTo>
                    <a:pt x="46481" y="11170"/>
                  </a:lnTo>
                  <a:lnTo>
                    <a:pt x="46516" y="11463"/>
                  </a:lnTo>
                  <a:lnTo>
                    <a:pt x="46552" y="11757"/>
                  </a:lnTo>
                  <a:lnTo>
                    <a:pt x="46587" y="12061"/>
                  </a:lnTo>
                  <a:lnTo>
                    <a:pt x="46613" y="12366"/>
                  </a:lnTo>
                  <a:lnTo>
                    <a:pt x="46640" y="12671"/>
                  </a:lnTo>
                  <a:lnTo>
                    <a:pt x="46666" y="12975"/>
                  </a:lnTo>
                  <a:lnTo>
                    <a:pt x="46688" y="13280"/>
                  </a:lnTo>
                  <a:lnTo>
                    <a:pt x="46705" y="13597"/>
                  </a:lnTo>
                  <a:lnTo>
                    <a:pt x="46705" y="13597"/>
                  </a:lnTo>
                  <a:lnTo>
                    <a:pt x="46732" y="14218"/>
                  </a:lnTo>
                  <a:lnTo>
                    <a:pt x="46741" y="14839"/>
                  </a:lnTo>
                  <a:lnTo>
                    <a:pt x="46745" y="15460"/>
                  </a:lnTo>
                  <a:lnTo>
                    <a:pt x="46736" y="16070"/>
                  </a:lnTo>
                  <a:lnTo>
                    <a:pt x="46714" y="16679"/>
                  </a:lnTo>
                  <a:lnTo>
                    <a:pt x="46688" y="17289"/>
                  </a:lnTo>
                  <a:lnTo>
                    <a:pt x="46648" y="17886"/>
                  </a:lnTo>
                  <a:lnTo>
                    <a:pt x="46604" y="18472"/>
                  </a:lnTo>
                  <a:lnTo>
                    <a:pt x="46547" y="19047"/>
                  </a:lnTo>
                  <a:lnTo>
                    <a:pt x="46481" y="19621"/>
                  </a:lnTo>
                  <a:lnTo>
                    <a:pt x="46406" y="20184"/>
                  </a:lnTo>
                  <a:lnTo>
                    <a:pt x="46319" y="20734"/>
                  </a:lnTo>
                  <a:lnTo>
                    <a:pt x="46226" y="21285"/>
                  </a:lnTo>
                  <a:lnTo>
                    <a:pt x="46129" y="21813"/>
                  </a:lnTo>
                  <a:lnTo>
                    <a:pt x="46020" y="22328"/>
                  </a:lnTo>
                  <a:lnTo>
                    <a:pt x="45901" y="22832"/>
                  </a:lnTo>
                  <a:lnTo>
                    <a:pt x="45778" y="23325"/>
                  </a:lnTo>
                  <a:lnTo>
                    <a:pt x="45641" y="23805"/>
                  </a:lnTo>
                  <a:lnTo>
                    <a:pt x="45501" y="24262"/>
                  </a:lnTo>
                  <a:lnTo>
                    <a:pt x="45356" y="24708"/>
                  </a:lnTo>
                  <a:lnTo>
                    <a:pt x="45197" y="25141"/>
                  </a:lnTo>
                  <a:lnTo>
                    <a:pt x="45039" y="25551"/>
                  </a:lnTo>
                  <a:lnTo>
                    <a:pt x="44868" y="25950"/>
                  </a:lnTo>
                  <a:lnTo>
                    <a:pt x="44692" y="26325"/>
                  </a:lnTo>
                  <a:lnTo>
                    <a:pt x="44511" y="26677"/>
                  </a:lnTo>
                  <a:lnTo>
                    <a:pt x="44322" y="27017"/>
                  </a:lnTo>
                  <a:lnTo>
                    <a:pt x="44124" y="27333"/>
                  </a:lnTo>
                  <a:lnTo>
                    <a:pt x="43927" y="27626"/>
                  </a:lnTo>
                  <a:lnTo>
                    <a:pt x="43720" y="27896"/>
                  </a:lnTo>
                  <a:lnTo>
                    <a:pt x="43509" y="28142"/>
                  </a:lnTo>
                  <a:lnTo>
                    <a:pt x="43289" y="28364"/>
                  </a:lnTo>
                  <a:lnTo>
                    <a:pt x="43065" y="28564"/>
                  </a:lnTo>
                  <a:lnTo>
                    <a:pt x="43065" y="28564"/>
                  </a:lnTo>
                  <a:lnTo>
                    <a:pt x="42836" y="28704"/>
                  </a:lnTo>
                  <a:lnTo>
                    <a:pt x="42607" y="28810"/>
                  </a:lnTo>
                  <a:lnTo>
                    <a:pt x="42379" y="28904"/>
                  </a:lnTo>
                  <a:lnTo>
                    <a:pt x="42146" y="28962"/>
                  </a:lnTo>
                  <a:lnTo>
                    <a:pt x="41917" y="28986"/>
                  </a:lnTo>
                  <a:lnTo>
                    <a:pt x="41688" y="28997"/>
                  </a:lnTo>
                  <a:lnTo>
                    <a:pt x="41464" y="28974"/>
                  </a:lnTo>
                  <a:lnTo>
                    <a:pt x="41236" y="28927"/>
                  </a:lnTo>
                  <a:lnTo>
                    <a:pt x="41016" y="28857"/>
                  </a:lnTo>
                  <a:lnTo>
                    <a:pt x="40791" y="28751"/>
                  </a:lnTo>
                  <a:lnTo>
                    <a:pt x="40572" y="28634"/>
                  </a:lnTo>
                  <a:lnTo>
                    <a:pt x="40356" y="28493"/>
                  </a:lnTo>
                  <a:lnTo>
                    <a:pt x="40141" y="28317"/>
                  </a:lnTo>
                  <a:lnTo>
                    <a:pt x="39930" y="28130"/>
                  </a:lnTo>
                  <a:lnTo>
                    <a:pt x="39719" y="27907"/>
                  </a:lnTo>
                  <a:lnTo>
                    <a:pt x="39516" y="27673"/>
                  </a:lnTo>
                  <a:lnTo>
                    <a:pt x="39314" y="27415"/>
                  </a:lnTo>
                  <a:lnTo>
                    <a:pt x="39121" y="27134"/>
                  </a:lnTo>
                  <a:lnTo>
                    <a:pt x="38927" y="26829"/>
                  </a:lnTo>
                  <a:lnTo>
                    <a:pt x="38738" y="26501"/>
                  </a:lnTo>
                  <a:lnTo>
                    <a:pt x="38558" y="26149"/>
                  </a:lnTo>
                  <a:lnTo>
                    <a:pt x="38382" y="25786"/>
                  </a:lnTo>
                  <a:lnTo>
                    <a:pt x="38210" y="25399"/>
                  </a:lnTo>
                  <a:lnTo>
                    <a:pt x="38043" y="24989"/>
                  </a:lnTo>
                  <a:lnTo>
                    <a:pt x="37885" y="24567"/>
                  </a:lnTo>
                  <a:lnTo>
                    <a:pt x="37731" y="24122"/>
                  </a:lnTo>
                  <a:lnTo>
                    <a:pt x="37582" y="23653"/>
                  </a:lnTo>
                  <a:lnTo>
                    <a:pt x="37445" y="23161"/>
                  </a:lnTo>
                  <a:lnTo>
                    <a:pt x="37309" y="22668"/>
                  </a:lnTo>
                  <a:lnTo>
                    <a:pt x="37186" y="22141"/>
                  </a:lnTo>
                  <a:lnTo>
                    <a:pt x="37067" y="21602"/>
                  </a:lnTo>
                  <a:lnTo>
                    <a:pt x="36962" y="21051"/>
                  </a:lnTo>
                  <a:lnTo>
                    <a:pt x="36962" y="21051"/>
                  </a:lnTo>
                  <a:lnTo>
                    <a:pt x="37225" y="22410"/>
                  </a:lnTo>
                  <a:lnTo>
                    <a:pt x="37357" y="23090"/>
                  </a:lnTo>
                  <a:lnTo>
                    <a:pt x="37489" y="23782"/>
                  </a:lnTo>
                  <a:lnTo>
                    <a:pt x="37612" y="24473"/>
                  </a:lnTo>
                  <a:lnTo>
                    <a:pt x="37736" y="25165"/>
                  </a:lnTo>
                  <a:lnTo>
                    <a:pt x="37854" y="25856"/>
                  </a:lnTo>
                  <a:lnTo>
                    <a:pt x="37969" y="26559"/>
                  </a:lnTo>
                  <a:lnTo>
                    <a:pt x="38074" y="27274"/>
                  </a:lnTo>
                  <a:lnTo>
                    <a:pt x="38175" y="27989"/>
                  </a:lnTo>
                  <a:lnTo>
                    <a:pt x="38263" y="28704"/>
                  </a:lnTo>
                  <a:lnTo>
                    <a:pt x="38347" y="29431"/>
                  </a:lnTo>
                  <a:lnTo>
                    <a:pt x="38382" y="29794"/>
                  </a:lnTo>
                  <a:lnTo>
                    <a:pt x="38417" y="30169"/>
                  </a:lnTo>
                  <a:lnTo>
                    <a:pt x="38452" y="30533"/>
                  </a:lnTo>
                  <a:lnTo>
                    <a:pt x="38479" y="30908"/>
                  </a:lnTo>
                  <a:lnTo>
                    <a:pt x="38509" y="31283"/>
                  </a:lnTo>
                  <a:lnTo>
                    <a:pt x="38531" y="31658"/>
                  </a:lnTo>
                  <a:lnTo>
                    <a:pt x="38553" y="32033"/>
                  </a:lnTo>
                  <a:lnTo>
                    <a:pt x="38571" y="32408"/>
                  </a:lnTo>
                  <a:lnTo>
                    <a:pt x="38571" y="32408"/>
                  </a:lnTo>
                  <a:lnTo>
                    <a:pt x="38584" y="32783"/>
                  </a:lnTo>
                  <a:lnTo>
                    <a:pt x="38593" y="33170"/>
                  </a:lnTo>
                  <a:lnTo>
                    <a:pt x="38597" y="33557"/>
                  </a:lnTo>
                  <a:lnTo>
                    <a:pt x="38602" y="33943"/>
                  </a:lnTo>
                  <a:lnTo>
                    <a:pt x="38597" y="34330"/>
                  </a:lnTo>
                  <a:lnTo>
                    <a:pt x="38593" y="34717"/>
                  </a:lnTo>
                  <a:lnTo>
                    <a:pt x="38584" y="35104"/>
                  </a:lnTo>
                  <a:lnTo>
                    <a:pt x="38571" y="35490"/>
                  </a:lnTo>
                  <a:lnTo>
                    <a:pt x="38553" y="35877"/>
                  </a:lnTo>
                  <a:lnTo>
                    <a:pt x="38531" y="36252"/>
                  </a:lnTo>
                  <a:lnTo>
                    <a:pt x="38505" y="36639"/>
                  </a:lnTo>
                  <a:lnTo>
                    <a:pt x="38474" y="37014"/>
                  </a:lnTo>
                  <a:lnTo>
                    <a:pt x="38439" y="37389"/>
                  </a:lnTo>
                  <a:lnTo>
                    <a:pt x="38399" y="37752"/>
                  </a:lnTo>
                  <a:lnTo>
                    <a:pt x="38356" y="38128"/>
                  </a:lnTo>
                  <a:lnTo>
                    <a:pt x="38312" y="38491"/>
                  </a:lnTo>
                  <a:lnTo>
                    <a:pt x="38259" y="38842"/>
                  </a:lnTo>
                  <a:lnTo>
                    <a:pt x="38206" y="39194"/>
                  </a:lnTo>
                  <a:lnTo>
                    <a:pt x="38144" y="39534"/>
                  </a:lnTo>
                  <a:lnTo>
                    <a:pt x="38079" y="39874"/>
                  </a:lnTo>
                  <a:lnTo>
                    <a:pt x="38013" y="40202"/>
                  </a:lnTo>
                  <a:lnTo>
                    <a:pt x="37938" y="40518"/>
                  </a:lnTo>
                  <a:lnTo>
                    <a:pt x="37863" y="40835"/>
                  </a:lnTo>
                  <a:lnTo>
                    <a:pt x="37780" y="41140"/>
                  </a:lnTo>
                  <a:lnTo>
                    <a:pt x="37692" y="41433"/>
                  </a:lnTo>
                  <a:lnTo>
                    <a:pt x="37604" y="41714"/>
                  </a:lnTo>
                  <a:lnTo>
                    <a:pt x="37507" y="41995"/>
                  </a:lnTo>
                  <a:lnTo>
                    <a:pt x="37410" y="42253"/>
                  </a:lnTo>
                  <a:lnTo>
                    <a:pt x="37305" y="42511"/>
                  </a:lnTo>
                  <a:lnTo>
                    <a:pt x="37195" y="42745"/>
                  </a:lnTo>
                  <a:lnTo>
                    <a:pt x="37080" y="42980"/>
                  </a:lnTo>
                  <a:lnTo>
                    <a:pt x="36966" y="43191"/>
                  </a:lnTo>
                  <a:lnTo>
                    <a:pt x="36966" y="43191"/>
                  </a:lnTo>
                  <a:lnTo>
                    <a:pt x="36843" y="43390"/>
                  </a:lnTo>
                  <a:lnTo>
                    <a:pt x="36715" y="43566"/>
                  </a:lnTo>
                  <a:lnTo>
                    <a:pt x="36584" y="43718"/>
                  </a:lnTo>
                  <a:lnTo>
                    <a:pt x="36452" y="43859"/>
                  </a:lnTo>
                  <a:lnTo>
                    <a:pt x="36315" y="43976"/>
                  </a:lnTo>
                  <a:lnTo>
                    <a:pt x="36175" y="44070"/>
                  </a:lnTo>
                  <a:lnTo>
                    <a:pt x="36034" y="44152"/>
                  </a:lnTo>
                  <a:lnTo>
                    <a:pt x="35889" y="44210"/>
                  </a:lnTo>
                  <a:lnTo>
                    <a:pt x="35748" y="44257"/>
                  </a:lnTo>
                  <a:lnTo>
                    <a:pt x="35603" y="44269"/>
                  </a:lnTo>
                  <a:lnTo>
                    <a:pt x="35458" y="44269"/>
                  </a:lnTo>
                  <a:lnTo>
                    <a:pt x="35313" y="44257"/>
                  </a:lnTo>
                  <a:lnTo>
                    <a:pt x="35168" y="44222"/>
                  </a:lnTo>
                  <a:lnTo>
                    <a:pt x="35027" y="44164"/>
                  </a:lnTo>
                  <a:lnTo>
                    <a:pt x="34886" y="44093"/>
                  </a:lnTo>
                  <a:lnTo>
                    <a:pt x="34746" y="44011"/>
                  </a:lnTo>
                  <a:lnTo>
                    <a:pt x="34609" y="43906"/>
                  </a:lnTo>
                  <a:lnTo>
                    <a:pt x="34477" y="43777"/>
                  </a:lnTo>
                  <a:lnTo>
                    <a:pt x="34345" y="43636"/>
                  </a:lnTo>
                  <a:lnTo>
                    <a:pt x="34222" y="43472"/>
                  </a:lnTo>
                  <a:lnTo>
                    <a:pt x="34099" y="43296"/>
                  </a:lnTo>
                  <a:lnTo>
                    <a:pt x="33980" y="43097"/>
                  </a:lnTo>
                  <a:lnTo>
                    <a:pt x="33871" y="42886"/>
                  </a:lnTo>
                  <a:lnTo>
                    <a:pt x="33761" y="42663"/>
                  </a:lnTo>
                  <a:lnTo>
                    <a:pt x="33660" y="42417"/>
                  </a:lnTo>
                  <a:lnTo>
                    <a:pt x="33567" y="42148"/>
                  </a:lnTo>
                  <a:lnTo>
                    <a:pt x="33479" y="41878"/>
                  </a:lnTo>
                  <a:lnTo>
                    <a:pt x="33400" y="41585"/>
                  </a:lnTo>
                  <a:lnTo>
                    <a:pt x="33330" y="41269"/>
                  </a:lnTo>
                  <a:lnTo>
                    <a:pt x="33264" y="40940"/>
                  </a:lnTo>
                  <a:lnTo>
                    <a:pt x="33237" y="40776"/>
                  </a:lnTo>
                  <a:lnTo>
                    <a:pt x="33211" y="40601"/>
                  </a:lnTo>
                  <a:lnTo>
                    <a:pt x="33185" y="40425"/>
                  </a:lnTo>
                  <a:lnTo>
                    <a:pt x="33163" y="40249"/>
                  </a:lnTo>
                  <a:lnTo>
                    <a:pt x="33163" y="40249"/>
                  </a:lnTo>
                  <a:lnTo>
                    <a:pt x="33097" y="41726"/>
                  </a:lnTo>
                  <a:lnTo>
                    <a:pt x="33018" y="43367"/>
                  </a:lnTo>
                  <a:lnTo>
                    <a:pt x="32828" y="47094"/>
                  </a:lnTo>
                  <a:lnTo>
                    <a:pt x="32609" y="51301"/>
                  </a:lnTo>
                  <a:lnTo>
                    <a:pt x="32362" y="55884"/>
                  </a:lnTo>
                  <a:lnTo>
                    <a:pt x="32099" y="60736"/>
                  </a:lnTo>
                  <a:lnTo>
                    <a:pt x="31817" y="65741"/>
                  </a:lnTo>
                  <a:lnTo>
                    <a:pt x="31531" y="70792"/>
                  </a:lnTo>
                  <a:lnTo>
                    <a:pt x="31250" y="75785"/>
                  </a:lnTo>
                  <a:lnTo>
                    <a:pt x="30709" y="85127"/>
                  </a:lnTo>
                  <a:lnTo>
                    <a:pt x="30256" y="92885"/>
                  </a:lnTo>
                  <a:lnTo>
                    <a:pt x="29830" y="100152"/>
                  </a:lnTo>
                  <a:lnTo>
                    <a:pt x="17325" y="9970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9"/>
            <p:cNvSpPr/>
            <p:nvPr/>
          </p:nvSpPr>
          <p:spPr>
            <a:xfrm>
              <a:off x="3175325" y="-13686675"/>
              <a:ext cx="1168650" cy="2503825"/>
            </a:xfrm>
            <a:custGeom>
              <a:avLst/>
              <a:gdLst/>
              <a:ahLst/>
              <a:cxnLst/>
              <a:rect l="l" t="t" r="r" b="b"/>
              <a:pathLst>
                <a:path w="46746" h="100153" fill="none" extrusionOk="0">
                  <a:moveTo>
                    <a:pt x="29830" y="100152"/>
                  </a:moveTo>
                  <a:lnTo>
                    <a:pt x="28563" y="100105"/>
                  </a:lnTo>
                  <a:lnTo>
                    <a:pt x="28563" y="100105"/>
                  </a:lnTo>
                  <a:lnTo>
                    <a:pt x="29073" y="95874"/>
                  </a:lnTo>
                  <a:lnTo>
                    <a:pt x="29320" y="93765"/>
                  </a:lnTo>
                  <a:lnTo>
                    <a:pt x="29566" y="91655"/>
                  </a:lnTo>
                  <a:lnTo>
                    <a:pt x="29803" y="89545"/>
                  </a:lnTo>
                  <a:lnTo>
                    <a:pt x="30032" y="87435"/>
                  </a:lnTo>
                  <a:lnTo>
                    <a:pt x="30142" y="86381"/>
                  </a:lnTo>
                  <a:lnTo>
                    <a:pt x="30252" y="85326"/>
                  </a:lnTo>
                  <a:lnTo>
                    <a:pt x="30357" y="84271"/>
                  </a:lnTo>
                  <a:lnTo>
                    <a:pt x="30458" y="83216"/>
                  </a:lnTo>
                  <a:lnTo>
                    <a:pt x="30560" y="82150"/>
                  </a:lnTo>
                  <a:lnTo>
                    <a:pt x="30656" y="81095"/>
                  </a:lnTo>
                  <a:lnTo>
                    <a:pt x="30749" y="80028"/>
                  </a:lnTo>
                  <a:lnTo>
                    <a:pt x="30837" y="78962"/>
                  </a:lnTo>
                  <a:lnTo>
                    <a:pt x="30920" y="77895"/>
                  </a:lnTo>
                  <a:lnTo>
                    <a:pt x="31004" y="76828"/>
                  </a:lnTo>
                  <a:lnTo>
                    <a:pt x="31078" y="75750"/>
                  </a:lnTo>
                  <a:lnTo>
                    <a:pt x="31153" y="74672"/>
                  </a:lnTo>
                  <a:lnTo>
                    <a:pt x="31219" y="73594"/>
                  </a:lnTo>
                  <a:lnTo>
                    <a:pt x="31281" y="72504"/>
                  </a:lnTo>
                  <a:lnTo>
                    <a:pt x="31338" y="71425"/>
                  </a:lnTo>
                  <a:lnTo>
                    <a:pt x="31391" y="70324"/>
                  </a:lnTo>
                  <a:lnTo>
                    <a:pt x="31439" y="69234"/>
                  </a:lnTo>
                  <a:lnTo>
                    <a:pt x="31479" y="68132"/>
                  </a:lnTo>
                  <a:lnTo>
                    <a:pt x="31514" y="67030"/>
                  </a:lnTo>
                  <a:lnTo>
                    <a:pt x="31545" y="65917"/>
                  </a:lnTo>
                  <a:lnTo>
                    <a:pt x="31545" y="65917"/>
                  </a:lnTo>
                  <a:lnTo>
                    <a:pt x="31558" y="64956"/>
                  </a:lnTo>
                  <a:lnTo>
                    <a:pt x="31562" y="63995"/>
                  </a:lnTo>
                  <a:lnTo>
                    <a:pt x="31562" y="63995"/>
                  </a:lnTo>
                  <a:lnTo>
                    <a:pt x="31562" y="63444"/>
                  </a:lnTo>
                  <a:lnTo>
                    <a:pt x="31558" y="62893"/>
                  </a:lnTo>
                  <a:lnTo>
                    <a:pt x="31549" y="62342"/>
                  </a:lnTo>
                  <a:lnTo>
                    <a:pt x="31540" y="61791"/>
                  </a:lnTo>
                  <a:lnTo>
                    <a:pt x="31523" y="61240"/>
                  </a:lnTo>
                  <a:lnTo>
                    <a:pt x="31509" y="60689"/>
                  </a:lnTo>
                  <a:lnTo>
                    <a:pt x="31487" y="60139"/>
                  </a:lnTo>
                  <a:lnTo>
                    <a:pt x="31465" y="59588"/>
                  </a:lnTo>
                  <a:lnTo>
                    <a:pt x="31439" y="59037"/>
                  </a:lnTo>
                  <a:lnTo>
                    <a:pt x="31408" y="58498"/>
                  </a:lnTo>
                  <a:lnTo>
                    <a:pt x="31377" y="57947"/>
                  </a:lnTo>
                  <a:lnTo>
                    <a:pt x="31342" y="57408"/>
                  </a:lnTo>
                  <a:lnTo>
                    <a:pt x="31303" y="56869"/>
                  </a:lnTo>
                  <a:lnTo>
                    <a:pt x="31263" y="56329"/>
                  </a:lnTo>
                  <a:lnTo>
                    <a:pt x="31219" y="55790"/>
                  </a:lnTo>
                  <a:lnTo>
                    <a:pt x="31171" y="55251"/>
                  </a:lnTo>
                  <a:lnTo>
                    <a:pt x="31122" y="54724"/>
                  </a:lnTo>
                  <a:lnTo>
                    <a:pt x="31070" y="54185"/>
                  </a:lnTo>
                  <a:lnTo>
                    <a:pt x="31012" y="53657"/>
                  </a:lnTo>
                  <a:lnTo>
                    <a:pt x="30955" y="53130"/>
                  </a:lnTo>
                  <a:lnTo>
                    <a:pt x="30894" y="52602"/>
                  </a:lnTo>
                  <a:lnTo>
                    <a:pt x="30828" y="52075"/>
                  </a:lnTo>
                  <a:lnTo>
                    <a:pt x="30762" y="51559"/>
                  </a:lnTo>
                  <a:lnTo>
                    <a:pt x="30692" y="51032"/>
                  </a:lnTo>
                  <a:lnTo>
                    <a:pt x="30617" y="50516"/>
                  </a:lnTo>
                  <a:lnTo>
                    <a:pt x="30542" y="50000"/>
                  </a:lnTo>
                  <a:lnTo>
                    <a:pt x="30463" y="49496"/>
                  </a:lnTo>
                  <a:lnTo>
                    <a:pt x="30379" y="48981"/>
                  </a:lnTo>
                  <a:lnTo>
                    <a:pt x="30296" y="48477"/>
                  </a:lnTo>
                  <a:lnTo>
                    <a:pt x="30208" y="47973"/>
                  </a:lnTo>
                  <a:lnTo>
                    <a:pt x="30116" y="47480"/>
                  </a:lnTo>
                  <a:lnTo>
                    <a:pt x="30023" y="46976"/>
                  </a:lnTo>
                  <a:lnTo>
                    <a:pt x="30023" y="46976"/>
                  </a:lnTo>
                  <a:lnTo>
                    <a:pt x="29944" y="46566"/>
                  </a:lnTo>
                  <a:lnTo>
                    <a:pt x="29856" y="46168"/>
                  </a:lnTo>
                  <a:lnTo>
                    <a:pt x="29764" y="45769"/>
                  </a:lnTo>
                  <a:lnTo>
                    <a:pt x="29667" y="45382"/>
                  </a:lnTo>
                  <a:lnTo>
                    <a:pt x="29566" y="45019"/>
                  </a:lnTo>
                  <a:lnTo>
                    <a:pt x="29460" y="44656"/>
                  </a:lnTo>
                  <a:lnTo>
                    <a:pt x="29346" y="44304"/>
                  </a:lnTo>
                  <a:lnTo>
                    <a:pt x="29227" y="43976"/>
                  </a:lnTo>
                  <a:lnTo>
                    <a:pt x="29104" y="43648"/>
                  </a:lnTo>
                  <a:lnTo>
                    <a:pt x="28977" y="43343"/>
                  </a:lnTo>
                  <a:lnTo>
                    <a:pt x="28845" y="43038"/>
                  </a:lnTo>
                  <a:lnTo>
                    <a:pt x="28708" y="42757"/>
                  </a:lnTo>
                  <a:lnTo>
                    <a:pt x="28568" y="42499"/>
                  </a:lnTo>
                  <a:lnTo>
                    <a:pt x="28423" y="42241"/>
                  </a:lnTo>
                  <a:lnTo>
                    <a:pt x="28273" y="42007"/>
                  </a:lnTo>
                  <a:lnTo>
                    <a:pt x="28119" y="41784"/>
                  </a:lnTo>
                  <a:lnTo>
                    <a:pt x="28119" y="41784"/>
                  </a:lnTo>
                  <a:lnTo>
                    <a:pt x="27996" y="41620"/>
                  </a:lnTo>
                  <a:lnTo>
                    <a:pt x="27877" y="41480"/>
                  </a:lnTo>
                  <a:lnTo>
                    <a:pt x="27759" y="41339"/>
                  </a:lnTo>
                  <a:lnTo>
                    <a:pt x="27636" y="41210"/>
                  </a:lnTo>
                  <a:lnTo>
                    <a:pt x="27512" y="41093"/>
                  </a:lnTo>
                  <a:lnTo>
                    <a:pt x="27389" y="40987"/>
                  </a:lnTo>
                  <a:lnTo>
                    <a:pt x="27266" y="40894"/>
                  </a:lnTo>
                  <a:lnTo>
                    <a:pt x="27139" y="40811"/>
                  </a:lnTo>
                  <a:lnTo>
                    <a:pt x="27016" y="40741"/>
                  </a:lnTo>
                  <a:lnTo>
                    <a:pt x="26892" y="40671"/>
                  </a:lnTo>
                  <a:lnTo>
                    <a:pt x="26765" y="40624"/>
                  </a:lnTo>
                  <a:lnTo>
                    <a:pt x="26642" y="40577"/>
                  </a:lnTo>
                  <a:lnTo>
                    <a:pt x="26514" y="40542"/>
                  </a:lnTo>
                  <a:lnTo>
                    <a:pt x="26387" y="40518"/>
                  </a:lnTo>
                  <a:lnTo>
                    <a:pt x="26264" y="40495"/>
                  </a:lnTo>
                  <a:lnTo>
                    <a:pt x="26136" y="40495"/>
                  </a:lnTo>
                  <a:lnTo>
                    <a:pt x="26136" y="40495"/>
                  </a:lnTo>
                  <a:lnTo>
                    <a:pt x="25991" y="40507"/>
                  </a:lnTo>
                  <a:lnTo>
                    <a:pt x="25846" y="40518"/>
                  </a:lnTo>
                  <a:lnTo>
                    <a:pt x="25701" y="40554"/>
                  </a:lnTo>
                  <a:lnTo>
                    <a:pt x="25556" y="40601"/>
                  </a:lnTo>
                  <a:lnTo>
                    <a:pt x="25411" y="40659"/>
                  </a:lnTo>
                  <a:lnTo>
                    <a:pt x="25266" y="40729"/>
                  </a:lnTo>
                  <a:lnTo>
                    <a:pt x="25125" y="40811"/>
                  </a:lnTo>
                  <a:lnTo>
                    <a:pt x="24984" y="40917"/>
                  </a:lnTo>
                  <a:lnTo>
                    <a:pt x="24843" y="41022"/>
                  </a:lnTo>
                  <a:lnTo>
                    <a:pt x="24707" y="41140"/>
                  </a:lnTo>
                  <a:lnTo>
                    <a:pt x="24571" y="41280"/>
                  </a:lnTo>
                  <a:lnTo>
                    <a:pt x="24435" y="41421"/>
                  </a:lnTo>
                  <a:lnTo>
                    <a:pt x="24303" y="41585"/>
                  </a:lnTo>
                  <a:lnTo>
                    <a:pt x="24171" y="41749"/>
                  </a:lnTo>
                  <a:lnTo>
                    <a:pt x="24043" y="41937"/>
                  </a:lnTo>
                  <a:lnTo>
                    <a:pt x="23916" y="42124"/>
                  </a:lnTo>
                  <a:lnTo>
                    <a:pt x="23793" y="42335"/>
                  </a:lnTo>
                  <a:lnTo>
                    <a:pt x="23669" y="42546"/>
                  </a:lnTo>
                  <a:lnTo>
                    <a:pt x="23551" y="42781"/>
                  </a:lnTo>
                  <a:lnTo>
                    <a:pt x="23432" y="43015"/>
                  </a:lnTo>
                  <a:lnTo>
                    <a:pt x="23318" y="43273"/>
                  </a:lnTo>
                  <a:lnTo>
                    <a:pt x="23208" y="43531"/>
                  </a:lnTo>
                  <a:lnTo>
                    <a:pt x="23102" y="43800"/>
                  </a:lnTo>
                  <a:lnTo>
                    <a:pt x="22997" y="44093"/>
                  </a:lnTo>
                  <a:lnTo>
                    <a:pt x="22896" y="44386"/>
                  </a:lnTo>
                  <a:lnTo>
                    <a:pt x="22799" y="44691"/>
                  </a:lnTo>
                  <a:lnTo>
                    <a:pt x="22702" y="45007"/>
                  </a:lnTo>
                  <a:lnTo>
                    <a:pt x="22614" y="45336"/>
                  </a:lnTo>
                  <a:lnTo>
                    <a:pt x="22526" y="45664"/>
                  </a:lnTo>
                  <a:lnTo>
                    <a:pt x="22443" y="46015"/>
                  </a:lnTo>
                  <a:lnTo>
                    <a:pt x="22368" y="46367"/>
                  </a:lnTo>
                  <a:lnTo>
                    <a:pt x="22293" y="46742"/>
                  </a:lnTo>
                  <a:lnTo>
                    <a:pt x="22293" y="46742"/>
                  </a:lnTo>
                  <a:lnTo>
                    <a:pt x="22201" y="47223"/>
                  </a:lnTo>
                  <a:lnTo>
                    <a:pt x="22113" y="47703"/>
                  </a:lnTo>
                  <a:lnTo>
                    <a:pt x="22029" y="48195"/>
                  </a:lnTo>
                  <a:lnTo>
                    <a:pt x="21950" y="48688"/>
                  </a:lnTo>
                  <a:lnTo>
                    <a:pt x="21871" y="49192"/>
                  </a:lnTo>
                  <a:lnTo>
                    <a:pt x="21796" y="49684"/>
                  </a:lnTo>
                  <a:lnTo>
                    <a:pt x="21722" y="50200"/>
                  </a:lnTo>
                  <a:lnTo>
                    <a:pt x="21656" y="50704"/>
                  </a:lnTo>
                  <a:lnTo>
                    <a:pt x="21590" y="51219"/>
                  </a:lnTo>
                  <a:lnTo>
                    <a:pt x="21524" y="51735"/>
                  </a:lnTo>
                  <a:lnTo>
                    <a:pt x="21462" y="52262"/>
                  </a:lnTo>
                  <a:lnTo>
                    <a:pt x="21405" y="52778"/>
                  </a:lnTo>
                  <a:lnTo>
                    <a:pt x="21352" y="53305"/>
                  </a:lnTo>
                  <a:lnTo>
                    <a:pt x="21299" y="53845"/>
                  </a:lnTo>
                  <a:lnTo>
                    <a:pt x="21251" y="54372"/>
                  </a:lnTo>
                  <a:lnTo>
                    <a:pt x="21207" y="54911"/>
                  </a:lnTo>
                  <a:lnTo>
                    <a:pt x="21163" y="55462"/>
                  </a:lnTo>
                  <a:lnTo>
                    <a:pt x="21124" y="56001"/>
                  </a:lnTo>
                  <a:lnTo>
                    <a:pt x="21088" y="56552"/>
                  </a:lnTo>
                  <a:lnTo>
                    <a:pt x="21053" y="57103"/>
                  </a:lnTo>
                  <a:lnTo>
                    <a:pt x="21022" y="57654"/>
                  </a:lnTo>
                  <a:lnTo>
                    <a:pt x="20992" y="58216"/>
                  </a:lnTo>
                  <a:lnTo>
                    <a:pt x="20965" y="58779"/>
                  </a:lnTo>
                  <a:lnTo>
                    <a:pt x="20943" y="59342"/>
                  </a:lnTo>
                  <a:lnTo>
                    <a:pt x="20921" y="59904"/>
                  </a:lnTo>
                  <a:lnTo>
                    <a:pt x="20904" y="60478"/>
                  </a:lnTo>
                  <a:lnTo>
                    <a:pt x="20891" y="61053"/>
                  </a:lnTo>
                  <a:lnTo>
                    <a:pt x="20877" y="61627"/>
                  </a:lnTo>
                  <a:lnTo>
                    <a:pt x="20869" y="62201"/>
                  </a:lnTo>
                  <a:lnTo>
                    <a:pt x="20860" y="62776"/>
                  </a:lnTo>
                  <a:lnTo>
                    <a:pt x="20855" y="63362"/>
                  </a:lnTo>
                  <a:lnTo>
                    <a:pt x="20855" y="63948"/>
                  </a:lnTo>
                  <a:lnTo>
                    <a:pt x="20855" y="63948"/>
                  </a:lnTo>
                  <a:lnTo>
                    <a:pt x="20860" y="64815"/>
                  </a:lnTo>
                  <a:lnTo>
                    <a:pt x="20869" y="65682"/>
                  </a:lnTo>
                  <a:lnTo>
                    <a:pt x="20882" y="66561"/>
                  </a:lnTo>
                  <a:lnTo>
                    <a:pt x="20899" y="67440"/>
                  </a:lnTo>
                  <a:lnTo>
                    <a:pt x="20899" y="67440"/>
                  </a:lnTo>
                  <a:lnTo>
                    <a:pt x="20882" y="67265"/>
                  </a:lnTo>
                  <a:lnTo>
                    <a:pt x="20860" y="67100"/>
                  </a:lnTo>
                  <a:lnTo>
                    <a:pt x="20833" y="66936"/>
                  </a:lnTo>
                  <a:lnTo>
                    <a:pt x="20807" y="66772"/>
                  </a:lnTo>
                  <a:lnTo>
                    <a:pt x="20772" y="66620"/>
                  </a:lnTo>
                  <a:lnTo>
                    <a:pt x="20737" y="66468"/>
                  </a:lnTo>
                  <a:lnTo>
                    <a:pt x="20701" y="66327"/>
                  </a:lnTo>
                  <a:lnTo>
                    <a:pt x="20658" y="66186"/>
                  </a:lnTo>
                  <a:lnTo>
                    <a:pt x="20614" y="66046"/>
                  </a:lnTo>
                  <a:lnTo>
                    <a:pt x="20570" y="65917"/>
                  </a:lnTo>
                  <a:lnTo>
                    <a:pt x="20521" y="65788"/>
                  </a:lnTo>
                  <a:lnTo>
                    <a:pt x="20468" y="65671"/>
                  </a:lnTo>
                  <a:lnTo>
                    <a:pt x="20416" y="65553"/>
                  </a:lnTo>
                  <a:lnTo>
                    <a:pt x="20359" y="65448"/>
                  </a:lnTo>
                  <a:lnTo>
                    <a:pt x="20301" y="65342"/>
                  </a:lnTo>
                  <a:lnTo>
                    <a:pt x="20240" y="65237"/>
                  </a:lnTo>
                  <a:lnTo>
                    <a:pt x="20178" y="65143"/>
                  </a:lnTo>
                  <a:lnTo>
                    <a:pt x="20117" y="65049"/>
                  </a:lnTo>
                  <a:lnTo>
                    <a:pt x="19985" y="64897"/>
                  </a:lnTo>
                  <a:lnTo>
                    <a:pt x="19844" y="64756"/>
                  </a:lnTo>
                  <a:lnTo>
                    <a:pt x="19703" y="64639"/>
                  </a:lnTo>
                  <a:lnTo>
                    <a:pt x="19558" y="64557"/>
                  </a:lnTo>
                  <a:lnTo>
                    <a:pt x="19409" y="64487"/>
                  </a:lnTo>
                  <a:lnTo>
                    <a:pt x="19259" y="64452"/>
                  </a:lnTo>
                  <a:lnTo>
                    <a:pt x="19110" y="64428"/>
                  </a:lnTo>
                  <a:lnTo>
                    <a:pt x="19110" y="64428"/>
                  </a:lnTo>
                  <a:lnTo>
                    <a:pt x="18956" y="64452"/>
                  </a:lnTo>
                  <a:lnTo>
                    <a:pt x="18881" y="64463"/>
                  </a:lnTo>
                  <a:lnTo>
                    <a:pt x="18806" y="64487"/>
                  </a:lnTo>
                  <a:lnTo>
                    <a:pt x="18732" y="64522"/>
                  </a:lnTo>
                  <a:lnTo>
                    <a:pt x="18657" y="64557"/>
                  </a:lnTo>
                  <a:lnTo>
                    <a:pt x="18582" y="64604"/>
                  </a:lnTo>
                  <a:lnTo>
                    <a:pt x="18512" y="64663"/>
                  </a:lnTo>
                  <a:lnTo>
                    <a:pt x="18437" y="64721"/>
                  </a:lnTo>
                  <a:lnTo>
                    <a:pt x="18367" y="64792"/>
                  </a:lnTo>
                  <a:lnTo>
                    <a:pt x="18296" y="64874"/>
                  </a:lnTo>
                  <a:lnTo>
                    <a:pt x="18230" y="64956"/>
                  </a:lnTo>
                  <a:lnTo>
                    <a:pt x="18164" y="65049"/>
                  </a:lnTo>
                  <a:lnTo>
                    <a:pt x="18098" y="65143"/>
                  </a:lnTo>
                  <a:lnTo>
                    <a:pt x="18032" y="65249"/>
                  </a:lnTo>
                  <a:lnTo>
                    <a:pt x="17971" y="65366"/>
                  </a:lnTo>
                  <a:lnTo>
                    <a:pt x="17971" y="65366"/>
                  </a:lnTo>
                  <a:lnTo>
                    <a:pt x="17874" y="65577"/>
                  </a:lnTo>
                  <a:lnTo>
                    <a:pt x="17782" y="65788"/>
                  </a:lnTo>
                  <a:lnTo>
                    <a:pt x="17690" y="66022"/>
                  </a:lnTo>
                  <a:lnTo>
                    <a:pt x="17606" y="66257"/>
                  </a:lnTo>
                  <a:lnTo>
                    <a:pt x="17527" y="66503"/>
                  </a:lnTo>
                  <a:lnTo>
                    <a:pt x="17452" y="66749"/>
                  </a:lnTo>
                  <a:lnTo>
                    <a:pt x="17377" y="67007"/>
                  </a:lnTo>
                  <a:lnTo>
                    <a:pt x="17311" y="67276"/>
                  </a:lnTo>
                  <a:lnTo>
                    <a:pt x="17245" y="67558"/>
                  </a:lnTo>
                  <a:lnTo>
                    <a:pt x="17184" y="67839"/>
                  </a:lnTo>
                  <a:lnTo>
                    <a:pt x="17127" y="68132"/>
                  </a:lnTo>
                  <a:lnTo>
                    <a:pt x="17074" y="68425"/>
                  </a:lnTo>
                  <a:lnTo>
                    <a:pt x="17026" y="68730"/>
                  </a:lnTo>
                  <a:lnTo>
                    <a:pt x="16977" y="69034"/>
                  </a:lnTo>
                  <a:lnTo>
                    <a:pt x="16938" y="69351"/>
                  </a:lnTo>
                  <a:lnTo>
                    <a:pt x="16894" y="69667"/>
                  </a:lnTo>
                  <a:lnTo>
                    <a:pt x="16858" y="69984"/>
                  </a:lnTo>
                  <a:lnTo>
                    <a:pt x="16823" y="70312"/>
                  </a:lnTo>
                  <a:lnTo>
                    <a:pt x="16793" y="70640"/>
                  </a:lnTo>
                  <a:lnTo>
                    <a:pt x="16766" y="70968"/>
                  </a:lnTo>
                  <a:lnTo>
                    <a:pt x="16713" y="71648"/>
                  </a:lnTo>
                  <a:lnTo>
                    <a:pt x="16674" y="72316"/>
                  </a:lnTo>
                  <a:lnTo>
                    <a:pt x="16643" y="73008"/>
                  </a:lnTo>
                  <a:lnTo>
                    <a:pt x="16617" y="73687"/>
                  </a:lnTo>
                  <a:lnTo>
                    <a:pt x="16599" y="74367"/>
                  </a:lnTo>
                  <a:lnTo>
                    <a:pt x="16590" y="75035"/>
                  </a:lnTo>
                  <a:lnTo>
                    <a:pt x="16590" y="75035"/>
                  </a:lnTo>
                  <a:lnTo>
                    <a:pt x="16581" y="75832"/>
                  </a:lnTo>
                  <a:lnTo>
                    <a:pt x="16581" y="76629"/>
                  </a:lnTo>
                  <a:lnTo>
                    <a:pt x="16581" y="76629"/>
                  </a:lnTo>
                  <a:lnTo>
                    <a:pt x="16581" y="77391"/>
                  </a:lnTo>
                  <a:lnTo>
                    <a:pt x="16590" y="78153"/>
                  </a:lnTo>
                  <a:lnTo>
                    <a:pt x="16599" y="78903"/>
                  </a:lnTo>
                  <a:lnTo>
                    <a:pt x="16617" y="79653"/>
                  </a:lnTo>
                  <a:lnTo>
                    <a:pt x="16634" y="80415"/>
                  </a:lnTo>
                  <a:lnTo>
                    <a:pt x="16661" y="81165"/>
                  </a:lnTo>
                  <a:lnTo>
                    <a:pt x="16691" y="81915"/>
                  </a:lnTo>
                  <a:lnTo>
                    <a:pt x="16722" y="82665"/>
                  </a:lnTo>
                  <a:lnTo>
                    <a:pt x="16762" y="83415"/>
                  </a:lnTo>
                  <a:lnTo>
                    <a:pt x="16806" y="84154"/>
                  </a:lnTo>
                  <a:lnTo>
                    <a:pt x="16854" y="84904"/>
                  </a:lnTo>
                  <a:lnTo>
                    <a:pt x="16902" y="85642"/>
                  </a:lnTo>
                  <a:lnTo>
                    <a:pt x="16960" y="86381"/>
                  </a:lnTo>
                  <a:lnTo>
                    <a:pt x="17021" y="87119"/>
                  </a:lnTo>
                  <a:lnTo>
                    <a:pt x="17087" y="87846"/>
                  </a:lnTo>
                  <a:lnTo>
                    <a:pt x="17153" y="88572"/>
                  </a:lnTo>
                  <a:lnTo>
                    <a:pt x="17228" y="89311"/>
                  </a:lnTo>
                  <a:lnTo>
                    <a:pt x="17307" y="90026"/>
                  </a:lnTo>
                  <a:lnTo>
                    <a:pt x="17391" y="90752"/>
                  </a:lnTo>
                  <a:lnTo>
                    <a:pt x="17474" y="91467"/>
                  </a:lnTo>
                  <a:lnTo>
                    <a:pt x="17566" y="92182"/>
                  </a:lnTo>
                  <a:lnTo>
                    <a:pt x="17663" y="92885"/>
                  </a:lnTo>
                  <a:lnTo>
                    <a:pt x="17760" y="93600"/>
                  </a:lnTo>
                  <a:lnTo>
                    <a:pt x="17865" y="94304"/>
                  </a:lnTo>
                  <a:lnTo>
                    <a:pt x="17971" y="94995"/>
                  </a:lnTo>
                  <a:lnTo>
                    <a:pt x="18085" y="95687"/>
                  </a:lnTo>
                  <a:lnTo>
                    <a:pt x="18200" y="96378"/>
                  </a:lnTo>
                  <a:lnTo>
                    <a:pt x="18323" y="97070"/>
                  </a:lnTo>
                  <a:lnTo>
                    <a:pt x="18446" y="97749"/>
                  </a:lnTo>
                  <a:lnTo>
                    <a:pt x="18573" y="98418"/>
                  </a:lnTo>
                  <a:lnTo>
                    <a:pt x="18710" y="99097"/>
                  </a:lnTo>
                  <a:lnTo>
                    <a:pt x="18846" y="99754"/>
                  </a:lnTo>
                  <a:lnTo>
                    <a:pt x="17325" y="99707"/>
                  </a:lnTo>
                  <a:lnTo>
                    <a:pt x="17325" y="99707"/>
                  </a:lnTo>
                  <a:lnTo>
                    <a:pt x="17201" y="97937"/>
                  </a:lnTo>
                  <a:lnTo>
                    <a:pt x="17078" y="96085"/>
                  </a:lnTo>
                  <a:lnTo>
                    <a:pt x="16955" y="94163"/>
                  </a:lnTo>
                  <a:lnTo>
                    <a:pt x="16832" y="92159"/>
                  </a:lnTo>
                  <a:lnTo>
                    <a:pt x="16713" y="90084"/>
                  </a:lnTo>
                  <a:lnTo>
                    <a:pt x="16595" y="87951"/>
                  </a:lnTo>
                  <a:lnTo>
                    <a:pt x="16476" y="85759"/>
                  </a:lnTo>
                  <a:lnTo>
                    <a:pt x="16357" y="83509"/>
                  </a:lnTo>
                  <a:lnTo>
                    <a:pt x="16239" y="81212"/>
                  </a:lnTo>
                  <a:lnTo>
                    <a:pt x="16124" y="78868"/>
                  </a:lnTo>
                  <a:lnTo>
                    <a:pt x="15891" y="74074"/>
                  </a:lnTo>
                  <a:lnTo>
                    <a:pt x="15662" y="69175"/>
                  </a:lnTo>
                  <a:lnTo>
                    <a:pt x="15434" y="64206"/>
                  </a:lnTo>
                  <a:lnTo>
                    <a:pt x="14977" y="54231"/>
                  </a:lnTo>
                  <a:lnTo>
                    <a:pt x="14748" y="49309"/>
                  </a:lnTo>
                  <a:lnTo>
                    <a:pt x="14515" y="44492"/>
                  </a:lnTo>
                  <a:lnTo>
                    <a:pt x="14396" y="42124"/>
                  </a:lnTo>
                  <a:lnTo>
                    <a:pt x="14282" y="39804"/>
                  </a:lnTo>
                  <a:lnTo>
                    <a:pt x="14163" y="37530"/>
                  </a:lnTo>
                  <a:lnTo>
                    <a:pt x="14044" y="35315"/>
                  </a:lnTo>
                  <a:lnTo>
                    <a:pt x="13926" y="33146"/>
                  </a:lnTo>
                  <a:lnTo>
                    <a:pt x="13803" y="31037"/>
                  </a:lnTo>
                  <a:lnTo>
                    <a:pt x="13679" y="29009"/>
                  </a:lnTo>
                  <a:lnTo>
                    <a:pt x="13556" y="27040"/>
                  </a:lnTo>
                  <a:lnTo>
                    <a:pt x="13556" y="27040"/>
                  </a:lnTo>
                  <a:lnTo>
                    <a:pt x="13539" y="27520"/>
                  </a:lnTo>
                  <a:lnTo>
                    <a:pt x="13512" y="27989"/>
                  </a:lnTo>
                  <a:lnTo>
                    <a:pt x="13477" y="28470"/>
                  </a:lnTo>
                  <a:lnTo>
                    <a:pt x="13438" y="28939"/>
                  </a:lnTo>
                  <a:lnTo>
                    <a:pt x="13385" y="29407"/>
                  </a:lnTo>
                  <a:lnTo>
                    <a:pt x="13328" y="29865"/>
                  </a:lnTo>
                  <a:lnTo>
                    <a:pt x="13262" y="30322"/>
                  </a:lnTo>
                  <a:lnTo>
                    <a:pt x="13187" y="30779"/>
                  </a:lnTo>
                  <a:lnTo>
                    <a:pt x="13108" y="31212"/>
                  </a:lnTo>
                  <a:lnTo>
                    <a:pt x="13020" y="31646"/>
                  </a:lnTo>
                  <a:lnTo>
                    <a:pt x="12928" y="32068"/>
                  </a:lnTo>
                  <a:lnTo>
                    <a:pt x="12826" y="32478"/>
                  </a:lnTo>
                  <a:lnTo>
                    <a:pt x="12721" y="32877"/>
                  </a:lnTo>
                  <a:lnTo>
                    <a:pt x="12607" y="33264"/>
                  </a:lnTo>
                  <a:lnTo>
                    <a:pt x="12488" y="33639"/>
                  </a:lnTo>
                  <a:lnTo>
                    <a:pt x="12365" y="34002"/>
                  </a:lnTo>
                  <a:lnTo>
                    <a:pt x="12233" y="34354"/>
                  </a:lnTo>
                  <a:lnTo>
                    <a:pt x="12101" y="34682"/>
                  </a:lnTo>
                  <a:lnTo>
                    <a:pt x="11960" y="34998"/>
                  </a:lnTo>
                  <a:lnTo>
                    <a:pt x="11815" y="35291"/>
                  </a:lnTo>
                  <a:lnTo>
                    <a:pt x="11670" y="35561"/>
                  </a:lnTo>
                  <a:lnTo>
                    <a:pt x="11516" y="35819"/>
                  </a:lnTo>
                  <a:lnTo>
                    <a:pt x="11358" y="36065"/>
                  </a:lnTo>
                  <a:lnTo>
                    <a:pt x="11200" y="36276"/>
                  </a:lnTo>
                  <a:lnTo>
                    <a:pt x="11032" y="36475"/>
                  </a:lnTo>
                  <a:lnTo>
                    <a:pt x="10865" y="36639"/>
                  </a:lnTo>
                  <a:lnTo>
                    <a:pt x="10694" y="36791"/>
                  </a:lnTo>
                  <a:lnTo>
                    <a:pt x="10522" y="36909"/>
                  </a:lnTo>
                  <a:lnTo>
                    <a:pt x="10342" y="37002"/>
                  </a:lnTo>
                  <a:lnTo>
                    <a:pt x="10162" y="37073"/>
                  </a:lnTo>
                  <a:lnTo>
                    <a:pt x="10074" y="37108"/>
                  </a:lnTo>
                  <a:lnTo>
                    <a:pt x="9982" y="37120"/>
                  </a:lnTo>
                  <a:lnTo>
                    <a:pt x="9889" y="37131"/>
                  </a:lnTo>
                  <a:lnTo>
                    <a:pt x="9797" y="37131"/>
                  </a:lnTo>
                  <a:lnTo>
                    <a:pt x="9797" y="37131"/>
                  </a:lnTo>
                  <a:lnTo>
                    <a:pt x="9735" y="37131"/>
                  </a:lnTo>
                  <a:lnTo>
                    <a:pt x="9735" y="37131"/>
                  </a:lnTo>
                  <a:lnTo>
                    <a:pt x="9639" y="37120"/>
                  </a:lnTo>
                  <a:lnTo>
                    <a:pt x="9542" y="37108"/>
                  </a:lnTo>
                  <a:lnTo>
                    <a:pt x="9450" y="37084"/>
                  </a:lnTo>
                  <a:lnTo>
                    <a:pt x="9353" y="37049"/>
                  </a:lnTo>
                  <a:lnTo>
                    <a:pt x="9260" y="37014"/>
                  </a:lnTo>
                  <a:lnTo>
                    <a:pt x="9168" y="36967"/>
                  </a:lnTo>
                  <a:lnTo>
                    <a:pt x="9080" y="36909"/>
                  </a:lnTo>
                  <a:lnTo>
                    <a:pt x="8988" y="36850"/>
                  </a:lnTo>
                  <a:lnTo>
                    <a:pt x="8900" y="36780"/>
                  </a:lnTo>
                  <a:lnTo>
                    <a:pt x="8808" y="36709"/>
                  </a:lnTo>
                  <a:lnTo>
                    <a:pt x="8632" y="36545"/>
                  </a:lnTo>
                  <a:lnTo>
                    <a:pt x="8465" y="36358"/>
                  </a:lnTo>
                  <a:lnTo>
                    <a:pt x="8293" y="36135"/>
                  </a:lnTo>
                  <a:lnTo>
                    <a:pt x="8130" y="35901"/>
                  </a:lnTo>
                  <a:lnTo>
                    <a:pt x="7972" y="35631"/>
                  </a:lnTo>
                  <a:lnTo>
                    <a:pt x="7818" y="35350"/>
                  </a:lnTo>
                  <a:lnTo>
                    <a:pt x="7669" y="35045"/>
                  </a:lnTo>
                  <a:lnTo>
                    <a:pt x="7528" y="34729"/>
                  </a:lnTo>
                  <a:lnTo>
                    <a:pt x="7387" y="34389"/>
                  </a:lnTo>
                  <a:lnTo>
                    <a:pt x="7255" y="34025"/>
                  </a:lnTo>
                  <a:lnTo>
                    <a:pt x="7128" y="33662"/>
                  </a:lnTo>
                  <a:lnTo>
                    <a:pt x="7009" y="33264"/>
                  </a:lnTo>
                  <a:lnTo>
                    <a:pt x="6890" y="32865"/>
                  </a:lnTo>
                  <a:lnTo>
                    <a:pt x="6785" y="32443"/>
                  </a:lnTo>
                  <a:lnTo>
                    <a:pt x="6684" y="32021"/>
                  </a:lnTo>
                  <a:lnTo>
                    <a:pt x="6587" y="31576"/>
                  </a:lnTo>
                  <a:lnTo>
                    <a:pt x="6499" y="31130"/>
                  </a:lnTo>
                  <a:lnTo>
                    <a:pt x="6420" y="30673"/>
                  </a:lnTo>
                  <a:lnTo>
                    <a:pt x="6345" y="30204"/>
                  </a:lnTo>
                  <a:lnTo>
                    <a:pt x="6279" y="29736"/>
                  </a:lnTo>
                  <a:lnTo>
                    <a:pt x="6222" y="29255"/>
                  </a:lnTo>
                  <a:lnTo>
                    <a:pt x="6174" y="28763"/>
                  </a:lnTo>
                  <a:lnTo>
                    <a:pt x="6134" y="28271"/>
                  </a:lnTo>
                  <a:lnTo>
                    <a:pt x="6103" y="27778"/>
                  </a:lnTo>
                  <a:lnTo>
                    <a:pt x="6077" y="27286"/>
                  </a:lnTo>
                  <a:lnTo>
                    <a:pt x="6064" y="26794"/>
                  </a:lnTo>
                  <a:lnTo>
                    <a:pt x="6059" y="26290"/>
                  </a:lnTo>
                  <a:lnTo>
                    <a:pt x="6059" y="26290"/>
                  </a:lnTo>
                  <a:lnTo>
                    <a:pt x="6059" y="25973"/>
                  </a:lnTo>
                  <a:lnTo>
                    <a:pt x="6068" y="25645"/>
                  </a:lnTo>
                  <a:lnTo>
                    <a:pt x="6077" y="25329"/>
                  </a:lnTo>
                  <a:lnTo>
                    <a:pt x="6090" y="25001"/>
                  </a:lnTo>
                  <a:lnTo>
                    <a:pt x="6112" y="24684"/>
                  </a:lnTo>
                  <a:lnTo>
                    <a:pt x="6134" y="24368"/>
                  </a:lnTo>
                  <a:lnTo>
                    <a:pt x="6161" y="24051"/>
                  </a:lnTo>
                  <a:lnTo>
                    <a:pt x="6196" y="23735"/>
                  </a:lnTo>
                  <a:lnTo>
                    <a:pt x="6196" y="23735"/>
                  </a:lnTo>
                  <a:lnTo>
                    <a:pt x="6196" y="23735"/>
                  </a:lnTo>
                  <a:lnTo>
                    <a:pt x="6196" y="23735"/>
                  </a:lnTo>
                  <a:lnTo>
                    <a:pt x="6147" y="23934"/>
                  </a:lnTo>
                  <a:lnTo>
                    <a:pt x="6095" y="24145"/>
                  </a:lnTo>
                  <a:lnTo>
                    <a:pt x="6042" y="24333"/>
                  </a:lnTo>
                  <a:lnTo>
                    <a:pt x="5985" y="24520"/>
                  </a:lnTo>
                  <a:lnTo>
                    <a:pt x="5923" y="24708"/>
                  </a:lnTo>
                  <a:lnTo>
                    <a:pt x="5862" y="24883"/>
                  </a:lnTo>
                  <a:lnTo>
                    <a:pt x="5796" y="25059"/>
                  </a:lnTo>
                  <a:lnTo>
                    <a:pt x="5730" y="25223"/>
                  </a:lnTo>
                  <a:lnTo>
                    <a:pt x="5659" y="25387"/>
                  </a:lnTo>
                  <a:lnTo>
                    <a:pt x="5589" y="25540"/>
                  </a:lnTo>
                  <a:lnTo>
                    <a:pt x="5514" y="25680"/>
                  </a:lnTo>
                  <a:lnTo>
                    <a:pt x="5439" y="25821"/>
                  </a:lnTo>
                  <a:lnTo>
                    <a:pt x="5360" y="25962"/>
                  </a:lnTo>
                  <a:lnTo>
                    <a:pt x="5281" y="26091"/>
                  </a:lnTo>
                  <a:lnTo>
                    <a:pt x="5198" y="26208"/>
                  </a:lnTo>
                  <a:lnTo>
                    <a:pt x="5114" y="26325"/>
                  </a:lnTo>
                  <a:lnTo>
                    <a:pt x="5031" y="26430"/>
                  </a:lnTo>
                  <a:lnTo>
                    <a:pt x="4943" y="26536"/>
                  </a:lnTo>
                  <a:lnTo>
                    <a:pt x="4855" y="26630"/>
                  </a:lnTo>
                  <a:lnTo>
                    <a:pt x="4767" y="26724"/>
                  </a:lnTo>
                  <a:lnTo>
                    <a:pt x="4679" y="26806"/>
                  </a:lnTo>
                  <a:lnTo>
                    <a:pt x="4586" y="26876"/>
                  </a:lnTo>
                  <a:lnTo>
                    <a:pt x="4494" y="26946"/>
                  </a:lnTo>
                  <a:lnTo>
                    <a:pt x="4402" y="27005"/>
                  </a:lnTo>
                  <a:lnTo>
                    <a:pt x="4309" y="27063"/>
                  </a:lnTo>
                  <a:lnTo>
                    <a:pt x="4213" y="27110"/>
                  </a:lnTo>
                  <a:lnTo>
                    <a:pt x="4120" y="27145"/>
                  </a:lnTo>
                  <a:lnTo>
                    <a:pt x="4024" y="27181"/>
                  </a:lnTo>
                  <a:lnTo>
                    <a:pt x="3927" y="27204"/>
                  </a:lnTo>
                  <a:lnTo>
                    <a:pt x="3830" y="27227"/>
                  </a:lnTo>
                  <a:lnTo>
                    <a:pt x="3738" y="27239"/>
                  </a:lnTo>
                  <a:lnTo>
                    <a:pt x="3641" y="27239"/>
                  </a:lnTo>
                  <a:lnTo>
                    <a:pt x="3641" y="27239"/>
                  </a:lnTo>
                  <a:lnTo>
                    <a:pt x="3544" y="27239"/>
                  </a:lnTo>
                  <a:lnTo>
                    <a:pt x="3452" y="27227"/>
                  </a:lnTo>
                  <a:lnTo>
                    <a:pt x="3360" y="27204"/>
                  </a:lnTo>
                  <a:lnTo>
                    <a:pt x="3267" y="27181"/>
                  </a:lnTo>
                  <a:lnTo>
                    <a:pt x="3175" y="27145"/>
                  </a:lnTo>
                  <a:lnTo>
                    <a:pt x="3083" y="27110"/>
                  </a:lnTo>
                  <a:lnTo>
                    <a:pt x="2990" y="27063"/>
                  </a:lnTo>
                  <a:lnTo>
                    <a:pt x="2898" y="27005"/>
                  </a:lnTo>
                  <a:lnTo>
                    <a:pt x="2810" y="26946"/>
                  </a:lnTo>
                  <a:lnTo>
                    <a:pt x="2718" y="26876"/>
                  </a:lnTo>
                  <a:lnTo>
                    <a:pt x="2630" y="26806"/>
                  </a:lnTo>
                  <a:lnTo>
                    <a:pt x="2542" y="26712"/>
                  </a:lnTo>
                  <a:lnTo>
                    <a:pt x="2458" y="26618"/>
                  </a:lnTo>
                  <a:lnTo>
                    <a:pt x="2370" y="26524"/>
                  </a:lnTo>
                  <a:lnTo>
                    <a:pt x="2287" y="26419"/>
                  </a:lnTo>
                  <a:lnTo>
                    <a:pt x="2208" y="26302"/>
                  </a:lnTo>
                  <a:lnTo>
                    <a:pt x="2208" y="26302"/>
                  </a:lnTo>
                  <a:lnTo>
                    <a:pt x="2067" y="26091"/>
                  </a:lnTo>
                  <a:lnTo>
                    <a:pt x="1935" y="25856"/>
                  </a:lnTo>
                  <a:lnTo>
                    <a:pt x="1807" y="25622"/>
                  </a:lnTo>
                  <a:lnTo>
                    <a:pt x="1684" y="25364"/>
                  </a:lnTo>
                  <a:lnTo>
                    <a:pt x="1566" y="25106"/>
                  </a:lnTo>
                  <a:lnTo>
                    <a:pt x="1451" y="24825"/>
                  </a:lnTo>
                  <a:lnTo>
                    <a:pt x="1341" y="24532"/>
                  </a:lnTo>
                  <a:lnTo>
                    <a:pt x="1231" y="24227"/>
                  </a:lnTo>
                  <a:lnTo>
                    <a:pt x="1130" y="23911"/>
                  </a:lnTo>
                  <a:lnTo>
                    <a:pt x="1034" y="23594"/>
                  </a:lnTo>
                  <a:lnTo>
                    <a:pt x="941" y="23254"/>
                  </a:lnTo>
                  <a:lnTo>
                    <a:pt x="853" y="22914"/>
                  </a:lnTo>
                  <a:lnTo>
                    <a:pt x="770" y="22563"/>
                  </a:lnTo>
                  <a:lnTo>
                    <a:pt x="691" y="22199"/>
                  </a:lnTo>
                  <a:lnTo>
                    <a:pt x="616" y="21836"/>
                  </a:lnTo>
                  <a:lnTo>
                    <a:pt x="546" y="21461"/>
                  </a:lnTo>
                  <a:lnTo>
                    <a:pt x="480" y="21074"/>
                  </a:lnTo>
                  <a:lnTo>
                    <a:pt x="414" y="20687"/>
                  </a:lnTo>
                  <a:lnTo>
                    <a:pt x="356" y="20289"/>
                  </a:lnTo>
                  <a:lnTo>
                    <a:pt x="304" y="19890"/>
                  </a:lnTo>
                  <a:lnTo>
                    <a:pt x="255" y="19492"/>
                  </a:lnTo>
                  <a:lnTo>
                    <a:pt x="211" y="19082"/>
                  </a:lnTo>
                  <a:lnTo>
                    <a:pt x="172" y="18672"/>
                  </a:lnTo>
                  <a:lnTo>
                    <a:pt x="132" y="18250"/>
                  </a:lnTo>
                  <a:lnTo>
                    <a:pt x="101" y="17839"/>
                  </a:lnTo>
                  <a:lnTo>
                    <a:pt x="75" y="17417"/>
                  </a:lnTo>
                  <a:lnTo>
                    <a:pt x="53" y="16996"/>
                  </a:lnTo>
                  <a:lnTo>
                    <a:pt x="31" y="16574"/>
                  </a:lnTo>
                  <a:lnTo>
                    <a:pt x="18" y="16140"/>
                  </a:lnTo>
                  <a:lnTo>
                    <a:pt x="5" y="15718"/>
                  </a:lnTo>
                  <a:lnTo>
                    <a:pt x="0" y="15296"/>
                  </a:lnTo>
                  <a:lnTo>
                    <a:pt x="0" y="14874"/>
                  </a:lnTo>
                  <a:lnTo>
                    <a:pt x="0" y="14874"/>
                  </a:lnTo>
                  <a:lnTo>
                    <a:pt x="0" y="14487"/>
                  </a:lnTo>
                  <a:lnTo>
                    <a:pt x="0" y="14487"/>
                  </a:lnTo>
                  <a:lnTo>
                    <a:pt x="9" y="14054"/>
                  </a:lnTo>
                  <a:lnTo>
                    <a:pt x="22" y="13597"/>
                  </a:lnTo>
                  <a:lnTo>
                    <a:pt x="49" y="13140"/>
                  </a:lnTo>
                  <a:lnTo>
                    <a:pt x="79" y="12659"/>
                  </a:lnTo>
                  <a:lnTo>
                    <a:pt x="115" y="12178"/>
                  </a:lnTo>
                  <a:lnTo>
                    <a:pt x="159" y="11686"/>
                  </a:lnTo>
                  <a:lnTo>
                    <a:pt x="211" y="11194"/>
                  </a:lnTo>
                  <a:lnTo>
                    <a:pt x="269" y="10690"/>
                  </a:lnTo>
                  <a:lnTo>
                    <a:pt x="334" y="10186"/>
                  </a:lnTo>
                  <a:lnTo>
                    <a:pt x="405" y="9682"/>
                  </a:lnTo>
                  <a:lnTo>
                    <a:pt x="480" y="9166"/>
                  </a:lnTo>
                  <a:lnTo>
                    <a:pt x="559" y="8662"/>
                  </a:lnTo>
                  <a:lnTo>
                    <a:pt x="647" y="8147"/>
                  </a:lnTo>
                  <a:lnTo>
                    <a:pt x="739" y="7631"/>
                  </a:lnTo>
                  <a:lnTo>
                    <a:pt x="836" y="7127"/>
                  </a:lnTo>
                  <a:lnTo>
                    <a:pt x="937" y="6623"/>
                  </a:lnTo>
                  <a:lnTo>
                    <a:pt x="1042" y="6131"/>
                  </a:lnTo>
                  <a:lnTo>
                    <a:pt x="1157" y="5627"/>
                  </a:lnTo>
                  <a:lnTo>
                    <a:pt x="1271" y="5146"/>
                  </a:lnTo>
                  <a:lnTo>
                    <a:pt x="1390" y="4666"/>
                  </a:lnTo>
                  <a:lnTo>
                    <a:pt x="1513" y="4197"/>
                  </a:lnTo>
                  <a:lnTo>
                    <a:pt x="1636" y="3740"/>
                  </a:lnTo>
                  <a:lnTo>
                    <a:pt x="1768" y="3294"/>
                  </a:lnTo>
                  <a:lnTo>
                    <a:pt x="1900" y="2861"/>
                  </a:lnTo>
                  <a:lnTo>
                    <a:pt x="2036" y="2439"/>
                  </a:lnTo>
                  <a:lnTo>
                    <a:pt x="2172" y="2040"/>
                  </a:lnTo>
                  <a:lnTo>
                    <a:pt x="2313" y="1653"/>
                  </a:lnTo>
                  <a:lnTo>
                    <a:pt x="2458" y="1278"/>
                  </a:lnTo>
                  <a:lnTo>
                    <a:pt x="2603" y="927"/>
                  </a:lnTo>
                  <a:lnTo>
                    <a:pt x="2748" y="599"/>
                  </a:lnTo>
                  <a:lnTo>
                    <a:pt x="2898" y="282"/>
                  </a:lnTo>
                  <a:lnTo>
                    <a:pt x="3047" y="1"/>
                  </a:lnTo>
                  <a:lnTo>
                    <a:pt x="41631" y="1"/>
                  </a:lnTo>
                  <a:lnTo>
                    <a:pt x="41631" y="1"/>
                  </a:lnTo>
                  <a:lnTo>
                    <a:pt x="41856" y="188"/>
                  </a:lnTo>
                  <a:lnTo>
                    <a:pt x="42084" y="388"/>
                  </a:lnTo>
                  <a:lnTo>
                    <a:pt x="42308" y="610"/>
                  </a:lnTo>
                  <a:lnTo>
                    <a:pt x="42528" y="856"/>
                  </a:lnTo>
                  <a:lnTo>
                    <a:pt x="42748" y="1114"/>
                  </a:lnTo>
                  <a:lnTo>
                    <a:pt x="42968" y="1384"/>
                  </a:lnTo>
                  <a:lnTo>
                    <a:pt x="43183" y="1677"/>
                  </a:lnTo>
                  <a:lnTo>
                    <a:pt x="43395" y="1982"/>
                  </a:lnTo>
                  <a:lnTo>
                    <a:pt x="43601" y="2310"/>
                  </a:lnTo>
                  <a:lnTo>
                    <a:pt x="43808" y="2650"/>
                  </a:lnTo>
                  <a:lnTo>
                    <a:pt x="44010" y="3001"/>
                  </a:lnTo>
                  <a:lnTo>
                    <a:pt x="44204" y="3376"/>
                  </a:lnTo>
                  <a:lnTo>
                    <a:pt x="44397" y="3763"/>
                  </a:lnTo>
                  <a:lnTo>
                    <a:pt x="44582" y="4162"/>
                  </a:lnTo>
                  <a:lnTo>
                    <a:pt x="44762" y="4572"/>
                  </a:lnTo>
                  <a:lnTo>
                    <a:pt x="44938" y="5006"/>
                  </a:lnTo>
                  <a:lnTo>
                    <a:pt x="45105" y="5451"/>
                  </a:lnTo>
                  <a:lnTo>
                    <a:pt x="45268" y="5908"/>
                  </a:lnTo>
                  <a:lnTo>
                    <a:pt x="45426" y="6377"/>
                  </a:lnTo>
                  <a:lnTo>
                    <a:pt x="45575" y="6857"/>
                  </a:lnTo>
                  <a:lnTo>
                    <a:pt x="45716" y="7350"/>
                  </a:lnTo>
                  <a:lnTo>
                    <a:pt x="45852" y="7865"/>
                  </a:lnTo>
                  <a:lnTo>
                    <a:pt x="45976" y="8381"/>
                  </a:lnTo>
                  <a:lnTo>
                    <a:pt x="46094" y="8920"/>
                  </a:lnTo>
                  <a:lnTo>
                    <a:pt x="46204" y="9459"/>
                  </a:lnTo>
                  <a:lnTo>
                    <a:pt x="46305" y="10022"/>
                  </a:lnTo>
                  <a:lnTo>
                    <a:pt x="46398" y="10584"/>
                  </a:lnTo>
                  <a:lnTo>
                    <a:pt x="46481" y="11170"/>
                  </a:lnTo>
                  <a:lnTo>
                    <a:pt x="46516" y="11463"/>
                  </a:lnTo>
                  <a:lnTo>
                    <a:pt x="46552" y="11757"/>
                  </a:lnTo>
                  <a:lnTo>
                    <a:pt x="46587" y="12061"/>
                  </a:lnTo>
                  <a:lnTo>
                    <a:pt x="46613" y="12366"/>
                  </a:lnTo>
                  <a:lnTo>
                    <a:pt x="46640" y="12671"/>
                  </a:lnTo>
                  <a:lnTo>
                    <a:pt x="46666" y="12975"/>
                  </a:lnTo>
                  <a:lnTo>
                    <a:pt x="46688" y="13280"/>
                  </a:lnTo>
                  <a:lnTo>
                    <a:pt x="46705" y="13597"/>
                  </a:lnTo>
                  <a:lnTo>
                    <a:pt x="46705" y="13597"/>
                  </a:lnTo>
                  <a:lnTo>
                    <a:pt x="46723" y="14007"/>
                  </a:lnTo>
                  <a:lnTo>
                    <a:pt x="46736" y="14429"/>
                  </a:lnTo>
                  <a:lnTo>
                    <a:pt x="46741" y="14839"/>
                  </a:lnTo>
                  <a:lnTo>
                    <a:pt x="46745" y="15249"/>
                  </a:lnTo>
                  <a:lnTo>
                    <a:pt x="46745" y="15249"/>
                  </a:lnTo>
                  <a:lnTo>
                    <a:pt x="46741" y="15812"/>
                  </a:lnTo>
                  <a:lnTo>
                    <a:pt x="46727" y="16374"/>
                  </a:lnTo>
                  <a:lnTo>
                    <a:pt x="46705" y="16925"/>
                  </a:lnTo>
                  <a:lnTo>
                    <a:pt x="46675" y="17476"/>
                  </a:lnTo>
                  <a:lnTo>
                    <a:pt x="46640" y="18027"/>
                  </a:lnTo>
                  <a:lnTo>
                    <a:pt x="46596" y="18566"/>
                  </a:lnTo>
                  <a:lnTo>
                    <a:pt x="46543" y="19094"/>
                  </a:lnTo>
                  <a:lnTo>
                    <a:pt x="46481" y="19621"/>
                  </a:lnTo>
                  <a:lnTo>
                    <a:pt x="46411" y="20137"/>
                  </a:lnTo>
                  <a:lnTo>
                    <a:pt x="46336" y="20641"/>
                  </a:lnTo>
                  <a:lnTo>
                    <a:pt x="46253" y="21145"/>
                  </a:lnTo>
                  <a:lnTo>
                    <a:pt x="46165" y="21637"/>
                  </a:lnTo>
                  <a:lnTo>
                    <a:pt x="46063" y="22106"/>
                  </a:lnTo>
                  <a:lnTo>
                    <a:pt x="45962" y="22574"/>
                  </a:lnTo>
                  <a:lnTo>
                    <a:pt x="45852" y="23032"/>
                  </a:lnTo>
                  <a:lnTo>
                    <a:pt x="45734" y="23489"/>
                  </a:lnTo>
                  <a:lnTo>
                    <a:pt x="45611" y="23922"/>
                  </a:lnTo>
                  <a:lnTo>
                    <a:pt x="45479" y="24333"/>
                  </a:lnTo>
                  <a:lnTo>
                    <a:pt x="45342" y="24743"/>
                  </a:lnTo>
                  <a:lnTo>
                    <a:pt x="45202" y="25141"/>
                  </a:lnTo>
                  <a:lnTo>
                    <a:pt x="45052" y="25516"/>
                  </a:lnTo>
                  <a:lnTo>
                    <a:pt x="44898" y="25880"/>
                  </a:lnTo>
                  <a:lnTo>
                    <a:pt x="44736" y="26231"/>
                  </a:lnTo>
                  <a:lnTo>
                    <a:pt x="44573" y="26559"/>
                  </a:lnTo>
                  <a:lnTo>
                    <a:pt x="44401" y="26876"/>
                  </a:lnTo>
                  <a:lnTo>
                    <a:pt x="44226" y="27169"/>
                  </a:lnTo>
                  <a:lnTo>
                    <a:pt x="44045" y="27450"/>
                  </a:lnTo>
                  <a:lnTo>
                    <a:pt x="43856" y="27720"/>
                  </a:lnTo>
                  <a:lnTo>
                    <a:pt x="43667" y="27954"/>
                  </a:lnTo>
                  <a:lnTo>
                    <a:pt x="43469" y="28177"/>
                  </a:lnTo>
                  <a:lnTo>
                    <a:pt x="43271" y="28388"/>
                  </a:lnTo>
                  <a:lnTo>
                    <a:pt x="43065" y="28564"/>
                  </a:lnTo>
                  <a:lnTo>
                    <a:pt x="43065" y="28564"/>
                  </a:lnTo>
                  <a:lnTo>
                    <a:pt x="42902" y="28669"/>
                  </a:lnTo>
                  <a:lnTo>
                    <a:pt x="42739" y="28751"/>
                  </a:lnTo>
                  <a:lnTo>
                    <a:pt x="42577" y="28833"/>
                  </a:lnTo>
                  <a:lnTo>
                    <a:pt x="42414" y="28892"/>
                  </a:lnTo>
                  <a:lnTo>
                    <a:pt x="42251" y="28939"/>
                  </a:lnTo>
                  <a:lnTo>
                    <a:pt x="42089" y="28962"/>
                  </a:lnTo>
                  <a:lnTo>
                    <a:pt x="41926" y="28986"/>
                  </a:lnTo>
                  <a:lnTo>
                    <a:pt x="41763" y="28997"/>
                  </a:lnTo>
                  <a:lnTo>
                    <a:pt x="41763" y="28997"/>
                  </a:lnTo>
                  <a:lnTo>
                    <a:pt x="41583" y="28986"/>
                  </a:lnTo>
                  <a:lnTo>
                    <a:pt x="41407" y="28962"/>
                  </a:lnTo>
                  <a:lnTo>
                    <a:pt x="41227" y="28915"/>
                  </a:lnTo>
                  <a:lnTo>
                    <a:pt x="41051" y="28868"/>
                  </a:lnTo>
                  <a:lnTo>
                    <a:pt x="40875" y="28798"/>
                  </a:lnTo>
                  <a:lnTo>
                    <a:pt x="40699" y="28704"/>
                  </a:lnTo>
                  <a:lnTo>
                    <a:pt x="40528" y="28611"/>
                  </a:lnTo>
                  <a:lnTo>
                    <a:pt x="40356" y="28493"/>
                  </a:lnTo>
                  <a:lnTo>
                    <a:pt x="40185" y="28353"/>
                  </a:lnTo>
                  <a:lnTo>
                    <a:pt x="40018" y="28212"/>
                  </a:lnTo>
                  <a:lnTo>
                    <a:pt x="39851" y="28048"/>
                  </a:lnTo>
                  <a:lnTo>
                    <a:pt x="39688" y="27872"/>
                  </a:lnTo>
                  <a:lnTo>
                    <a:pt x="39525" y="27685"/>
                  </a:lnTo>
                  <a:lnTo>
                    <a:pt x="39367" y="27485"/>
                  </a:lnTo>
                  <a:lnTo>
                    <a:pt x="39209" y="27263"/>
                  </a:lnTo>
                  <a:lnTo>
                    <a:pt x="39055" y="27028"/>
                  </a:lnTo>
                  <a:lnTo>
                    <a:pt x="38905" y="26794"/>
                  </a:lnTo>
                  <a:lnTo>
                    <a:pt x="38756" y="26536"/>
                  </a:lnTo>
                  <a:lnTo>
                    <a:pt x="38611" y="26255"/>
                  </a:lnTo>
                  <a:lnTo>
                    <a:pt x="38470" y="25973"/>
                  </a:lnTo>
                  <a:lnTo>
                    <a:pt x="38334" y="25680"/>
                  </a:lnTo>
                  <a:lnTo>
                    <a:pt x="38197" y="25364"/>
                  </a:lnTo>
                  <a:lnTo>
                    <a:pt x="38065" y="25047"/>
                  </a:lnTo>
                  <a:lnTo>
                    <a:pt x="37938" y="24719"/>
                  </a:lnTo>
                  <a:lnTo>
                    <a:pt x="37815" y="24368"/>
                  </a:lnTo>
                  <a:lnTo>
                    <a:pt x="37696" y="24004"/>
                  </a:lnTo>
                  <a:lnTo>
                    <a:pt x="37582" y="23641"/>
                  </a:lnTo>
                  <a:lnTo>
                    <a:pt x="37467" y="23254"/>
                  </a:lnTo>
                  <a:lnTo>
                    <a:pt x="37362" y="22867"/>
                  </a:lnTo>
                  <a:lnTo>
                    <a:pt x="37261" y="22457"/>
                  </a:lnTo>
                  <a:lnTo>
                    <a:pt x="37164" y="22047"/>
                  </a:lnTo>
                  <a:lnTo>
                    <a:pt x="37072" y="21613"/>
                  </a:lnTo>
                  <a:lnTo>
                    <a:pt x="37072" y="21613"/>
                  </a:lnTo>
                  <a:lnTo>
                    <a:pt x="37072" y="21613"/>
                  </a:lnTo>
                  <a:lnTo>
                    <a:pt x="37072" y="21613"/>
                  </a:lnTo>
                  <a:lnTo>
                    <a:pt x="37322" y="22903"/>
                  </a:lnTo>
                  <a:lnTo>
                    <a:pt x="37445" y="23559"/>
                  </a:lnTo>
                  <a:lnTo>
                    <a:pt x="37568" y="24215"/>
                  </a:lnTo>
                  <a:lnTo>
                    <a:pt x="37687" y="24872"/>
                  </a:lnTo>
                  <a:lnTo>
                    <a:pt x="37801" y="25528"/>
                  </a:lnTo>
                  <a:lnTo>
                    <a:pt x="37907" y="26196"/>
                  </a:lnTo>
                  <a:lnTo>
                    <a:pt x="38013" y="26864"/>
                  </a:lnTo>
                  <a:lnTo>
                    <a:pt x="38109" y="27532"/>
                  </a:lnTo>
                  <a:lnTo>
                    <a:pt x="38202" y="28212"/>
                  </a:lnTo>
                  <a:lnTo>
                    <a:pt x="38285" y="28892"/>
                  </a:lnTo>
                  <a:lnTo>
                    <a:pt x="38364" y="29583"/>
                  </a:lnTo>
                  <a:lnTo>
                    <a:pt x="38430" y="30287"/>
                  </a:lnTo>
                  <a:lnTo>
                    <a:pt x="38487" y="30978"/>
                  </a:lnTo>
                  <a:lnTo>
                    <a:pt x="38509" y="31341"/>
                  </a:lnTo>
                  <a:lnTo>
                    <a:pt x="38531" y="31693"/>
                  </a:lnTo>
                  <a:lnTo>
                    <a:pt x="38553" y="32045"/>
                  </a:lnTo>
                  <a:lnTo>
                    <a:pt x="38571" y="32408"/>
                  </a:lnTo>
                  <a:lnTo>
                    <a:pt x="38571" y="32408"/>
                  </a:lnTo>
                  <a:lnTo>
                    <a:pt x="38584" y="32795"/>
                  </a:lnTo>
                  <a:lnTo>
                    <a:pt x="38593" y="33181"/>
                  </a:lnTo>
                  <a:lnTo>
                    <a:pt x="38597" y="33568"/>
                  </a:lnTo>
                  <a:lnTo>
                    <a:pt x="38602" y="33967"/>
                  </a:lnTo>
                  <a:lnTo>
                    <a:pt x="38602" y="33967"/>
                  </a:lnTo>
                  <a:lnTo>
                    <a:pt x="38597" y="34307"/>
                  </a:lnTo>
                  <a:lnTo>
                    <a:pt x="38593" y="34647"/>
                  </a:lnTo>
                  <a:lnTo>
                    <a:pt x="38589" y="34975"/>
                  </a:lnTo>
                  <a:lnTo>
                    <a:pt x="38575" y="35315"/>
                  </a:lnTo>
                  <a:lnTo>
                    <a:pt x="38562" y="35654"/>
                  </a:lnTo>
                  <a:lnTo>
                    <a:pt x="38545" y="35983"/>
                  </a:lnTo>
                  <a:lnTo>
                    <a:pt x="38527" y="36323"/>
                  </a:lnTo>
                  <a:lnTo>
                    <a:pt x="38501" y="36651"/>
                  </a:lnTo>
                  <a:lnTo>
                    <a:pt x="38474" y="36979"/>
                  </a:lnTo>
                  <a:lnTo>
                    <a:pt x="38448" y="37307"/>
                  </a:lnTo>
                  <a:lnTo>
                    <a:pt x="38413" y="37635"/>
                  </a:lnTo>
                  <a:lnTo>
                    <a:pt x="38378" y="37952"/>
                  </a:lnTo>
                  <a:lnTo>
                    <a:pt x="38338" y="38268"/>
                  </a:lnTo>
                  <a:lnTo>
                    <a:pt x="38298" y="38585"/>
                  </a:lnTo>
                  <a:lnTo>
                    <a:pt x="38250" y="38901"/>
                  </a:lnTo>
                  <a:lnTo>
                    <a:pt x="38202" y="39206"/>
                  </a:lnTo>
                  <a:lnTo>
                    <a:pt x="38149" y="39499"/>
                  </a:lnTo>
                  <a:lnTo>
                    <a:pt x="38096" y="39792"/>
                  </a:lnTo>
                  <a:lnTo>
                    <a:pt x="38035" y="40085"/>
                  </a:lnTo>
                  <a:lnTo>
                    <a:pt x="37973" y="40366"/>
                  </a:lnTo>
                  <a:lnTo>
                    <a:pt x="37907" y="40647"/>
                  </a:lnTo>
                  <a:lnTo>
                    <a:pt x="37841" y="40917"/>
                  </a:lnTo>
                  <a:lnTo>
                    <a:pt x="37766" y="41187"/>
                  </a:lnTo>
                  <a:lnTo>
                    <a:pt x="37692" y="41444"/>
                  </a:lnTo>
                  <a:lnTo>
                    <a:pt x="37612" y="41691"/>
                  </a:lnTo>
                  <a:lnTo>
                    <a:pt x="37533" y="41925"/>
                  </a:lnTo>
                  <a:lnTo>
                    <a:pt x="37445" y="42159"/>
                  </a:lnTo>
                  <a:lnTo>
                    <a:pt x="37357" y="42382"/>
                  </a:lnTo>
                  <a:lnTo>
                    <a:pt x="37265" y="42605"/>
                  </a:lnTo>
                  <a:lnTo>
                    <a:pt x="37168" y="42804"/>
                  </a:lnTo>
                  <a:lnTo>
                    <a:pt x="37067" y="43003"/>
                  </a:lnTo>
                  <a:lnTo>
                    <a:pt x="36966" y="43191"/>
                  </a:lnTo>
                  <a:lnTo>
                    <a:pt x="36966" y="43191"/>
                  </a:lnTo>
                  <a:lnTo>
                    <a:pt x="36883" y="43320"/>
                  </a:lnTo>
                  <a:lnTo>
                    <a:pt x="36799" y="43449"/>
                  </a:lnTo>
                  <a:lnTo>
                    <a:pt x="36715" y="43566"/>
                  </a:lnTo>
                  <a:lnTo>
                    <a:pt x="36632" y="43671"/>
                  </a:lnTo>
                  <a:lnTo>
                    <a:pt x="36544" y="43765"/>
                  </a:lnTo>
                  <a:lnTo>
                    <a:pt x="36452" y="43859"/>
                  </a:lnTo>
                  <a:lnTo>
                    <a:pt x="36364" y="43941"/>
                  </a:lnTo>
                  <a:lnTo>
                    <a:pt x="36271" y="44011"/>
                  </a:lnTo>
                  <a:lnTo>
                    <a:pt x="36179" y="44070"/>
                  </a:lnTo>
                  <a:lnTo>
                    <a:pt x="36087" y="44128"/>
                  </a:lnTo>
                  <a:lnTo>
                    <a:pt x="35990" y="44175"/>
                  </a:lnTo>
                  <a:lnTo>
                    <a:pt x="35898" y="44210"/>
                  </a:lnTo>
                  <a:lnTo>
                    <a:pt x="35801" y="44234"/>
                  </a:lnTo>
                  <a:lnTo>
                    <a:pt x="35704" y="44257"/>
                  </a:lnTo>
                  <a:lnTo>
                    <a:pt x="35612" y="44269"/>
                  </a:lnTo>
                  <a:lnTo>
                    <a:pt x="35515" y="44281"/>
                  </a:lnTo>
                  <a:lnTo>
                    <a:pt x="35515" y="44281"/>
                  </a:lnTo>
                  <a:lnTo>
                    <a:pt x="35418" y="44269"/>
                  </a:lnTo>
                  <a:lnTo>
                    <a:pt x="35322" y="44257"/>
                  </a:lnTo>
                  <a:lnTo>
                    <a:pt x="35225" y="44234"/>
                  </a:lnTo>
                  <a:lnTo>
                    <a:pt x="35128" y="44210"/>
                  </a:lnTo>
                  <a:lnTo>
                    <a:pt x="35036" y="44175"/>
                  </a:lnTo>
                  <a:lnTo>
                    <a:pt x="34939" y="44128"/>
                  </a:lnTo>
                  <a:lnTo>
                    <a:pt x="34847" y="44070"/>
                  </a:lnTo>
                  <a:lnTo>
                    <a:pt x="34754" y="44011"/>
                  </a:lnTo>
                  <a:lnTo>
                    <a:pt x="34662" y="43941"/>
                  </a:lnTo>
                  <a:lnTo>
                    <a:pt x="34570" y="43871"/>
                  </a:lnTo>
                  <a:lnTo>
                    <a:pt x="34482" y="43777"/>
                  </a:lnTo>
                  <a:lnTo>
                    <a:pt x="34394" y="43683"/>
                  </a:lnTo>
                  <a:lnTo>
                    <a:pt x="34310" y="43589"/>
                  </a:lnTo>
                  <a:lnTo>
                    <a:pt x="34222" y="43472"/>
                  </a:lnTo>
                  <a:lnTo>
                    <a:pt x="34143" y="43355"/>
                  </a:lnTo>
                  <a:lnTo>
                    <a:pt x="34064" y="43238"/>
                  </a:lnTo>
                  <a:lnTo>
                    <a:pt x="33985" y="43109"/>
                  </a:lnTo>
                  <a:lnTo>
                    <a:pt x="33910" y="42968"/>
                  </a:lnTo>
                  <a:lnTo>
                    <a:pt x="33835" y="42816"/>
                  </a:lnTo>
                  <a:lnTo>
                    <a:pt x="33765" y="42663"/>
                  </a:lnTo>
                  <a:lnTo>
                    <a:pt x="33695" y="42499"/>
                  </a:lnTo>
                  <a:lnTo>
                    <a:pt x="33633" y="42335"/>
                  </a:lnTo>
                  <a:lnTo>
                    <a:pt x="33567" y="42159"/>
                  </a:lnTo>
                  <a:lnTo>
                    <a:pt x="33510" y="41972"/>
                  </a:lnTo>
                  <a:lnTo>
                    <a:pt x="33453" y="41784"/>
                  </a:lnTo>
                  <a:lnTo>
                    <a:pt x="33400" y="41585"/>
                  </a:lnTo>
                  <a:lnTo>
                    <a:pt x="33352" y="41374"/>
                  </a:lnTo>
                  <a:lnTo>
                    <a:pt x="33308" y="41163"/>
                  </a:lnTo>
                  <a:lnTo>
                    <a:pt x="33264" y="40940"/>
                  </a:lnTo>
                  <a:lnTo>
                    <a:pt x="33229" y="40718"/>
                  </a:lnTo>
                  <a:lnTo>
                    <a:pt x="33193" y="40483"/>
                  </a:lnTo>
                  <a:lnTo>
                    <a:pt x="33163" y="40249"/>
                  </a:lnTo>
                  <a:lnTo>
                    <a:pt x="33163" y="40249"/>
                  </a:lnTo>
                  <a:lnTo>
                    <a:pt x="33097" y="41726"/>
                  </a:lnTo>
                  <a:lnTo>
                    <a:pt x="33018" y="43367"/>
                  </a:lnTo>
                  <a:lnTo>
                    <a:pt x="32828" y="47094"/>
                  </a:lnTo>
                  <a:lnTo>
                    <a:pt x="32609" y="51301"/>
                  </a:lnTo>
                  <a:lnTo>
                    <a:pt x="32362" y="55884"/>
                  </a:lnTo>
                  <a:lnTo>
                    <a:pt x="32099" y="60736"/>
                  </a:lnTo>
                  <a:lnTo>
                    <a:pt x="31817" y="65741"/>
                  </a:lnTo>
                  <a:lnTo>
                    <a:pt x="31531" y="70792"/>
                  </a:lnTo>
                  <a:lnTo>
                    <a:pt x="31250" y="75785"/>
                  </a:lnTo>
                  <a:lnTo>
                    <a:pt x="30709" y="85127"/>
                  </a:lnTo>
                  <a:lnTo>
                    <a:pt x="30256" y="92885"/>
                  </a:lnTo>
                  <a:lnTo>
                    <a:pt x="29830" y="10015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9"/>
            <p:cNvSpPr/>
            <p:nvPr/>
          </p:nvSpPr>
          <p:spPr>
            <a:xfrm>
              <a:off x="3589850" y="-12674300"/>
              <a:ext cx="374550" cy="1494950"/>
            </a:xfrm>
            <a:custGeom>
              <a:avLst/>
              <a:gdLst/>
              <a:ahLst/>
              <a:cxnLst/>
              <a:rect l="l" t="t" r="r" b="b"/>
              <a:pathLst>
                <a:path w="14982" h="59798" extrusionOk="0">
                  <a:moveTo>
                    <a:pt x="9467" y="0"/>
                  </a:moveTo>
                  <a:lnTo>
                    <a:pt x="9256" y="23"/>
                  </a:lnTo>
                  <a:lnTo>
                    <a:pt x="9050" y="82"/>
                  </a:lnTo>
                  <a:lnTo>
                    <a:pt x="8843" y="164"/>
                  </a:lnTo>
                  <a:lnTo>
                    <a:pt x="8641" y="258"/>
                  </a:lnTo>
                  <a:lnTo>
                    <a:pt x="8438" y="399"/>
                  </a:lnTo>
                  <a:lnTo>
                    <a:pt x="8240" y="551"/>
                  </a:lnTo>
                  <a:lnTo>
                    <a:pt x="8043" y="727"/>
                  </a:lnTo>
                  <a:lnTo>
                    <a:pt x="7849" y="938"/>
                  </a:lnTo>
                  <a:lnTo>
                    <a:pt x="7660" y="1160"/>
                  </a:lnTo>
                  <a:lnTo>
                    <a:pt x="7475" y="1418"/>
                  </a:lnTo>
                  <a:lnTo>
                    <a:pt x="7295" y="1700"/>
                  </a:lnTo>
                  <a:lnTo>
                    <a:pt x="7119" y="2004"/>
                  </a:lnTo>
                  <a:lnTo>
                    <a:pt x="6948" y="2321"/>
                  </a:lnTo>
                  <a:lnTo>
                    <a:pt x="6785" y="2672"/>
                  </a:lnTo>
                  <a:lnTo>
                    <a:pt x="6627" y="3047"/>
                  </a:lnTo>
                  <a:lnTo>
                    <a:pt x="6473" y="3434"/>
                  </a:lnTo>
                  <a:lnTo>
                    <a:pt x="6398" y="3633"/>
                  </a:lnTo>
                  <a:lnTo>
                    <a:pt x="6328" y="3844"/>
                  </a:lnTo>
                  <a:lnTo>
                    <a:pt x="6257" y="4067"/>
                  </a:lnTo>
                  <a:lnTo>
                    <a:pt x="6187" y="4290"/>
                  </a:lnTo>
                  <a:lnTo>
                    <a:pt x="6121" y="4512"/>
                  </a:lnTo>
                  <a:lnTo>
                    <a:pt x="6060" y="4747"/>
                  </a:lnTo>
                  <a:lnTo>
                    <a:pt x="5994" y="4981"/>
                  </a:lnTo>
                  <a:lnTo>
                    <a:pt x="5932" y="5227"/>
                  </a:lnTo>
                  <a:lnTo>
                    <a:pt x="5875" y="5473"/>
                  </a:lnTo>
                  <a:lnTo>
                    <a:pt x="5818" y="5720"/>
                  </a:lnTo>
                  <a:lnTo>
                    <a:pt x="5765" y="5977"/>
                  </a:lnTo>
                  <a:lnTo>
                    <a:pt x="5712" y="6247"/>
                  </a:lnTo>
                  <a:lnTo>
                    <a:pt x="5598" y="6845"/>
                  </a:lnTo>
                  <a:lnTo>
                    <a:pt x="5492" y="7443"/>
                  </a:lnTo>
                  <a:lnTo>
                    <a:pt x="5391" y="8052"/>
                  </a:lnTo>
                  <a:lnTo>
                    <a:pt x="5294" y="8673"/>
                  </a:lnTo>
                  <a:lnTo>
                    <a:pt x="5202" y="9294"/>
                  </a:lnTo>
                  <a:lnTo>
                    <a:pt x="5110" y="9927"/>
                  </a:lnTo>
                  <a:lnTo>
                    <a:pt x="5026" y="10560"/>
                  </a:lnTo>
                  <a:lnTo>
                    <a:pt x="4947" y="11193"/>
                  </a:lnTo>
                  <a:lnTo>
                    <a:pt x="4872" y="11849"/>
                  </a:lnTo>
                  <a:lnTo>
                    <a:pt x="4802" y="12494"/>
                  </a:lnTo>
                  <a:lnTo>
                    <a:pt x="4740" y="13150"/>
                  </a:lnTo>
                  <a:lnTo>
                    <a:pt x="4679" y="13818"/>
                  </a:lnTo>
                  <a:lnTo>
                    <a:pt x="4622" y="14487"/>
                  </a:lnTo>
                  <a:lnTo>
                    <a:pt x="4569" y="15155"/>
                  </a:lnTo>
                  <a:lnTo>
                    <a:pt x="4521" y="15834"/>
                  </a:lnTo>
                  <a:lnTo>
                    <a:pt x="4477" y="16514"/>
                  </a:lnTo>
                  <a:lnTo>
                    <a:pt x="4437" y="17206"/>
                  </a:lnTo>
                  <a:lnTo>
                    <a:pt x="4402" y="17897"/>
                  </a:lnTo>
                  <a:lnTo>
                    <a:pt x="4371" y="18589"/>
                  </a:lnTo>
                  <a:lnTo>
                    <a:pt x="4345" y="19292"/>
                  </a:lnTo>
                  <a:lnTo>
                    <a:pt x="4323" y="19995"/>
                  </a:lnTo>
                  <a:lnTo>
                    <a:pt x="4305" y="20710"/>
                  </a:lnTo>
                  <a:lnTo>
                    <a:pt x="4292" y="21425"/>
                  </a:lnTo>
                  <a:lnTo>
                    <a:pt x="4283" y="22140"/>
                  </a:lnTo>
                  <a:lnTo>
                    <a:pt x="4274" y="22867"/>
                  </a:lnTo>
                  <a:lnTo>
                    <a:pt x="4274" y="23593"/>
                  </a:lnTo>
                  <a:lnTo>
                    <a:pt x="4279" y="24320"/>
                  </a:lnTo>
                  <a:lnTo>
                    <a:pt x="4283" y="25047"/>
                  </a:lnTo>
                  <a:lnTo>
                    <a:pt x="4296" y="25785"/>
                  </a:lnTo>
                  <a:lnTo>
                    <a:pt x="4310" y="26523"/>
                  </a:lnTo>
                  <a:lnTo>
                    <a:pt x="4319" y="26932"/>
                  </a:lnTo>
                  <a:lnTo>
                    <a:pt x="4318" y="26922"/>
                  </a:lnTo>
                  <a:lnTo>
                    <a:pt x="4301" y="26770"/>
                  </a:lnTo>
                  <a:lnTo>
                    <a:pt x="4283" y="26629"/>
                  </a:lnTo>
                  <a:lnTo>
                    <a:pt x="4261" y="26488"/>
                  </a:lnTo>
                  <a:lnTo>
                    <a:pt x="4213" y="26219"/>
                  </a:lnTo>
                  <a:lnTo>
                    <a:pt x="4156" y="25973"/>
                  </a:lnTo>
                  <a:lnTo>
                    <a:pt x="4090" y="25726"/>
                  </a:lnTo>
                  <a:lnTo>
                    <a:pt x="4015" y="25492"/>
                  </a:lnTo>
                  <a:lnTo>
                    <a:pt x="3931" y="25281"/>
                  </a:lnTo>
                  <a:lnTo>
                    <a:pt x="3843" y="25082"/>
                  </a:lnTo>
                  <a:lnTo>
                    <a:pt x="3751" y="24894"/>
                  </a:lnTo>
                  <a:lnTo>
                    <a:pt x="3650" y="24730"/>
                  </a:lnTo>
                  <a:lnTo>
                    <a:pt x="3544" y="24578"/>
                  </a:lnTo>
                  <a:lnTo>
                    <a:pt x="3435" y="24437"/>
                  </a:lnTo>
                  <a:lnTo>
                    <a:pt x="3320" y="24308"/>
                  </a:lnTo>
                  <a:lnTo>
                    <a:pt x="3202" y="24203"/>
                  </a:lnTo>
                  <a:lnTo>
                    <a:pt x="3078" y="24121"/>
                  </a:lnTo>
                  <a:lnTo>
                    <a:pt x="2955" y="24050"/>
                  </a:lnTo>
                  <a:lnTo>
                    <a:pt x="2832" y="23992"/>
                  </a:lnTo>
                  <a:lnTo>
                    <a:pt x="2705" y="23957"/>
                  </a:lnTo>
                  <a:lnTo>
                    <a:pt x="2577" y="23945"/>
                  </a:lnTo>
                  <a:lnTo>
                    <a:pt x="2450" y="23945"/>
                  </a:lnTo>
                  <a:lnTo>
                    <a:pt x="2326" y="23968"/>
                  </a:lnTo>
                  <a:lnTo>
                    <a:pt x="2199" y="24004"/>
                  </a:lnTo>
                  <a:lnTo>
                    <a:pt x="2076" y="24062"/>
                  </a:lnTo>
                  <a:lnTo>
                    <a:pt x="1953" y="24144"/>
                  </a:lnTo>
                  <a:lnTo>
                    <a:pt x="1834" y="24250"/>
                  </a:lnTo>
                  <a:lnTo>
                    <a:pt x="1715" y="24379"/>
                  </a:lnTo>
                  <a:lnTo>
                    <a:pt x="1605" y="24519"/>
                  </a:lnTo>
                  <a:lnTo>
                    <a:pt x="1495" y="24683"/>
                  </a:lnTo>
                  <a:lnTo>
                    <a:pt x="1390" y="24871"/>
                  </a:lnTo>
                  <a:lnTo>
                    <a:pt x="1293" y="25082"/>
                  </a:lnTo>
                  <a:lnTo>
                    <a:pt x="1201" y="25293"/>
                  </a:lnTo>
                  <a:lnTo>
                    <a:pt x="1109" y="25527"/>
                  </a:lnTo>
                  <a:lnTo>
                    <a:pt x="1025" y="25762"/>
                  </a:lnTo>
                  <a:lnTo>
                    <a:pt x="946" y="26008"/>
                  </a:lnTo>
                  <a:lnTo>
                    <a:pt x="871" y="26254"/>
                  </a:lnTo>
                  <a:lnTo>
                    <a:pt x="796" y="26512"/>
                  </a:lnTo>
                  <a:lnTo>
                    <a:pt x="730" y="26781"/>
                  </a:lnTo>
                  <a:lnTo>
                    <a:pt x="664" y="27063"/>
                  </a:lnTo>
                  <a:lnTo>
                    <a:pt x="603" y="27344"/>
                  </a:lnTo>
                  <a:lnTo>
                    <a:pt x="546" y="27637"/>
                  </a:lnTo>
                  <a:lnTo>
                    <a:pt x="493" y="27930"/>
                  </a:lnTo>
                  <a:lnTo>
                    <a:pt x="445" y="28235"/>
                  </a:lnTo>
                  <a:lnTo>
                    <a:pt x="396" y="28539"/>
                  </a:lnTo>
                  <a:lnTo>
                    <a:pt x="357" y="28856"/>
                  </a:lnTo>
                  <a:lnTo>
                    <a:pt x="313" y="29172"/>
                  </a:lnTo>
                  <a:lnTo>
                    <a:pt x="277" y="29489"/>
                  </a:lnTo>
                  <a:lnTo>
                    <a:pt x="242" y="29817"/>
                  </a:lnTo>
                  <a:lnTo>
                    <a:pt x="212" y="30145"/>
                  </a:lnTo>
                  <a:lnTo>
                    <a:pt x="185" y="30473"/>
                  </a:lnTo>
                  <a:lnTo>
                    <a:pt x="132" y="31153"/>
                  </a:lnTo>
                  <a:lnTo>
                    <a:pt x="93" y="31821"/>
                  </a:lnTo>
                  <a:lnTo>
                    <a:pt x="62" y="32513"/>
                  </a:lnTo>
                  <a:lnTo>
                    <a:pt x="36" y="33192"/>
                  </a:lnTo>
                  <a:lnTo>
                    <a:pt x="18" y="33872"/>
                  </a:lnTo>
                  <a:lnTo>
                    <a:pt x="9" y="34540"/>
                  </a:lnTo>
                  <a:lnTo>
                    <a:pt x="0" y="35361"/>
                  </a:lnTo>
                  <a:lnTo>
                    <a:pt x="0" y="36193"/>
                  </a:lnTo>
                  <a:lnTo>
                    <a:pt x="0" y="37013"/>
                  </a:lnTo>
                  <a:lnTo>
                    <a:pt x="9" y="37834"/>
                  </a:lnTo>
                  <a:lnTo>
                    <a:pt x="22" y="38642"/>
                  </a:lnTo>
                  <a:lnTo>
                    <a:pt x="40" y="39463"/>
                  </a:lnTo>
                  <a:lnTo>
                    <a:pt x="66" y="40283"/>
                  </a:lnTo>
                  <a:lnTo>
                    <a:pt x="97" y="41092"/>
                  </a:lnTo>
                  <a:lnTo>
                    <a:pt x="132" y="41901"/>
                  </a:lnTo>
                  <a:lnTo>
                    <a:pt x="172" y="42721"/>
                  </a:lnTo>
                  <a:lnTo>
                    <a:pt x="216" y="43518"/>
                  </a:lnTo>
                  <a:lnTo>
                    <a:pt x="264" y="44327"/>
                  </a:lnTo>
                  <a:lnTo>
                    <a:pt x="321" y="45136"/>
                  </a:lnTo>
                  <a:lnTo>
                    <a:pt x="383" y="45933"/>
                  </a:lnTo>
                  <a:lnTo>
                    <a:pt x="449" y="46729"/>
                  </a:lnTo>
                  <a:lnTo>
                    <a:pt x="519" y="47515"/>
                  </a:lnTo>
                  <a:lnTo>
                    <a:pt x="594" y="48312"/>
                  </a:lnTo>
                  <a:lnTo>
                    <a:pt x="678" y="49097"/>
                  </a:lnTo>
                  <a:lnTo>
                    <a:pt x="766" y="49882"/>
                  </a:lnTo>
                  <a:lnTo>
                    <a:pt x="853" y="50656"/>
                  </a:lnTo>
                  <a:lnTo>
                    <a:pt x="950" y="51429"/>
                  </a:lnTo>
                  <a:lnTo>
                    <a:pt x="1056" y="52203"/>
                  </a:lnTo>
                  <a:lnTo>
                    <a:pt x="1161" y="52965"/>
                  </a:lnTo>
                  <a:lnTo>
                    <a:pt x="1271" y="53727"/>
                  </a:lnTo>
                  <a:lnTo>
                    <a:pt x="1390" y="54488"/>
                  </a:lnTo>
                  <a:lnTo>
                    <a:pt x="1509" y="55239"/>
                  </a:lnTo>
                  <a:lnTo>
                    <a:pt x="1636" y="55989"/>
                  </a:lnTo>
                  <a:lnTo>
                    <a:pt x="1768" y="56727"/>
                  </a:lnTo>
                  <a:lnTo>
                    <a:pt x="1904" y="57454"/>
                  </a:lnTo>
                  <a:lnTo>
                    <a:pt x="2045" y="58192"/>
                  </a:lnTo>
                  <a:lnTo>
                    <a:pt x="2190" y="58907"/>
                  </a:lnTo>
                  <a:lnTo>
                    <a:pt x="2344" y="59634"/>
                  </a:lnTo>
                  <a:lnTo>
                    <a:pt x="2353" y="59552"/>
                  </a:lnTo>
                  <a:lnTo>
                    <a:pt x="11960" y="59798"/>
                  </a:lnTo>
                  <a:lnTo>
                    <a:pt x="12470" y="55543"/>
                  </a:lnTo>
                  <a:lnTo>
                    <a:pt x="12721" y="53422"/>
                  </a:lnTo>
                  <a:lnTo>
                    <a:pt x="12967" y="51300"/>
                  </a:lnTo>
                  <a:lnTo>
                    <a:pt x="13209" y="49179"/>
                  </a:lnTo>
                  <a:lnTo>
                    <a:pt x="13438" y="47058"/>
                  </a:lnTo>
                  <a:lnTo>
                    <a:pt x="13552" y="46003"/>
                  </a:lnTo>
                  <a:lnTo>
                    <a:pt x="13658" y="44936"/>
                  </a:lnTo>
                  <a:lnTo>
                    <a:pt x="13768" y="43881"/>
                  </a:lnTo>
                  <a:lnTo>
                    <a:pt x="13869" y="42815"/>
                  </a:lnTo>
                  <a:lnTo>
                    <a:pt x="13970" y="41748"/>
                  </a:lnTo>
                  <a:lnTo>
                    <a:pt x="14067" y="40682"/>
                  </a:lnTo>
                  <a:lnTo>
                    <a:pt x="14159" y="39615"/>
                  </a:lnTo>
                  <a:lnTo>
                    <a:pt x="14251" y="38537"/>
                  </a:lnTo>
                  <a:lnTo>
                    <a:pt x="14335" y="37459"/>
                  </a:lnTo>
                  <a:lnTo>
                    <a:pt x="14418" y="36392"/>
                  </a:lnTo>
                  <a:lnTo>
                    <a:pt x="14493" y="35302"/>
                  </a:lnTo>
                  <a:lnTo>
                    <a:pt x="14568" y="34224"/>
                  </a:lnTo>
                  <a:lnTo>
                    <a:pt x="14634" y="33134"/>
                  </a:lnTo>
                  <a:lnTo>
                    <a:pt x="14700" y="32044"/>
                  </a:lnTo>
                  <a:lnTo>
                    <a:pt x="14757" y="30954"/>
                  </a:lnTo>
                  <a:lnTo>
                    <a:pt x="14810" y="29864"/>
                  </a:lnTo>
                  <a:lnTo>
                    <a:pt x="14858" y="28762"/>
                  </a:lnTo>
                  <a:lnTo>
                    <a:pt x="14898" y="27649"/>
                  </a:lnTo>
                  <a:lnTo>
                    <a:pt x="14933" y="26535"/>
                  </a:lnTo>
                  <a:lnTo>
                    <a:pt x="14964" y="25422"/>
                  </a:lnTo>
                  <a:lnTo>
                    <a:pt x="14972" y="24812"/>
                  </a:lnTo>
                  <a:lnTo>
                    <a:pt x="14981" y="24191"/>
                  </a:lnTo>
                  <a:lnTo>
                    <a:pt x="14981" y="23582"/>
                  </a:lnTo>
                  <a:lnTo>
                    <a:pt x="14981" y="22972"/>
                  </a:lnTo>
                  <a:lnTo>
                    <a:pt x="14977" y="22351"/>
                  </a:lnTo>
                  <a:lnTo>
                    <a:pt x="14968" y="21741"/>
                  </a:lnTo>
                  <a:lnTo>
                    <a:pt x="14955" y="21132"/>
                  </a:lnTo>
                  <a:lnTo>
                    <a:pt x="14937" y="20523"/>
                  </a:lnTo>
                  <a:lnTo>
                    <a:pt x="14915" y="19913"/>
                  </a:lnTo>
                  <a:lnTo>
                    <a:pt x="14893" y="19304"/>
                  </a:lnTo>
                  <a:lnTo>
                    <a:pt x="14867" y="18694"/>
                  </a:lnTo>
                  <a:lnTo>
                    <a:pt x="14832" y="18096"/>
                  </a:lnTo>
                  <a:lnTo>
                    <a:pt x="14796" y="17487"/>
                  </a:lnTo>
                  <a:lnTo>
                    <a:pt x="14761" y="16889"/>
                  </a:lnTo>
                  <a:lnTo>
                    <a:pt x="14717" y="16291"/>
                  </a:lnTo>
                  <a:lnTo>
                    <a:pt x="14669" y="15694"/>
                  </a:lnTo>
                  <a:lnTo>
                    <a:pt x="14621" y="15096"/>
                  </a:lnTo>
                  <a:lnTo>
                    <a:pt x="14568" y="14498"/>
                  </a:lnTo>
                  <a:lnTo>
                    <a:pt x="14511" y="13912"/>
                  </a:lnTo>
                  <a:lnTo>
                    <a:pt x="14449" y="13314"/>
                  </a:lnTo>
                  <a:lnTo>
                    <a:pt x="14383" y="12728"/>
                  </a:lnTo>
                  <a:lnTo>
                    <a:pt x="14317" y="12142"/>
                  </a:lnTo>
                  <a:lnTo>
                    <a:pt x="14247" y="11568"/>
                  </a:lnTo>
                  <a:lnTo>
                    <a:pt x="14172" y="10994"/>
                  </a:lnTo>
                  <a:lnTo>
                    <a:pt x="14093" y="10420"/>
                  </a:lnTo>
                  <a:lnTo>
                    <a:pt x="14009" y="9845"/>
                  </a:lnTo>
                  <a:lnTo>
                    <a:pt x="13926" y="9271"/>
                  </a:lnTo>
                  <a:lnTo>
                    <a:pt x="13834" y="8708"/>
                  </a:lnTo>
                  <a:lnTo>
                    <a:pt x="13741" y="8146"/>
                  </a:lnTo>
                  <a:lnTo>
                    <a:pt x="13644" y="7595"/>
                  </a:lnTo>
                  <a:lnTo>
                    <a:pt x="13543" y="7032"/>
                  </a:lnTo>
                  <a:lnTo>
                    <a:pt x="13442" y="6481"/>
                  </a:lnTo>
                  <a:lnTo>
                    <a:pt x="13363" y="6071"/>
                  </a:lnTo>
                  <a:lnTo>
                    <a:pt x="13275" y="5673"/>
                  </a:lnTo>
                  <a:lnTo>
                    <a:pt x="13183" y="5274"/>
                  </a:lnTo>
                  <a:lnTo>
                    <a:pt x="13086" y="4887"/>
                  </a:lnTo>
                  <a:lnTo>
                    <a:pt x="12985" y="4524"/>
                  </a:lnTo>
                  <a:lnTo>
                    <a:pt x="12879" y="4161"/>
                  </a:lnTo>
                  <a:lnTo>
                    <a:pt x="12765" y="3809"/>
                  </a:lnTo>
                  <a:lnTo>
                    <a:pt x="12646" y="3481"/>
                  </a:lnTo>
                  <a:lnTo>
                    <a:pt x="12523" y="3153"/>
                  </a:lnTo>
                  <a:lnTo>
                    <a:pt x="12396" y="2848"/>
                  </a:lnTo>
                  <a:lnTo>
                    <a:pt x="12264" y="2543"/>
                  </a:lnTo>
                  <a:lnTo>
                    <a:pt x="12127" y="2262"/>
                  </a:lnTo>
                  <a:lnTo>
                    <a:pt x="11987" y="2004"/>
                  </a:lnTo>
                  <a:lnTo>
                    <a:pt x="11842" y="1746"/>
                  </a:lnTo>
                  <a:lnTo>
                    <a:pt x="11692" y="1512"/>
                  </a:lnTo>
                  <a:lnTo>
                    <a:pt x="11538" y="1289"/>
                  </a:lnTo>
                  <a:lnTo>
                    <a:pt x="11437" y="1149"/>
                  </a:lnTo>
                  <a:lnTo>
                    <a:pt x="11336" y="1031"/>
                  </a:lnTo>
                  <a:lnTo>
                    <a:pt x="11235" y="914"/>
                  </a:lnTo>
                  <a:lnTo>
                    <a:pt x="11134" y="797"/>
                  </a:lnTo>
                  <a:lnTo>
                    <a:pt x="11033" y="692"/>
                  </a:lnTo>
                  <a:lnTo>
                    <a:pt x="10927" y="598"/>
                  </a:lnTo>
                  <a:lnTo>
                    <a:pt x="10826" y="516"/>
                  </a:lnTo>
                  <a:lnTo>
                    <a:pt x="10720" y="434"/>
                  </a:lnTo>
                  <a:lnTo>
                    <a:pt x="10619" y="352"/>
                  </a:lnTo>
                  <a:lnTo>
                    <a:pt x="10514" y="293"/>
                  </a:lnTo>
                  <a:lnTo>
                    <a:pt x="10408" y="223"/>
                  </a:lnTo>
                  <a:lnTo>
                    <a:pt x="10303" y="176"/>
                  </a:lnTo>
                  <a:lnTo>
                    <a:pt x="10096" y="94"/>
                  </a:lnTo>
                  <a:lnTo>
                    <a:pt x="9885" y="35"/>
                  </a:lnTo>
                  <a:lnTo>
                    <a:pt x="9674" y="0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9"/>
            <p:cNvSpPr/>
            <p:nvPr/>
          </p:nvSpPr>
          <p:spPr>
            <a:xfrm>
              <a:off x="3589850" y="-12674300"/>
              <a:ext cx="374550" cy="1494950"/>
            </a:xfrm>
            <a:custGeom>
              <a:avLst/>
              <a:gdLst/>
              <a:ahLst/>
              <a:cxnLst/>
              <a:rect l="l" t="t" r="r" b="b"/>
              <a:pathLst>
                <a:path w="14982" h="59798" fill="none" extrusionOk="0">
                  <a:moveTo>
                    <a:pt x="2344" y="59634"/>
                  </a:moveTo>
                  <a:lnTo>
                    <a:pt x="2344" y="59634"/>
                  </a:lnTo>
                  <a:lnTo>
                    <a:pt x="2190" y="58907"/>
                  </a:lnTo>
                  <a:lnTo>
                    <a:pt x="2045" y="58192"/>
                  </a:lnTo>
                  <a:lnTo>
                    <a:pt x="1904" y="57454"/>
                  </a:lnTo>
                  <a:lnTo>
                    <a:pt x="1768" y="56727"/>
                  </a:lnTo>
                  <a:lnTo>
                    <a:pt x="1636" y="55989"/>
                  </a:lnTo>
                  <a:lnTo>
                    <a:pt x="1509" y="55239"/>
                  </a:lnTo>
                  <a:lnTo>
                    <a:pt x="1390" y="54488"/>
                  </a:lnTo>
                  <a:lnTo>
                    <a:pt x="1271" y="53727"/>
                  </a:lnTo>
                  <a:lnTo>
                    <a:pt x="1161" y="52965"/>
                  </a:lnTo>
                  <a:lnTo>
                    <a:pt x="1056" y="52203"/>
                  </a:lnTo>
                  <a:lnTo>
                    <a:pt x="950" y="51429"/>
                  </a:lnTo>
                  <a:lnTo>
                    <a:pt x="853" y="50656"/>
                  </a:lnTo>
                  <a:lnTo>
                    <a:pt x="766" y="49882"/>
                  </a:lnTo>
                  <a:lnTo>
                    <a:pt x="678" y="49097"/>
                  </a:lnTo>
                  <a:lnTo>
                    <a:pt x="594" y="48312"/>
                  </a:lnTo>
                  <a:lnTo>
                    <a:pt x="519" y="47515"/>
                  </a:lnTo>
                  <a:lnTo>
                    <a:pt x="449" y="46729"/>
                  </a:lnTo>
                  <a:lnTo>
                    <a:pt x="383" y="45933"/>
                  </a:lnTo>
                  <a:lnTo>
                    <a:pt x="321" y="45136"/>
                  </a:lnTo>
                  <a:lnTo>
                    <a:pt x="264" y="44327"/>
                  </a:lnTo>
                  <a:lnTo>
                    <a:pt x="216" y="43518"/>
                  </a:lnTo>
                  <a:lnTo>
                    <a:pt x="172" y="42721"/>
                  </a:lnTo>
                  <a:lnTo>
                    <a:pt x="132" y="41901"/>
                  </a:lnTo>
                  <a:lnTo>
                    <a:pt x="97" y="41092"/>
                  </a:lnTo>
                  <a:lnTo>
                    <a:pt x="66" y="40283"/>
                  </a:lnTo>
                  <a:lnTo>
                    <a:pt x="40" y="39463"/>
                  </a:lnTo>
                  <a:lnTo>
                    <a:pt x="22" y="38642"/>
                  </a:lnTo>
                  <a:lnTo>
                    <a:pt x="9" y="37834"/>
                  </a:lnTo>
                  <a:lnTo>
                    <a:pt x="0" y="37013"/>
                  </a:lnTo>
                  <a:lnTo>
                    <a:pt x="0" y="36193"/>
                  </a:lnTo>
                  <a:lnTo>
                    <a:pt x="0" y="35361"/>
                  </a:lnTo>
                  <a:lnTo>
                    <a:pt x="9" y="34540"/>
                  </a:lnTo>
                  <a:lnTo>
                    <a:pt x="9" y="34540"/>
                  </a:lnTo>
                  <a:lnTo>
                    <a:pt x="18" y="33872"/>
                  </a:lnTo>
                  <a:lnTo>
                    <a:pt x="36" y="33192"/>
                  </a:lnTo>
                  <a:lnTo>
                    <a:pt x="62" y="32513"/>
                  </a:lnTo>
                  <a:lnTo>
                    <a:pt x="93" y="31821"/>
                  </a:lnTo>
                  <a:lnTo>
                    <a:pt x="132" y="31153"/>
                  </a:lnTo>
                  <a:lnTo>
                    <a:pt x="185" y="30473"/>
                  </a:lnTo>
                  <a:lnTo>
                    <a:pt x="212" y="30145"/>
                  </a:lnTo>
                  <a:lnTo>
                    <a:pt x="242" y="29817"/>
                  </a:lnTo>
                  <a:lnTo>
                    <a:pt x="277" y="29489"/>
                  </a:lnTo>
                  <a:lnTo>
                    <a:pt x="313" y="29172"/>
                  </a:lnTo>
                  <a:lnTo>
                    <a:pt x="357" y="28856"/>
                  </a:lnTo>
                  <a:lnTo>
                    <a:pt x="396" y="28539"/>
                  </a:lnTo>
                  <a:lnTo>
                    <a:pt x="445" y="28235"/>
                  </a:lnTo>
                  <a:lnTo>
                    <a:pt x="493" y="27930"/>
                  </a:lnTo>
                  <a:lnTo>
                    <a:pt x="546" y="27637"/>
                  </a:lnTo>
                  <a:lnTo>
                    <a:pt x="603" y="27344"/>
                  </a:lnTo>
                  <a:lnTo>
                    <a:pt x="664" y="27063"/>
                  </a:lnTo>
                  <a:lnTo>
                    <a:pt x="730" y="26781"/>
                  </a:lnTo>
                  <a:lnTo>
                    <a:pt x="796" y="26512"/>
                  </a:lnTo>
                  <a:lnTo>
                    <a:pt x="871" y="26254"/>
                  </a:lnTo>
                  <a:lnTo>
                    <a:pt x="946" y="26008"/>
                  </a:lnTo>
                  <a:lnTo>
                    <a:pt x="1025" y="25762"/>
                  </a:lnTo>
                  <a:lnTo>
                    <a:pt x="1109" y="25527"/>
                  </a:lnTo>
                  <a:lnTo>
                    <a:pt x="1201" y="25293"/>
                  </a:lnTo>
                  <a:lnTo>
                    <a:pt x="1293" y="25082"/>
                  </a:lnTo>
                  <a:lnTo>
                    <a:pt x="1390" y="24871"/>
                  </a:lnTo>
                  <a:lnTo>
                    <a:pt x="1390" y="24871"/>
                  </a:lnTo>
                  <a:lnTo>
                    <a:pt x="1495" y="24683"/>
                  </a:lnTo>
                  <a:lnTo>
                    <a:pt x="1605" y="24519"/>
                  </a:lnTo>
                  <a:lnTo>
                    <a:pt x="1715" y="24379"/>
                  </a:lnTo>
                  <a:lnTo>
                    <a:pt x="1834" y="24250"/>
                  </a:lnTo>
                  <a:lnTo>
                    <a:pt x="1953" y="24144"/>
                  </a:lnTo>
                  <a:lnTo>
                    <a:pt x="2076" y="24062"/>
                  </a:lnTo>
                  <a:lnTo>
                    <a:pt x="2199" y="24004"/>
                  </a:lnTo>
                  <a:lnTo>
                    <a:pt x="2326" y="23968"/>
                  </a:lnTo>
                  <a:lnTo>
                    <a:pt x="2450" y="23945"/>
                  </a:lnTo>
                  <a:lnTo>
                    <a:pt x="2577" y="23945"/>
                  </a:lnTo>
                  <a:lnTo>
                    <a:pt x="2705" y="23957"/>
                  </a:lnTo>
                  <a:lnTo>
                    <a:pt x="2832" y="23992"/>
                  </a:lnTo>
                  <a:lnTo>
                    <a:pt x="2955" y="24050"/>
                  </a:lnTo>
                  <a:lnTo>
                    <a:pt x="3078" y="24121"/>
                  </a:lnTo>
                  <a:lnTo>
                    <a:pt x="3202" y="24203"/>
                  </a:lnTo>
                  <a:lnTo>
                    <a:pt x="3320" y="24308"/>
                  </a:lnTo>
                  <a:lnTo>
                    <a:pt x="3435" y="24437"/>
                  </a:lnTo>
                  <a:lnTo>
                    <a:pt x="3544" y="24578"/>
                  </a:lnTo>
                  <a:lnTo>
                    <a:pt x="3650" y="24730"/>
                  </a:lnTo>
                  <a:lnTo>
                    <a:pt x="3751" y="24894"/>
                  </a:lnTo>
                  <a:lnTo>
                    <a:pt x="3843" y="25082"/>
                  </a:lnTo>
                  <a:lnTo>
                    <a:pt x="3931" y="25281"/>
                  </a:lnTo>
                  <a:lnTo>
                    <a:pt x="4015" y="25492"/>
                  </a:lnTo>
                  <a:lnTo>
                    <a:pt x="4090" y="25726"/>
                  </a:lnTo>
                  <a:lnTo>
                    <a:pt x="4156" y="25973"/>
                  </a:lnTo>
                  <a:lnTo>
                    <a:pt x="4213" y="26219"/>
                  </a:lnTo>
                  <a:lnTo>
                    <a:pt x="4261" y="26488"/>
                  </a:lnTo>
                  <a:lnTo>
                    <a:pt x="4283" y="26629"/>
                  </a:lnTo>
                  <a:lnTo>
                    <a:pt x="4301" y="26770"/>
                  </a:lnTo>
                  <a:lnTo>
                    <a:pt x="4318" y="26922"/>
                  </a:lnTo>
                  <a:lnTo>
                    <a:pt x="4332" y="27063"/>
                  </a:lnTo>
                  <a:lnTo>
                    <a:pt x="4340" y="27215"/>
                  </a:lnTo>
                  <a:lnTo>
                    <a:pt x="4349" y="27367"/>
                  </a:lnTo>
                  <a:lnTo>
                    <a:pt x="4354" y="27531"/>
                  </a:lnTo>
                  <a:lnTo>
                    <a:pt x="4358" y="27684"/>
                  </a:lnTo>
                  <a:lnTo>
                    <a:pt x="4354" y="27848"/>
                  </a:lnTo>
                  <a:lnTo>
                    <a:pt x="4354" y="28012"/>
                  </a:lnTo>
                  <a:lnTo>
                    <a:pt x="4354" y="28012"/>
                  </a:lnTo>
                  <a:lnTo>
                    <a:pt x="4327" y="27262"/>
                  </a:lnTo>
                  <a:lnTo>
                    <a:pt x="4310" y="26523"/>
                  </a:lnTo>
                  <a:lnTo>
                    <a:pt x="4296" y="25785"/>
                  </a:lnTo>
                  <a:lnTo>
                    <a:pt x="4283" y="25047"/>
                  </a:lnTo>
                  <a:lnTo>
                    <a:pt x="4279" y="24320"/>
                  </a:lnTo>
                  <a:lnTo>
                    <a:pt x="4274" y="23593"/>
                  </a:lnTo>
                  <a:lnTo>
                    <a:pt x="4274" y="22867"/>
                  </a:lnTo>
                  <a:lnTo>
                    <a:pt x="4283" y="22140"/>
                  </a:lnTo>
                  <a:lnTo>
                    <a:pt x="4292" y="21425"/>
                  </a:lnTo>
                  <a:lnTo>
                    <a:pt x="4305" y="20710"/>
                  </a:lnTo>
                  <a:lnTo>
                    <a:pt x="4323" y="19995"/>
                  </a:lnTo>
                  <a:lnTo>
                    <a:pt x="4345" y="19292"/>
                  </a:lnTo>
                  <a:lnTo>
                    <a:pt x="4371" y="18589"/>
                  </a:lnTo>
                  <a:lnTo>
                    <a:pt x="4402" y="17897"/>
                  </a:lnTo>
                  <a:lnTo>
                    <a:pt x="4437" y="17206"/>
                  </a:lnTo>
                  <a:lnTo>
                    <a:pt x="4477" y="16514"/>
                  </a:lnTo>
                  <a:lnTo>
                    <a:pt x="4521" y="15834"/>
                  </a:lnTo>
                  <a:lnTo>
                    <a:pt x="4569" y="15155"/>
                  </a:lnTo>
                  <a:lnTo>
                    <a:pt x="4622" y="14487"/>
                  </a:lnTo>
                  <a:lnTo>
                    <a:pt x="4679" y="13818"/>
                  </a:lnTo>
                  <a:lnTo>
                    <a:pt x="4740" y="13150"/>
                  </a:lnTo>
                  <a:lnTo>
                    <a:pt x="4802" y="12494"/>
                  </a:lnTo>
                  <a:lnTo>
                    <a:pt x="4872" y="11849"/>
                  </a:lnTo>
                  <a:lnTo>
                    <a:pt x="4947" y="11193"/>
                  </a:lnTo>
                  <a:lnTo>
                    <a:pt x="5026" y="10560"/>
                  </a:lnTo>
                  <a:lnTo>
                    <a:pt x="5110" y="9927"/>
                  </a:lnTo>
                  <a:lnTo>
                    <a:pt x="5202" y="9294"/>
                  </a:lnTo>
                  <a:lnTo>
                    <a:pt x="5294" y="8673"/>
                  </a:lnTo>
                  <a:lnTo>
                    <a:pt x="5391" y="8052"/>
                  </a:lnTo>
                  <a:lnTo>
                    <a:pt x="5492" y="7443"/>
                  </a:lnTo>
                  <a:lnTo>
                    <a:pt x="5598" y="6845"/>
                  </a:lnTo>
                  <a:lnTo>
                    <a:pt x="5712" y="6247"/>
                  </a:lnTo>
                  <a:lnTo>
                    <a:pt x="5712" y="6247"/>
                  </a:lnTo>
                  <a:lnTo>
                    <a:pt x="5765" y="5977"/>
                  </a:lnTo>
                  <a:lnTo>
                    <a:pt x="5818" y="5720"/>
                  </a:lnTo>
                  <a:lnTo>
                    <a:pt x="5875" y="5473"/>
                  </a:lnTo>
                  <a:lnTo>
                    <a:pt x="5932" y="5227"/>
                  </a:lnTo>
                  <a:lnTo>
                    <a:pt x="5994" y="4981"/>
                  </a:lnTo>
                  <a:lnTo>
                    <a:pt x="6060" y="4747"/>
                  </a:lnTo>
                  <a:lnTo>
                    <a:pt x="6121" y="4512"/>
                  </a:lnTo>
                  <a:lnTo>
                    <a:pt x="6187" y="4290"/>
                  </a:lnTo>
                  <a:lnTo>
                    <a:pt x="6257" y="4067"/>
                  </a:lnTo>
                  <a:lnTo>
                    <a:pt x="6328" y="3844"/>
                  </a:lnTo>
                  <a:lnTo>
                    <a:pt x="6398" y="3633"/>
                  </a:lnTo>
                  <a:lnTo>
                    <a:pt x="6473" y="3434"/>
                  </a:lnTo>
                  <a:lnTo>
                    <a:pt x="6627" y="3047"/>
                  </a:lnTo>
                  <a:lnTo>
                    <a:pt x="6785" y="2672"/>
                  </a:lnTo>
                  <a:lnTo>
                    <a:pt x="6948" y="2321"/>
                  </a:lnTo>
                  <a:lnTo>
                    <a:pt x="7119" y="2004"/>
                  </a:lnTo>
                  <a:lnTo>
                    <a:pt x="7295" y="1700"/>
                  </a:lnTo>
                  <a:lnTo>
                    <a:pt x="7475" y="1418"/>
                  </a:lnTo>
                  <a:lnTo>
                    <a:pt x="7660" y="1160"/>
                  </a:lnTo>
                  <a:lnTo>
                    <a:pt x="7849" y="938"/>
                  </a:lnTo>
                  <a:lnTo>
                    <a:pt x="8043" y="727"/>
                  </a:lnTo>
                  <a:lnTo>
                    <a:pt x="8240" y="551"/>
                  </a:lnTo>
                  <a:lnTo>
                    <a:pt x="8438" y="399"/>
                  </a:lnTo>
                  <a:lnTo>
                    <a:pt x="8641" y="258"/>
                  </a:lnTo>
                  <a:lnTo>
                    <a:pt x="8843" y="164"/>
                  </a:lnTo>
                  <a:lnTo>
                    <a:pt x="9050" y="82"/>
                  </a:lnTo>
                  <a:lnTo>
                    <a:pt x="9256" y="23"/>
                  </a:lnTo>
                  <a:lnTo>
                    <a:pt x="9467" y="0"/>
                  </a:lnTo>
                  <a:lnTo>
                    <a:pt x="9674" y="0"/>
                  </a:lnTo>
                  <a:lnTo>
                    <a:pt x="9885" y="35"/>
                  </a:lnTo>
                  <a:lnTo>
                    <a:pt x="10096" y="94"/>
                  </a:lnTo>
                  <a:lnTo>
                    <a:pt x="10303" y="176"/>
                  </a:lnTo>
                  <a:lnTo>
                    <a:pt x="10408" y="223"/>
                  </a:lnTo>
                  <a:lnTo>
                    <a:pt x="10514" y="293"/>
                  </a:lnTo>
                  <a:lnTo>
                    <a:pt x="10619" y="352"/>
                  </a:lnTo>
                  <a:lnTo>
                    <a:pt x="10720" y="434"/>
                  </a:lnTo>
                  <a:lnTo>
                    <a:pt x="10826" y="516"/>
                  </a:lnTo>
                  <a:lnTo>
                    <a:pt x="10927" y="598"/>
                  </a:lnTo>
                  <a:lnTo>
                    <a:pt x="11033" y="692"/>
                  </a:lnTo>
                  <a:lnTo>
                    <a:pt x="11134" y="797"/>
                  </a:lnTo>
                  <a:lnTo>
                    <a:pt x="11235" y="914"/>
                  </a:lnTo>
                  <a:lnTo>
                    <a:pt x="11336" y="1031"/>
                  </a:lnTo>
                  <a:lnTo>
                    <a:pt x="11437" y="1149"/>
                  </a:lnTo>
                  <a:lnTo>
                    <a:pt x="11538" y="1289"/>
                  </a:lnTo>
                  <a:lnTo>
                    <a:pt x="11538" y="1289"/>
                  </a:lnTo>
                  <a:lnTo>
                    <a:pt x="11692" y="1512"/>
                  </a:lnTo>
                  <a:lnTo>
                    <a:pt x="11842" y="1746"/>
                  </a:lnTo>
                  <a:lnTo>
                    <a:pt x="11987" y="2004"/>
                  </a:lnTo>
                  <a:lnTo>
                    <a:pt x="12127" y="2262"/>
                  </a:lnTo>
                  <a:lnTo>
                    <a:pt x="12264" y="2543"/>
                  </a:lnTo>
                  <a:lnTo>
                    <a:pt x="12396" y="2848"/>
                  </a:lnTo>
                  <a:lnTo>
                    <a:pt x="12523" y="3153"/>
                  </a:lnTo>
                  <a:lnTo>
                    <a:pt x="12646" y="3481"/>
                  </a:lnTo>
                  <a:lnTo>
                    <a:pt x="12765" y="3809"/>
                  </a:lnTo>
                  <a:lnTo>
                    <a:pt x="12879" y="4161"/>
                  </a:lnTo>
                  <a:lnTo>
                    <a:pt x="12985" y="4524"/>
                  </a:lnTo>
                  <a:lnTo>
                    <a:pt x="13086" y="4887"/>
                  </a:lnTo>
                  <a:lnTo>
                    <a:pt x="13183" y="5274"/>
                  </a:lnTo>
                  <a:lnTo>
                    <a:pt x="13275" y="5673"/>
                  </a:lnTo>
                  <a:lnTo>
                    <a:pt x="13363" y="6071"/>
                  </a:lnTo>
                  <a:lnTo>
                    <a:pt x="13442" y="6481"/>
                  </a:lnTo>
                  <a:lnTo>
                    <a:pt x="13442" y="6481"/>
                  </a:lnTo>
                  <a:lnTo>
                    <a:pt x="13543" y="7032"/>
                  </a:lnTo>
                  <a:lnTo>
                    <a:pt x="13644" y="7595"/>
                  </a:lnTo>
                  <a:lnTo>
                    <a:pt x="13741" y="8146"/>
                  </a:lnTo>
                  <a:lnTo>
                    <a:pt x="13834" y="8708"/>
                  </a:lnTo>
                  <a:lnTo>
                    <a:pt x="13926" y="9271"/>
                  </a:lnTo>
                  <a:lnTo>
                    <a:pt x="14009" y="9845"/>
                  </a:lnTo>
                  <a:lnTo>
                    <a:pt x="14093" y="10420"/>
                  </a:lnTo>
                  <a:lnTo>
                    <a:pt x="14172" y="10994"/>
                  </a:lnTo>
                  <a:lnTo>
                    <a:pt x="14247" y="11568"/>
                  </a:lnTo>
                  <a:lnTo>
                    <a:pt x="14317" y="12142"/>
                  </a:lnTo>
                  <a:lnTo>
                    <a:pt x="14383" y="12728"/>
                  </a:lnTo>
                  <a:lnTo>
                    <a:pt x="14449" y="13314"/>
                  </a:lnTo>
                  <a:lnTo>
                    <a:pt x="14511" y="13912"/>
                  </a:lnTo>
                  <a:lnTo>
                    <a:pt x="14568" y="14498"/>
                  </a:lnTo>
                  <a:lnTo>
                    <a:pt x="14621" y="15096"/>
                  </a:lnTo>
                  <a:lnTo>
                    <a:pt x="14669" y="15694"/>
                  </a:lnTo>
                  <a:lnTo>
                    <a:pt x="14717" y="16291"/>
                  </a:lnTo>
                  <a:lnTo>
                    <a:pt x="14761" y="16889"/>
                  </a:lnTo>
                  <a:lnTo>
                    <a:pt x="14796" y="17487"/>
                  </a:lnTo>
                  <a:lnTo>
                    <a:pt x="14832" y="18096"/>
                  </a:lnTo>
                  <a:lnTo>
                    <a:pt x="14867" y="18694"/>
                  </a:lnTo>
                  <a:lnTo>
                    <a:pt x="14893" y="19304"/>
                  </a:lnTo>
                  <a:lnTo>
                    <a:pt x="14915" y="19913"/>
                  </a:lnTo>
                  <a:lnTo>
                    <a:pt x="14937" y="20523"/>
                  </a:lnTo>
                  <a:lnTo>
                    <a:pt x="14955" y="21132"/>
                  </a:lnTo>
                  <a:lnTo>
                    <a:pt x="14968" y="21741"/>
                  </a:lnTo>
                  <a:lnTo>
                    <a:pt x="14977" y="22351"/>
                  </a:lnTo>
                  <a:lnTo>
                    <a:pt x="14981" y="22972"/>
                  </a:lnTo>
                  <a:lnTo>
                    <a:pt x="14981" y="23582"/>
                  </a:lnTo>
                  <a:lnTo>
                    <a:pt x="14981" y="24191"/>
                  </a:lnTo>
                  <a:lnTo>
                    <a:pt x="14972" y="24812"/>
                  </a:lnTo>
                  <a:lnTo>
                    <a:pt x="14964" y="25422"/>
                  </a:lnTo>
                  <a:lnTo>
                    <a:pt x="14964" y="25422"/>
                  </a:lnTo>
                  <a:lnTo>
                    <a:pt x="14933" y="26535"/>
                  </a:lnTo>
                  <a:lnTo>
                    <a:pt x="14898" y="27649"/>
                  </a:lnTo>
                  <a:lnTo>
                    <a:pt x="14858" y="28762"/>
                  </a:lnTo>
                  <a:lnTo>
                    <a:pt x="14810" y="29864"/>
                  </a:lnTo>
                  <a:lnTo>
                    <a:pt x="14757" y="30954"/>
                  </a:lnTo>
                  <a:lnTo>
                    <a:pt x="14700" y="32044"/>
                  </a:lnTo>
                  <a:lnTo>
                    <a:pt x="14634" y="33134"/>
                  </a:lnTo>
                  <a:lnTo>
                    <a:pt x="14568" y="34224"/>
                  </a:lnTo>
                  <a:lnTo>
                    <a:pt x="14493" y="35302"/>
                  </a:lnTo>
                  <a:lnTo>
                    <a:pt x="14418" y="36392"/>
                  </a:lnTo>
                  <a:lnTo>
                    <a:pt x="14335" y="37459"/>
                  </a:lnTo>
                  <a:lnTo>
                    <a:pt x="14251" y="38537"/>
                  </a:lnTo>
                  <a:lnTo>
                    <a:pt x="14159" y="39615"/>
                  </a:lnTo>
                  <a:lnTo>
                    <a:pt x="14067" y="40682"/>
                  </a:lnTo>
                  <a:lnTo>
                    <a:pt x="13970" y="41748"/>
                  </a:lnTo>
                  <a:lnTo>
                    <a:pt x="13869" y="42815"/>
                  </a:lnTo>
                  <a:lnTo>
                    <a:pt x="13768" y="43881"/>
                  </a:lnTo>
                  <a:lnTo>
                    <a:pt x="13658" y="44936"/>
                  </a:lnTo>
                  <a:lnTo>
                    <a:pt x="13552" y="46003"/>
                  </a:lnTo>
                  <a:lnTo>
                    <a:pt x="13438" y="47058"/>
                  </a:lnTo>
                  <a:lnTo>
                    <a:pt x="13209" y="49179"/>
                  </a:lnTo>
                  <a:lnTo>
                    <a:pt x="12967" y="51300"/>
                  </a:lnTo>
                  <a:lnTo>
                    <a:pt x="12721" y="53422"/>
                  </a:lnTo>
                  <a:lnTo>
                    <a:pt x="12470" y="55543"/>
                  </a:lnTo>
                  <a:lnTo>
                    <a:pt x="11960" y="59798"/>
                  </a:lnTo>
                  <a:lnTo>
                    <a:pt x="2353" y="59552"/>
                  </a:lnTo>
                  <a:lnTo>
                    <a:pt x="2344" y="5963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9"/>
            <p:cNvSpPr/>
            <p:nvPr/>
          </p:nvSpPr>
          <p:spPr>
            <a:xfrm>
              <a:off x="3589850" y="-12674300"/>
              <a:ext cx="374550" cy="1494950"/>
            </a:xfrm>
            <a:custGeom>
              <a:avLst/>
              <a:gdLst/>
              <a:ahLst/>
              <a:cxnLst/>
              <a:rect l="l" t="t" r="r" b="b"/>
              <a:pathLst>
                <a:path w="14982" h="59798" fill="none" extrusionOk="0">
                  <a:moveTo>
                    <a:pt x="11960" y="59798"/>
                  </a:moveTo>
                  <a:lnTo>
                    <a:pt x="9621" y="59739"/>
                  </a:lnTo>
                  <a:lnTo>
                    <a:pt x="9621" y="59739"/>
                  </a:lnTo>
                  <a:lnTo>
                    <a:pt x="9815" y="58497"/>
                  </a:lnTo>
                  <a:lnTo>
                    <a:pt x="9999" y="57266"/>
                  </a:lnTo>
                  <a:lnTo>
                    <a:pt x="10180" y="56059"/>
                  </a:lnTo>
                  <a:lnTo>
                    <a:pt x="10355" y="54863"/>
                  </a:lnTo>
                  <a:lnTo>
                    <a:pt x="10518" y="53680"/>
                  </a:lnTo>
                  <a:lnTo>
                    <a:pt x="10672" y="52496"/>
                  </a:lnTo>
                  <a:lnTo>
                    <a:pt x="10747" y="51898"/>
                  </a:lnTo>
                  <a:lnTo>
                    <a:pt x="10817" y="51312"/>
                  </a:lnTo>
                  <a:lnTo>
                    <a:pt x="10883" y="50714"/>
                  </a:lnTo>
                  <a:lnTo>
                    <a:pt x="10949" y="50117"/>
                  </a:lnTo>
                  <a:lnTo>
                    <a:pt x="11011" y="49531"/>
                  </a:lnTo>
                  <a:lnTo>
                    <a:pt x="11072" y="48933"/>
                  </a:lnTo>
                  <a:lnTo>
                    <a:pt x="11125" y="48335"/>
                  </a:lnTo>
                  <a:lnTo>
                    <a:pt x="11178" y="47726"/>
                  </a:lnTo>
                  <a:lnTo>
                    <a:pt x="11226" y="47128"/>
                  </a:lnTo>
                  <a:lnTo>
                    <a:pt x="11270" y="46519"/>
                  </a:lnTo>
                  <a:lnTo>
                    <a:pt x="11314" y="45897"/>
                  </a:lnTo>
                  <a:lnTo>
                    <a:pt x="11349" y="45288"/>
                  </a:lnTo>
                  <a:lnTo>
                    <a:pt x="11384" y="44667"/>
                  </a:lnTo>
                  <a:lnTo>
                    <a:pt x="11415" y="44034"/>
                  </a:lnTo>
                  <a:lnTo>
                    <a:pt x="11437" y="43401"/>
                  </a:lnTo>
                  <a:lnTo>
                    <a:pt x="11459" y="42756"/>
                  </a:lnTo>
                  <a:lnTo>
                    <a:pt x="11477" y="42112"/>
                  </a:lnTo>
                  <a:lnTo>
                    <a:pt x="11485" y="41455"/>
                  </a:lnTo>
                  <a:lnTo>
                    <a:pt x="11494" y="40799"/>
                  </a:lnTo>
                  <a:lnTo>
                    <a:pt x="11494" y="40119"/>
                  </a:lnTo>
                  <a:lnTo>
                    <a:pt x="11494" y="40119"/>
                  </a:lnTo>
                  <a:lnTo>
                    <a:pt x="11494" y="39779"/>
                  </a:lnTo>
                  <a:lnTo>
                    <a:pt x="11494" y="39779"/>
                  </a:lnTo>
                  <a:lnTo>
                    <a:pt x="11490" y="39170"/>
                  </a:lnTo>
                  <a:lnTo>
                    <a:pt x="11477" y="38560"/>
                  </a:lnTo>
                  <a:lnTo>
                    <a:pt x="11459" y="37951"/>
                  </a:lnTo>
                  <a:lnTo>
                    <a:pt x="11437" y="37341"/>
                  </a:lnTo>
                  <a:lnTo>
                    <a:pt x="11402" y="36732"/>
                  </a:lnTo>
                  <a:lnTo>
                    <a:pt x="11362" y="36134"/>
                  </a:lnTo>
                  <a:lnTo>
                    <a:pt x="11314" y="35536"/>
                  </a:lnTo>
                  <a:lnTo>
                    <a:pt x="11252" y="34962"/>
                  </a:lnTo>
                  <a:lnTo>
                    <a:pt x="11222" y="34669"/>
                  </a:lnTo>
                  <a:lnTo>
                    <a:pt x="11186" y="34388"/>
                  </a:lnTo>
                  <a:lnTo>
                    <a:pt x="11147" y="34107"/>
                  </a:lnTo>
                  <a:lnTo>
                    <a:pt x="11107" y="33825"/>
                  </a:lnTo>
                  <a:lnTo>
                    <a:pt x="11063" y="33544"/>
                  </a:lnTo>
                  <a:lnTo>
                    <a:pt x="11019" y="33274"/>
                  </a:lnTo>
                  <a:lnTo>
                    <a:pt x="10971" y="33005"/>
                  </a:lnTo>
                  <a:lnTo>
                    <a:pt x="10918" y="32747"/>
                  </a:lnTo>
                  <a:lnTo>
                    <a:pt x="10866" y="32489"/>
                  </a:lnTo>
                  <a:lnTo>
                    <a:pt x="10808" y="32231"/>
                  </a:lnTo>
                  <a:lnTo>
                    <a:pt x="10747" y="31985"/>
                  </a:lnTo>
                  <a:lnTo>
                    <a:pt x="10685" y="31739"/>
                  </a:lnTo>
                  <a:lnTo>
                    <a:pt x="10619" y="31505"/>
                  </a:lnTo>
                  <a:lnTo>
                    <a:pt x="10549" y="31270"/>
                  </a:lnTo>
                  <a:lnTo>
                    <a:pt x="10474" y="31036"/>
                  </a:lnTo>
                  <a:lnTo>
                    <a:pt x="10399" y="30813"/>
                  </a:lnTo>
                  <a:lnTo>
                    <a:pt x="10399" y="30813"/>
                  </a:lnTo>
                  <a:lnTo>
                    <a:pt x="10307" y="30567"/>
                  </a:lnTo>
                  <a:lnTo>
                    <a:pt x="10206" y="30333"/>
                  </a:lnTo>
                  <a:lnTo>
                    <a:pt x="10105" y="30110"/>
                  </a:lnTo>
                  <a:lnTo>
                    <a:pt x="9995" y="29899"/>
                  </a:lnTo>
                  <a:lnTo>
                    <a:pt x="9881" y="29711"/>
                  </a:lnTo>
                  <a:lnTo>
                    <a:pt x="9766" y="29524"/>
                  </a:lnTo>
                  <a:lnTo>
                    <a:pt x="9648" y="29360"/>
                  </a:lnTo>
                  <a:lnTo>
                    <a:pt x="9524" y="29219"/>
                  </a:lnTo>
                  <a:lnTo>
                    <a:pt x="9401" y="29078"/>
                  </a:lnTo>
                  <a:lnTo>
                    <a:pt x="9274" y="28961"/>
                  </a:lnTo>
                  <a:lnTo>
                    <a:pt x="9146" y="28868"/>
                  </a:lnTo>
                  <a:lnTo>
                    <a:pt x="9019" y="28785"/>
                  </a:lnTo>
                  <a:lnTo>
                    <a:pt x="8887" y="28715"/>
                  </a:lnTo>
                  <a:lnTo>
                    <a:pt x="8755" y="28668"/>
                  </a:lnTo>
                  <a:lnTo>
                    <a:pt x="8627" y="28645"/>
                  </a:lnTo>
                  <a:lnTo>
                    <a:pt x="8496" y="28633"/>
                  </a:lnTo>
                  <a:lnTo>
                    <a:pt x="8496" y="28633"/>
                  </a:lnTo>
                  <a:lnTo>
                    <a:pt x="8403" y="28645"/>
                  </a:lnTo>
                  <a:lnTo>
                    <a:pt x="8311" y="28657"/>
                  </a:lnTo>
                  <a:lnTo>
                    <a:pt x="8223" y="28680"/>
                  </a:lnTo>
                  <a:lnTo>
                    <a:pt x="8131" y="28715"/>
                  </a:lnTo>
                  <a:lnTo>
                    <a:pt x="8043" y="28762"/>
                  </a:lnTo>
                  <a:lnTo>
                    <a:pt x="7955" y="28809"/>
                  </a:lnTo>
                  <a:lnTo>
                    <a:pt x="7867" y="28879"/>
                  </a:lnTo>
                  <a:lnTo>
                    <a:pt x="7783" y="28950"/>
                  </a:lnTo>
                  <a:lnTo>
                    <a:pt x="7700" y="29043"/>
                  </a:lnTo>
                  <a:lnTo>
                    <a:pt x="7616" y="29137"/>
                  </a:lnTo>
                  <a:lnTo>
                    <a:pt x="7537" y="29243"/>
                  </a:lnTo>
                  <a:lnTo>
                    <a:pt x="7458" y="29371"/>
                  </a:lnTo>
                  <a:lnTo>
                    <a:pt x="7383" y="29500"/>
                  </a:lnTo>
                  <a:lnTo>
                    <a:pt x="7308" y="29641"/>
                  </a:lnTo>
                  <a:lnTo>
                    <a:pt x="7238" y="29793"/>
                  </a:lnTo>
                  <a:lnTo>
                    <a:pt x="7168" y="29958"/>
                  </a:lnTo>
                  <a:lnTo>
                    <a:pt x="7168" y="29958"/>
                  </a:lnTo>
                  <a:lnTo>
                    <a:pt x="7110" y="30110"/>
                  </a:lnTo>
                  <a:lnTo>
                    <a:pt x="7058" y="30262"/>
                  </a:lnTo>
                  <a:lnTo>
                    <a:pt x="7005" y="30426"/>
                  </a:lnTo>
                  <a:lnTo>
                    <a:pt x="6957" y="30590"/>
                  </a:lnTo>
                  <a:lnTo>
                    <a:pt x="6913" y="30755"/>
                  </a:lnTo>
                  <a:lnTo>
                    <a:pt x="6869" y="30930"/>
                  </a:lnTo>
                  <a:lnTo>
                    <a:pt x="6825" y="31106"/>
                  </a:lnTo>
                  <a:lnTo>
                    <a:pt x="6789" y="31282"/>
                  </a:lnTo>
                  <a:lnTo>
                    <a:pt x="6754" y="31469"/>
                  </a:lnTo>
                  <a:lnTo>
                    <a:pt x="6719" y="31657"/>
                  </a:lnTo>
                  <a:lnTo>
                    <a:pt x="6658" y="32044"/>
                  </a:lnTo>
                  <a:lnTo>
                    <a:pt x="6609" y="32431"/>
                  </a:lnTo>
                  <a:lnTo>
                    <a:pt x="6565" y="32841"/>
                  </a:lnTo>
                  <a:lnTo>
                    <a:pt x="6526" y="33263"/>
                  </a:lnTo>
                  <a:lnTo>
                    <a:pt x="6495" y="33685"/>
                  </a:lnTo>
                  <a:lnTo>
                    <a:pt x="6473" y="34107"/>
                  </a:lnTo>
                  <a:lnTo>
                    <a:pt x="6455" y="34540"/>
                  </a:lnTo>
                  <a:lnTo>
                    <a:pt x="6442" y="34986"/>
                  </a:lnTo>
                  <a:lnTo>
                    <a:pt x="6433" y="35419"/>
                  </a:lnTo>
                  <a:lnTo>
                    <a:pt x="6429" y="35865"/>
                  </a:lnTo>
                  <a:lnTo>
                    <a:pt x="6425" y="36298"/>
                  </a:lnTo>
                  <a:lnTo>
                    <a:pt x="6425" y="36298"/>
                  </a:lnTo>
                  <a:lnTo>
                    <a:pt x="6429" y="36767"/>
                  </a:lnTo>
                  <a:lnTo>
                    <a:pt x="6433" y="37236"/>
                  </a:lnTo>
                  <a:lnTo>
                    <a:pt x="6433" y="37236"/>
                  </a:lnTo>
                  <a:lnTo>
                    <a:pt x="6447" y="38361"/>
                  </a:lnTo>
                  <a:lnTo>
                    <a:pt x="6451" y="38924"/>
                  </a:lnTo>
                  <a:lnTo>
                    <a:pt x="6451" y="39486"/>
                  </a:lnTo>
                  <a:lnTo>
                    <a:pt x="6451" y="39486"/>
                  </a:lnTo>
                  <a:lnTo>
                    <a:pt x="6447" y="40189"/>
                  </a:lnTo>
                  <a:lnTo>
                    <a:pt x="6442" y="40541"/>
                  </a:lnTo>
                  <a:lnTo>
                    <a:pt x="6433" y="40893"/>
                  </a:lnTo>
                  <a:lnTo>
                    <a:pt x="6425" y="41233"/>
                  </a:lnTo>
                  <a:lnTo>
                    <a:pt x="6407" y="41572"/>
                  </a:lnTo>
                  <a:lnTo>
                    <a:pt x="6389" y="41912"/>
                  </a:lnTo>
                  <a:lnTo>
                    <a:pt x="6367" y="42252"/>
                  </a:lnTo>
                  <a:lnTo>
                    <a:pt x="6337" y="42580"/>
                  </a:lnTo>
                  <a:lnTo>
                    <a:pt x="6306" y="42909"/>
                  </a:lnTo>
                  <a:lnTo>
                    <a:pt x="6266" y="43237"/>
                  </a:lnTo>
                  <a:lnTo>
                    <a:pt x="6222" y="43553"/>
                  </a:lnTo>
                  <a:lnTo>
                    <a:pt x="6169" y="43858"/>
                  </a:lnTo>
                  <a:lnTo>
                    <a:pt x="6112" y="44174"/>
                  </a:lnTo>
                  <a:lnTo>
                    <a:pt x="6051" y="44467"/>
                  </a:lnTo>
                  <a:lnTo>
                    <a:pt x="5980" y="44760"/>
                  </a:lnTo>
                  <a:lnTo>
                    <a:pt x="5980" y="44760"/>
                  </a:lnTo>
                  <a:lnTo>
                    <a:pt x="5928" y="44960"/>
                  </a:lnTo>
                  <a:lnTo>
                    <a:pt x="5870" y="45159"/>
                  </a:lnTo>
                  <a:lnTo>
                    <a:pt x="5809" y="45346"/>
                  </a:lnTo>
                  <a:lnTo>
                    <a:pt x="5752" y="45522"/>
                  </a:lnTo>
                  <a:lnTo>
                    <a:pt x="5686" y="45698"/>
                  </a:lnTo>
                  <a:lnTo>
                    <a:pt x="5620" y="45874"/>
                  </a:lnTo>
                  <a:lnTo>
                    <a:pt x="5484" y="46202"/>
                  </a:lnTo>
                  <a:lnTo>
                    <a:pt x="5343" y="46519"/>
                  </a:lnTo>
                  <a:lnTo>
                    <a:pt x="5198" y="46823"/>
                  </a:lnTo>
                  <a:lnTo>
                    <a:pt x="4903" y="47433"/>
                  </a:lnTo>
                  <a:lnTo>
                    <a:pt x="4754" y="47737"/>
                  </a:lnTo>
                  <a:lnTo>
                    <a:pt x="4609" y="48042"/>
                  </a:lnTo>
                  <a:lnTo>
                    <a:pt x="4468" y="48359"/>
                  </a:lnTo>
                  <a:lnTo>
                    <a:pt x="4332" y="48687"/>
                  </a:lnTo>
                  <a:lnTo>
                    <a:pt x="4270" y="48863"/>
                  </a:lnTo>
                  <a:lnTo>
                    <a:pt x="4204" y="49038"/>
                  </a:lnTo>
                  <a:lnTo>
                    <a:pt x="4142" y="49214"/>
                  </a:lnTo>
                  <a:lnTo>
                    <a:pt x="4085" y="49402"/>
                  </a:lnTo>
                  <a:lnTo>
                    <a:pt x="4028" y="49601"/>
                  </a:lnTo>
                  <a:lnTo>
                    <a:pt x="3975" y="49800"/>
                  </a:lnTo>
                  <a:lnTo>
                    <a:pt x="3927" y="49999"/>
                  </a:lnTo>
                  <a:lnTo>
                    <a:pt x="3879" y="50222"/>
                  </a:lnTo>
                  <a:lnTo>
                    <a:pt x="3879" y="50222"/>
                  </a:lnTo>
                  <a:lnTo>
                    <a:pt x="3821" y="50539"/>
                  </a:lnTo>
                  <a:lnTo>
                    <a:pt x="3773" y="50867"/>
                  </a:lnTo>
                  <a:lnTo>
                    <a:pt x="3734" y="51195"/>
                  </a:lnTo>
                  <a:lnTo>
                    <a:pt x="3698" y="51535"/>
                  </a:lnTo>
                  <a:lnTo>
                    <a:pt x="3672" y="51886"/>
                  </a:lnTo>
                  <a:lnTo>
                    <a:pt x="3654" y="52226"/>
                  </a:lnTo>
                  <a:lnTo>
                    <a:pt x="3646" y="52578"/>
                  </a:lnTo>
                  <a:lnTo>
                    <a:pt x="3641" y="52930"/>
                  </a:lnTo>
                  <a:lnTo>
                    <a:pt x="3641" y="52930"/>
                  </a:lnTo>
                  <a:lnTo>
                    <a:pt x="3646" y="53352"/>
                  </a:lnTo>
                  <a:lnTo>
                    <a:pt x="3659" y="53773"/>
                  </a:lnTo>
                  <a:lnTo>
                    <a:pt x="3681" y="54195"/>
                  </a:lnTo>
                  <a:lnTo>
                    <a:pt x="3712" y="54617"/>
                  </a:lnTo>
                  <a:lnTo>
                    <a:pt x="3747" y="55039"/>
                  </a:lnTo>
                  <a:lnTo>
                    <a:pt x="3786" y="55461"/>
                  </a:lnTo>
                  <a:lnTo>
                    <a:pt x="3835" y="55883"/>
                  </a:lnTo>
                  <a:lnTo>
                    <a:pt x="3892" y="56305"/>
                  </a:lnTo>
                  <a:lnTo>
                    <a:pt x="3949" y="56715"/>
                  </a:lnTo>
                  <a:lnTo>
                    <a:pt x="4011" y="57126"/>
                  </a:lnTo>
                  <a:lnTo>
                    <a:pt x="4077" y="57536"/>
                  </a:lnTo>
                  <a:lnTo>
                    <a:pt x="4147" y="57934"/>
                  </a:lnTo>
                  <a:lnTo>
                    <a:pt x="4222" y="58333"/>
                  </a:lnTo>
                  <a:lnTo>
                    <a:pt x="4296" y="58720"/>
                  </a:lnTo>
                  <a:lnTo>
                    <a:pt x="4376" y="59095"/>
                  </a:lnTo>
                  <a:lnTo>
                    <a:pt x="4450" y="59458"/>
                  </a:lnTo>
                  <a:lnTo>
                    <a:pt x="8957" y="59716"/>
                  </a:lnTo>
                  <a:lnTo>
                    <a:pt x="2353" y="59552"/>
                  </a:lnTo>
                  <a:lnTo>
                    <a:pt x="2344" y="59634"/>
                  </a:lnTo>
                  <a:lnTo>
                    <a:pt x="2344" y="59634"/>
                  </a:lnTo>
                  <a:lnTo>
                    <a:pt x="2203" y="58954"/>
                  </a:lnTo>
                  <a:lnTo>
                    <a:pt x="2063" y="58274"/>
                  </a:lnTo>
                  <a:lnTo>
                    <a:pt x="1931" y="57594"/>
                  </a:lnTo>
                  <a:lnTo>
                    <a:pt x="1799" y="56903"/>
                  </a:lnTo>
                  <a:lnTo>
                    <a:pt x="1676" y="56211"/>
                  </a:lnTo>
                  <a:lnTo>
                    <a:pt x="1557" y="55508"/>
                  </a:lnTo>
                  <a:lnTo>
                    <a:pt x="1438" y="54805"/>
                  </a:lnTo>
                  <a:lnTo>
                    <a:pt x="1328" y="54102"/>
                  </a:lnTo>
                  <a:lnTo>
                    <a:pt x="1218" y="53387"/>
                  </a:lnTo>
                  <a:lnTo>
                    <a:pt x="1117" y="52672"/>
                  </a:lnTo>
                  <a:lnTo>
                    <a:pt x="1021" y="51945"/>
                  </a:lnTo>
                  <a:lnTo>
                    <a:pt x="924" y="51218"/>
                  </a:lnTo>
                  <a:lnTo>
                    <a:pt x="836" y="50492"/>
                  </a:lnTo>
                  <a:lnTo>
                    <a:pt x="752" y="49765"/>
                  </a:lnTo>
                  <a:lnTo>
                    <a:pt x="669" y="49027"/>
                  </a:lnTo>
                  <a:lnTo>
                    <a:pt x="594" y="48288"/>
                  </a:lnTo>
                  <a:lnTo>
                    <a:pt x="524" y="47538"/>
                  </a:lnTo>
                  <a:lnTo>
                    <a:pt x="453" y="46800"/>
                  </a:lnTo>
                  <a:lnTo>
                    <a:pt x="392" y="46050"/>
                  </a:lnTo>
                  <a:lnTo>
                    <a:pt x="335" y="45300"/>
                  </a:lnTo>
                  <a:lnTo>
                    <a:pt x="282" y="44549"/>
                  </a:lnTo>
                  <a:lnTo>
                    <a:pt x="234" y="43788"/>
                  </a:lnTo>
                  <a:lnTo>
                    <a:pt x="190" y="43038"/>
                  </a:lnTo>
                  <a:lnTo>
                    <a:pt x="150" y="42276"/>
                  </a:lnTo>
                  <a:lnTo>
                    <a:pt x="115" y="41514"/>
                  </a:lnTo>
                  <a:lnTo>
                    <a:pt x="84" y="40752"/>
                  </a:lnTo>
                  <a:lnTo>
                    <a:pt x="58" y="39979"/>
                  </a:lnTo>
                  <a:lnTo>
                    <a:pt x="36" y="39217"/>
                  </a:lnTo>
                  <a:lnTo>
                    <a:pt x="18" y="38443"/>
                  </a:lnTo>
                  <a:lnTo>
                    <a:pt x="9" y="37681"/>
                  </a:lnTo>
                  <a:lnTo>
                    <a:pt x="0" y="36908"/>
                  </a:lnTo>
                  <a:lnTo>
                    <a:pt x="0" y="36134"/>
                  </a:lnTo>
                  <a:lnTo>
                    <a:pt x="0" y="36134"/>
                  </a:lnTo>
                  <a:lnTo>
                    <a:pt x="0" y="35337"/>
                  </a:lnTo>
                  <a:lnTo>
                    <a:pt x="9" y="34540"/>
                  </a:lnTo>
                  <a:lnTo>
                    <a:pt x="9" y="34540"/>
                  </a:lnTo>
                  <a:lnTo>
                    <a:pt x="18" y="33872"/>
                  </a:lnTo>
                  <a:lnTo>
                    <a:pt x="36" y="33192"/>
                  </a:lnTo>
                  <a:lnTo>
                    <a:pt x="62" y="32513"/>
                  </a:lnTo>
                  <a:lnTo>
                    <a:pt x="93" y="31821"/>
                  </a:lnTo>
                  <a:lnTo>
                    <a:pt x="132" y="31153"/>
                  </a:lnTo>
                  <a:lnTo>
                    <a:pt x="185" y="30473"/>
                  </a:lnTo>
                  <a:lnTo>
                    <a:pt x="212" y="30145"/>
                  </a:lnTo>
                  <a:lnTo>
                    <a:pt x="242" y="29817"/>
                  </a:lnTo>
                  <a:lnTo>
                    <a:pt x="277" y="29489"/>
                  </a:lnTo>
                  <a:lnTo>
                    <a:pt x="313" y="29172"/>
                  </a:lnTo>
                  <a:lnTo>
                    <a:pt x="357" y="28856"/>
                  </a:lnTo>
                  <a:lnTo>
                    <a:pt x="396" y="28539"/>
                  </a:lnTo>
                  <a:lnTo>
                    <a:pt x="445" y="28235"/>
                  </a:lnTo>
                  <a:lnTo>
                    <a:pt x="493" y="27930"/>
                  </a:lnTo>
                  <a:lnTo>
                    <a:pt x="546" y="27637"/>
                  </a:lnTo>
                  <a:lnTo>
                    <a:pt x="603" y="27344"/>
                  </a:lnTo>
                  <a:lnTo>
                    <a:pt x="664" y="27063"/>
                  </a:lnTo>
                  <a:lnTo>
                    <a:pt x="730" y="26781"/>
                  </a:lnTo>
                  <a:lnTo>
                    <a:pt x="796" y="26512"/>
                  </a:lnTo>
                  <a:lnTo>
                    <a:pt x="871" y="26254"/>
                  </a:lnTo>
                  <a:lnTo>
                    <a:pt x="946" y="26008"/>
                  </a:lnTo>
                  <a:lnTo>
                    <a:pt x="1025" y="25762"/>
                  </a:lnTo>
                  <a:lnTo>
                    <a:pt x="1109" y="25527"/>
                  </a:lnTo>
                  <a:lnTo>
                    <a:pt x="1201" y="25293"/>
                  </a:lnTo>
                  <a:lnTo>
                    <a:pt x="1293" y="25082"/>
                  </a:lnTo>
                  <a:lnTo>
                    <a:pt x="1390" y="24871"/>
                  </a:lnTo>
                  <a:lnTo>
                    <a:pt x="1390" y="24871"/>
                  </a:lnTo>
                  <a:lnTo>
                    <a:pt x="1451" y="24754"/>
                  </a:lnTo>
                  <a:lnTo>
                    <a:pt x="1517" y="24648"/>
                  </a:lnTo>
                  <a:lnTo>
                    <a:pt x="1583" y="24554"/>
                  </a:lnTo>
                  <a:lnTo>
                    <a:pt x="1649" y="24461"/>
                  </a:lnTo>
                  <a:lnTo>
                    <a:pt x="1715" y="24379"/>
                  </a:lnTo>
                  <a:lnTo>
                    <a:pt x="1786" y="24297"/>
                  </a:lnTo>
                  <a:lnTo>
                    <a:pt x="1856" y="24226"/>
                  </a:lnTo>
                  <a:lnTo>
                    <a:pt x="1931" y="24168"/>
                  </a:lnTo>
                  <a:lnTo>
                    <a:pt x="2001" y="24109"/>
                  </a:lnTo>
                  <a:lnTo>
                    <a:pt x="2076" y="24062"/>
                  </a:lnTo>
                  <a:lnTo>
                    <a:pt x="2151" y="24027"/>
                  </a:lnTo>
                  <a:lnTo>
                    <a:pt x="2225" y="23992"/>
                  </a:lnTo>
                  <a:lnTo>
                    <a:pt x="2300" y="23968"/>
                  </a:lnTo>
                  <a:lnTo>
                    <a:pt x="2375" y="23957"/>
                  </a:lnTo>
                  <a:lnTo>
                    <a:pt x="2529" y="23933"/>
                  </a:lnTo>
                  <a:lnTo>
                    <a:pt x="2529" y="23933"/>
                  </a:lnTo>
                  <a:lnTo>
                    <a:pt x="2678" y="23957"/>
                  </a:lnTo>
                  <a:lnTo>
                    <a:pt x="2828" y="23992"/>
                  </a:lnTo>
                  <a:lnTo>
                    <a:pt x="2977" y="24062"/>
                  </a:lnTo>
                  <a:lnTo>
                    <a:pt x="3122" y="24144"/>
                  </a:lnTo>
                  <a:lnTo>
                    <a:pt x="3263" y="24261"/>
                  </a:lnTo>
                  <a:lnTo>
                    <a:pt x="3404" y="24402"/>
                  </a:lnTo>
                  <a:lnTo>
                    <a:pt x="3536" y="24554"/>
                  </a:lnTo>
                  <a:lnTo>
                    <a:pt x="3597" y="24648"/>
                  </a:lnTo>
                  <a:lnTo>
                    <a:pt x="3659" y="24742"/>
                  </a:lnTo>
                  <a:lnTo>
                    <a:pt x="3720" y="24847"/>
                  </a:lnTo>
                  <a:lnTo>
                    <a:pt x="3778" y="24953"/>
                  </a:lnTo>
                  <a:lnTo>
                    <a:pt x="3835" y="25058"/>
                  </a:lnTo>
                  <a:lnTo>
                    <a:pt x="3887" y="25176"/>
                  </a:lnTo>
                  <a:lnTo>
                    <a:pt x="3940" y="25293"/>
                  </a:lnTo>
                  <a:lnTo>
                    <a:pt x="3989" y="25422"/>
                  </a:lnTo>
                  <a:lnTo>
                    <a:pt x="4033" y="25551"/>
                  </a:lnTo>
                  <a:lnTo>
                    <a:pt x="4077" y="25691"/>
                  </a:lnTo>
                  <a:lnTo>
                    <a:pt x="4120" y="25832"/>
                  </a:lnTo>
                  <a:lnTo>
                    <a:pt x="4156" y="25973"/>
                  </a:lnTo>
                  <a:lnTo>
                    <a:pt x="4191" y="26125"/>
                  </a:lnTo>
                  <a:lnTo>
                    <a:pt x="4226" y="26277"/>
                  </a:lnTo>
                  <a:lnTo>
                    <a:pt x="4252" y="26441"/>
                  </a:lnTo>
                  <a:lnTo>
                    <a:pt x="4279" y="26605"/>
                  </a:lnTo>
                  <a:lnTo>
                    <a:pt x="4301" y="26770"/>
                  </a:lnTo>
                  <a:lnTo>
                    <a:pt x="4318" y="26945"/>
                  </a:lnTo>
                  <a:lnTo>
                    <a:pt x="4318" y="26945"/>
                  </a:lnTo>
                  <a:lnTo>
                    <a:pt x="4318" y="26945"/>
                  </a:lnTo>
                  <a:lnTo>
                    <a:pt x="4318" y="26945"/>
                  </a:lnTo>
                  <a:lnTo>
                    <a:pt x="4301" y="26066"/>
                  </a:lnTo>
                  <a:lnTo>
                    <a:pt x="4288" y="25187"/>
                  </a:lnTo>
                  <a:lnTo>
                    <a:pt x="4279" y="24320"/>
                  </a:lnTo>
                  <a:lnTo>
                    <a:pt x="4274" y="23453"/>
                  </a:lnTo>
                  <a:lnTo>
                    <a:pt x="4274" y="23453"/>
                  </a:lnTo>
                  <a:lnTo>
                    <a:pt x="4274" y="22867"/>
                  </a:lnTo>
                  <a:lnTo>
                    <a:pt x="4279" y="22281"/>
                  </a:lnTo>
                  <a:lnTo>
                    <a:pt x="4288" y="21706"/>
                  </a:lnTo>
                  <a:lnTo>
                    <a:pt x="4296" y="21132"/>
                  </a:lnTo>
                  <a:lnTo>
                    <a:pt x="4310" y="20558"/>
                  </a:lnTo>
                  <a:lnTo>
                    <a:pt x="4323" y="19983"/>
                  </a:lnTo>
                  <a:lnTo>
                    <a:pt x="4340" y="19409"/>
                  </a:lnTo>
                  <a:lnTo>
                    <a:pt x="4362" y="18847"/>
                  </a:lnTo>
                  <a:lnTo>
                    <a:pt x="4384" y="18284"/>
                  </a:lnTo>
                  <a:lnTo>
                    <a:pt x="4411" y="17721"/>
                  </a:lnTo>
                  <a:lnTo>
                    <a:pt x="4441" y="17159"/>
                  </a:lnTo>
                  <a:lnTo>
                    <a:pt x="4472" y="16608"/>
                  </a:lnTo>
                  <a:lnTo>
                    <a:pt x="4507" y="16057"/>
                  </a:lnTo>
                  <a:lnTo>
                    <a:pt x="4543" y="15506"/>
                  </a:lnTo>
                  <a:lnTo>
                    <a:pt x="4582" y="14967"/>
                  </a:lnTo>
                  <a:lnTo>
                    <a:pt x="4626" y="14416"/>
                  </a:lnTo>
                  <a:lnTo>
                    <a:pt x="4670" y="13877"/>
                  </a:lnTo>
                  <a:lnTo>
                    <a:pt x="4718" y="13350"/>
                  </a:lnTo>
                  <a:lnTo>
                    <a:pt x="4771" y="12810"/>
                  </a:lnTo>
                  <a:lnTo>
                    <a:pt x="4824" y="12283"/>
                  </a:lnTo>
                  <a:lnTo>
                    <a:pt x="4881" y="11767"/>
                  </a:lnTo>
                  <a:lnTo>
                    <a:pt x="4943" y="11240"/>
                  </a:lnTo>
                  <a:lnTo>
                    <a:pt x="5009" y="10724"/>
                  </a:lnTo>
                  <a:lnTo>
                    <a:pt x="5075" y="10209"/>
                  </a:lnTo>
                  <a:lnTo>
                    <a:pt x="5141" y="9705"/>
                  </a:lnTo>
                  <a:lnTo>
                    <a:pt x="5215" y="9189"/>
                  </a:lnTo>
                  <a:lnTo>
                    <a:pt x="5290" y="8697"/>
                  </a:lnTo>
                  <a:lnTo>
                    <a:pt x="5369" y="8193"/>
                  </a:lnTo>
                  <a:lnTo>
                    <a:pt x="5448" y="7700"/>
                  </a:lnTo>
                  <a:lnTo>
                    <a:pt x="5532" y="7208"/>
                  </a:lnTo>
                  <a:lnTo>
                    <a:pt x="5620" y="6728"/>
                  </a:lnTo>
                  <a:lnTo>
                    <a:pt x="5712" y="6247"/>
                  </a:lnTo>
                  <a:lnTo>
                    <a:pt x="5712" y="6247"/>
                  </a:lnTo>
                  <a:lnTo>
                    <a:pt x="5787" y="5872"/>
                  </a:lnTo>
                  <a:lnTo>
                    <a:pt x="5862" y="5520"/>
                  </a:lnTo>
                  <a:lnTo>
                    <a:pt x="5945" y="5169"/>
                  </a:lnTo>
                  <a:lnTo>
                    <a:pt x="6033" y="4841"/>
                  </a:lnTo>
                  <a:lnTo>
                    <a:pt x="6121" y="4512"/>
                  </a:lnTo>
                  <a:lnTo>
                    <a:pt x="6218" y="4196"/>
                  </a:lnTo>
                  <a:lnTo>
                    <a:pt x="6315" y="3891"/>
                  </a:lnTo>
                  <a:lnTo>
                    <a:pt x="6416" y="3598"/>
                  </a:lnTo>
                  <a:lnTo>
                    <a:pt x="6521" y="3305"/>
                  </a:lnTo>
                  <a:lnTo>
                    <a:pt x="6627" y="3036"/>
                  </a:lnTo>
                  <a:lnTo>
                    <a:pt x="6737" y="2778"/>
                  </a:lnTo>
                  <a:lnTo>
                    <a:pt x="6851" y="2520"/>
                  </a:lnTo>
                  <a:lnTo>
                    <a:pt x="6970" y="2286"/>
                  </a:lnTo>
                  <a:lnTo>
                    <a:pt x="7088" y="2051"/>
                  </a:lnTo>
                  <a:lnTo>
                    <a:pt x="7212" y="1840"/>
                  </a:lnTo>
                  <a:lnTo>
                    <a:pt x="7335" y="1629"/>
                  </a:lnTo>
                  <a:lnTo>
                    <a:pt x="7462" y="1442"/>
                  </a:lnTo>
                  <a:lnTo>
                    <a:pt x="7590" y="1254"/>
                  </a:lnTo>
                  <a:lnTo>
                    <a:pt x="7722" y="1090"/>
                  </a:lnTo>
                  <a:lnTo>
                    <a:pt x="7854" y="926"/>
                  </a:lnTo>
                  <a:lnTo>
                    <a:pt x="7990" y="785"/>
                  </a:lnTo>
                  <a:lnTo>
                    <a:pt x="8126" y="645"/>
                  </a:lnTo>
                  <a:lnTo>
                    <a:pt x="8262" y="527"/>
                  </a:lnTo>
                  <a:lnTo>
                    <a:pt x="8403" y="422"/>
                  </a:lnTo>
                  <a:lnTo>
                    <a:pt x="8544" y="316"/>
                  </a:lnTo>
                  <a:lnTo>
                    <a:pt x="8685" y="234"/>
                  </a:lnTo>
                  <a:lnTo>
                    <a:pt x="8830" y="164"/>
                  </a:lnTo>
                  <a:lnTo>
                    <a:pt x="8975" y="106"/>
                  </a:lnTo>
                  <a:lnTo>
                    <a:pt x="9120" y="59"/>
                  </a:lnTo>
                  <a:lnTo>
                    <a:pt x="9265" y="23"/>
                  </a:lnTo>
                  <a:lnTo>
                    <a:pt x="9410" y="12"/>
                  </a:lnTo>
                  <a:lnTo>
                    <a:pt x="9555" y="0"/>
                  </a:lnTo>
                  <a:lnTo>
                    <a:pt x="9555" y="0"/>
                  </a:lnTo>
                  <a:lnTo>
                    <a:pt x="9683" y="0"/>
                  </a:lnTo>
                  <a:lnTo>
                    <a:pt x="9806" y="23"/>
                  </a:lnTo>
                  <a:lnTo>
                    <a:pt x="9933" y="47"/>
                  </a:lnTo>
                  <a:lnTo>
                    <a:pt x="10061" y="82"/>
                  </a:lnTo>
                  <a:lnTo>
                    <a:pt x="10184" y="129"/>
                  </a:lnTo>
                  <a:lnTo>
                    <a:pt x="10311" y="176"/>
                  </a:lnTo>
                  <a:lnTo>
                    <a:pt x="10435" y="246"/>
                  </a:lnTo>
                  <a:lnTo>
                    <a:pt x="10558" y="316"/>
                  </a:lnTo>
                  <a:lnTo>
                    <a:pt x="10685" y="399"/>
                  </a:lnTo>
                  <a:lnTo>
                    <a:pt x="10808" y="492"/>
                  </a:lnTo>
                  <a:lnTo>
                    <a:pt x="10931" y="598"/>
                  </a:lnTo>
                  <a:lnTo>
                    <a:pt x="11055" y="715"/>
                  </a:lnTo>
                  <a:lnTo>
                    <a:pt x="11178" y="844"/>
                  </a:lnTo>
                  <a:lnTo>
                    <a:pt x="11296" y="985"/>
                  </a:lnTo>
                  <a:lnTo>
                    <a:pt x="11415" y="1125"/>
                  </a:lnTo>
                  <a:lnTo>
                    <a:pt x="11538" y="1289"/>
                  </a:lnTo>
                  <a:lnTo>
                    <a:pt x="11538" y="1289"/>
                  </a:lnTo>
                  <a:lnTo>
                    <a:pt x="11692" y="1512"/>
                  </a:lnTo>
                  <a:lnTo>
                    <a:pt x="11842" y="1746"/>
                  </a:lnTo>
                  <a:lnTo>
                    <a:pt x="11987" y="2004"/>
                  </a:lnTo>
                  <a:lnTo>
                    <a:pt x="12127" y="2262"/>
                  </a:lnTo>
                  <a:lnTo>
                    <a:pt x="12264" y="2543"/>
                  </a:lnTo>
                  <a:lnTo>
                    <a:pt x="12396" y="2848"/>
                  </a:lnTo>
                  <a:lnTo>
                    <a:pt x="12523" y="3153"/>
                  </a:lnTo>
                  <a:lnTo>
                    <a:pt x="12646" y="3481"/>
                  </a:lnTo>
                  <a:lnTo>
                    <a:pt x="12765" y="3809"/>
                  </a:lnTo>
                  <a:lnTo>
                    <a:pt x="12879" y="4161"/>
                  </a:lnTo>
                  <a:lnTo>
                    <a:pt x="12985" y="4524"/>
                  </a:lnTo>
                  <a:lnTo>
                    <a:pt x="13086" y="4887"/>
                  </a:lnTo>
                  <a:lnTo>
                    <a:pt x="13183" y="5274"/>
                  </a:lnTo>
                  <a:lnTo>
                    <a:pt x="13275" y="5673"/>
                  </a:lnTo>
                  <a:lnTo>
                    <a:pt x="13363" y="6071"/>
                  </a:lnTo>
                  <a:lnTo>
                    <a:pt x="13442" y="6481"/>
                  </a:lnTo>
                  <a:lnTo>
                    <a:pt x="13442" y="6481"/>
                  </a:lnTo>
                  <a:lnTo>
                    <a:pt x="13535" y="6985"/>
                  </a:lnTo>
                  <a:lnTo>
                    <a:pt x="13627" y="7478"/>
                  </a:lnTo>
                  <a:lnTo>
                    <a:pt x="13715" y="7982"/>
                  </a:lnTo>
                  <a:lnTo>
                    <a:pt x="13798" y="8486"/>
                  </a:lnTo>
                  <a:lnTo>
                    <a:pt x="13882" y="9001"/>
                  </a:lnTo>
                  <a:lnTo>
                    <a:pt x="13961" y="9505"/>
                  </a:lnTo>
                  <a:lnTo>
                    <a:pt x="14036" y="10021"/>
                  </a:lnTo>
                  <a:lnTo>
                    <a:pt x="14111" y="10537"/>
                  </a:lnTo>
                  <a:lnTo>
                    <a:pt x="14181" y="11064"/>
                  </a:lnTo>
                  <a:lnTo>
                    <a:pt x="14247" y="11580"/>
                  </a:lnTo>
                  <a:lnTo>
                    <a:pt x="14313" y="12107"/>
                  </a:lnTo>
                  <a:lnTo>
                    <a:pt x="14374" y="12635"/>
                  </a:lnTo>
                  <a:lnTo>
                    <a:pt x="14431" y="13162"/>
                  </a:lnTo>
                  <a:lnTo>
                    <a:pt x="14489" y="13690"/>
                  </a:lnTo>
                  <a:lnTo>
                    <a:pt x="14541" y="14229"/>
                  </a:lnTo>
                  <a:lnTo>
                    <a:pt x="14590" y="14756"/>
                  </a:lnTo>
                  <a:lnTo>
                    <a:pt x="14638" y="15295"/>
                  </a:lnTo>
                  <a:lnTo>
                    <a:pt x="14682" y="15834"/>
                  </a:lnTo>
                  <a:lnTo>
                    <a:pt x="14722" y="16374"/>
                  </a:lnTo>
                  <a:lnTo>
                    <a:pt x="14761" y="16913"/>
                  </a:lnTo>
                  <a:lnTo>
                    <a:pt x="14796" y="17452"/>
                  </a:lnTo>
                  <a:lnTo>
                    <a:pt x="14827" y="18003"/>
                  </a:lnTo>
                  <a:lnTo>
                    <a:pt x="14858" y="18542"/>
                  </a:lnTo>
                  <a:lnTo>
                    <a:pt x="14884" y="19093"/>
                  </a:lnTo>
                  <a:lnTo>
                    <a:pt x="14906" y="19644"/>
                  </a:lnTo>
                  <a:lnTo>
                    <a:pt x="14928" y="20194"/>
                  </a:lnTo>
                  <a:lnTo>
                    <a:pt x="14942" y="20745"/>
                  </a:lnTo>
                  <a:lnTo>
                    <a:pt x="14959" y="21296"/>
                  </a:lnTo>
                  <a:lnTo>
                    <a:pt x="14968" y="21847"/>
                  </a:lnTo>
                  <a:lnTo>
                    <a:pt x="14977" y="22398"/>
                  </a:lnTo>
                  <a:lnTo>
                    <a:pt x="14981" y="22949"/>
                  </a:lnTo>
                  <a:lnTo>
                    <a:pt x="14981" y="23500"/>
                  </a:lnTo>
                  <a:lnTo>
                    <a:pt x="14981" y="23500"/>
                  </a:lnTo>
                  <a:lnTo>
                    <a:pt x="14977" y="24461"/>
                  </a:lnTo>
                  <a:lnTo>
                    <a:pt x="14964" y="25422"/>
                  </a:lnTo>
                  <a:lnTo>
                    <a:pt x="14964" y="25422"/>
                  </a:lnTo>
                  <a:lnTo>
                    <a:pt x="14933" y="26535"/>
                  </a:lnTo>
                  <a:lnTo>
                    <a:pt x="14898" y="27637"/>
                  </a:lnTo>
                  <a:lnTo>
                    <a:pt x="14858" y="28739"/>
                  </a:lnTo>
                  <a:lnTo>
                    <a:pt x="14810" y="29829"/>
                  </a:lnTo>
                  <a:lnTo>
                    <a:pt x="14757" y="30930"/>
                  </a:lnTo>
                  <a:lnTo>
                    <a:pt x="14700" y="32009"/>
                  </a:lnTo>
                  <a:lnTo>
                    <a:pt x="14638" y="33099"/>
                  </a:lnTo>
                  <a:lnTo>
                    <a:pt x="14572" y="34177"/>
                  </a:lnTo>
                  <a:lnTo>
                    <a:pt x="14497" y="35255"/>
                  </a:lnTo>
                  <a:lnTo>
                    <a:pt x="14423" y="36333"/>
                  </a:lnTo>
                  <a:lnTo>
                    <a:pt x="14339" y="37400"/>
                  </a:lnTo>
                  <a:lnTo>
                    <a:pt x="14256" y="38467"/>
                  </a:lnTo>
                  <a:lnTo>
                    <a:pt x="14168" y="39533"/>
                  </a:lnTo>
                  <a:lnTo>
                    <a:pt x="14075" y="40600"/>
                  </a:lnTo>
                  <a:lnTo>
                    <a:pt x="13979" y="41655"/>
                  </a:lnTo>
                  <a:lnTo>
                    <a:pt x="13877" y="42721"/>
                  </a:lnTo>
                  <a:lnTo>
                    <a:pt x="13776" y="43776"/>
                  </a:lnTo>
                  <a:lnTo>
                    <a:pt x="13671" y="44831"/>
                  </a:lnTo>
                  <a:lnTo>
                    <a:pt x="13561" y="45886"/>
                  </a:lnTo>
                  <a:lnTo>
                    <a:pt x="13451" y="46940"/>
                  </a:lnTo>
                  <a:lnTo>
                    <a:pt x="13222" y="49050"/>
                  </a:lnTo>
                  <a:lnTo>
                    <a:pt x="12985" y="51160"/>
                  </a:lnTo>
                  <a:lnTo>
                    <a:pt x="12739" y="53270"/>
                  </a:lnTo>
                  <a:lnTo>
                    <a:pt x="12492" y="55379"/>
                  </a:lnTo>
                  <a:lnTo>
                    <a:pt x="11982" y="59610"/>
                  </a:lnTo>
                  <a:lnTo>
                    <a:pt x="11982" y="59610"/>
                  </a:lnTo>
                  <a:lnTo>
                    <a:pt x="11960" y="59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9"/>
            <p:cNvSpPr/>
            <p:nvPr/>
          </p:nvSpPr>
          <p:spPr>
            <a:xfrm>
              <a:off x="3680875" y="-11958475"/>
              <a:ext cx="196350" cy="778250"/>
            </a:xfrm>
            <a:custGeom>
              <a:avLst/>
              <a:gdLst/>
              <a:ahLst/>
              <a:cxnLst/>
              <a:rect l="l" t="t" r="r" b="b"/>
              <a:pathLst>
                <a:path w="7854" h="31130" extrusionOk="0">
                  <a:moveTo>
                    <a:pt x="4824" y="0"/>
                  </a:moveTo>
                  <a:lnTo>
                    <a:pt x="4714" y="12"/>
                  </a:lnTo>
                  <a:lnTo>
                    <a:pt x="4604" y="35"/>
                  </a:lnTo>
                  <a:lnTo>
                    <a:pt x="4494" y="82"/>
                  </a:lnTo>
                  <a:lnTo>
                    <a:pt x="4388" y="129"/>
                  </a:lnTo>
                  <a:lnTo>
                    <a:pt x="4283" y="199"/>
                  </a:lnTo>
                  <a:lnTo>
                    <a:pt x="4177" y="281"/>
                  </a:lnTo>
                  <a:lnTo>
                    <a:pt x="4076" y="387"/>
                  </a:lnTo>
                  <a:lnTo>
                    <a:pt x="3980" y="504"/>
                  </a:lnTo>
                  <a:lnTo>
                    <a:pt x="3883" y="633"/>
                  </a:lnTo>
                  <a:lnTo>
                    <a:pt x="3786" y="785"/>
                  </a:lnTo>
                  <a:lnTo>
                    <a:pt x="3698" y="949"/>
                  </a:lnTo>
                  <a:lnTo>
                    <a:pt x="3610" y="1125"/>
                  </a:lnTo>
                  <a:lnTo>
                    <a:pt x="3527" y="1325"/>
                  </a:lnTo>
                  <a:lnTo>
                    <a:pt x="3461" y="1500"/>
                  </a:lnTo>
                  <a:lnTo>
                    <a:pt x="3399" y="1676"/>
                  </a:lnTo>
                  <a:lnTo>
                    <a:pt x="3342" y="1852"/>
                  </a:lnTo>
                  <a:lnTo>
                    <a:pt x="3289" y="2039"/>
                  </a:lnTo>
                  <a:lnTo>
                    <a:pt x="3241" y="2239"/>
                  </a:lnTo>
                  <a:lnTo>
                    <a:pt x="3192" y="2438"/>
                  </a:lnTo>
                  <a:lnTo>
                    <a:pt x="3148" y="2637"/>
                  </a:lnTo>
                  <a:lnTo>
                    <a:pt x="3109" y="2848"/>
                  </a:lnTo>
                  <a:lnTo>
                    <a:pt x="3069" y="3059"/>
                  </a:lnTo>
                  <a:lnTo>
                    <a:pt x="3039" y="3282"/>
                  </a:lnTo>
                  <a:lnTo>
                    <a:pt x="3003" y="3505"/>
                  </a:lnTo>
                  <a:lnTo>
                    <a:pt x="2977" y="3727"/>
                  </a:lnTo>
                  <a:lnTo>
                    <a:pt x="2951" y="3962"/>
                  </a:lnTo>
                  <a:lnTo>
                    <a:pt x="2924" y="4184"/>
                  </a:lnTo>
                  <a:lnTo>
                    <a:pt x="2885" y="4665"/>
                  </a:lnTo>
                  <a:lnTo>
                    <a:pt x="2849" y="5145"/>
                  </a:lnTo>
                  <a:lnTo>
                    <a:pt x="2823" y="5626"/>
                  </a:lnTo>
                  <a:lnTo>
                    <a:pt x="2806" y="6130"/>
                  </a:lnTo>
                  <a:lnTo>
                    <a:pt x="2792" y="6622"/>
                  </a:lnTo>
                  <a:lnTo>
                    <a:pt x="2788" y="7114"/>
                  </a:lnTo>
                  <a:lnTo>
                    <a:pt x="2784" y="7618"/>
                  </a:lnTo>
                  <a:lnTo>
                    <a:pt x="2788" y="8111"/>
                  </a:lnTo>
                  <a:lnTo>
                    <a:pt x="2792" y="8603"/>
                  </a:lnTo>
                  <a:lnTo>
                    <a:pt x="2801" y="9576"/>
                  </a:lnTo>
                  <a:lnTo>
                    <a:pt x="2810" y="10560"/>
                  </a:lnTo>
                  <a:lnTo>
                    <a:pt x="2810" y="11052"/>
                  </a:lnTo>
                  <a:lnTo>
                    <a:pt x="2806" y="11545"/>
                  </a:lnTo>
                  <a:lnTo>
                    <a:pt x="2801" y="12037"/>
                  </a:lnTo>
                  <a:lnTo>
                    <a:pt x="2784" y="12518"/>
                  </a:lnTo>
                  <a:lnTo>
                    <a:pt x="2762" y="12998"/>
                  </a:lnTo>
                  <a:lnTo>
                    <a:pt x="2735" y="13479"/>
                  </a:lnTo>
                  <a:lnTo>
                    <a:pt x="2696" y="13947"/>
                  </a:lnTo>
                  <a:lnTo>
                    <a:pt x="2674" y="14170"/>
                  </a:lnTo>
                  <a:lnTo>
                    <a:pt x="2647" y="14405"/>
                  </a:lnTo>
                  <a:lnTo>
                    <a:pt x="2621" y="14627"/>
                  </a:lnTo>
                  <a:lnTo>
                    <a:pt x="2590" y="14850"/>
                  </a:lnTo>
                  <a:lnTo>
                    <a:pt x="2555" y="15073"/>
                  </a:lnTo>
                  <a:lnTo>
                    <a:pt x="2520" y="15295"/>
                  </a:lnTo>
                  <a:lnTo>
                    <a:pt x="2480" y="15506"/>
                  </a:lnTo>
                  <a:lnTo>
                    <a:pt x="2436" y="15717"/>
                  </a:lnTo>
                  <a:lnTo>
                    <a:pt x="2388" y="15928"/>
                  </a:lnTo>
                  <a:lnTo>
                    <a:pt x="2339" y="16127"/>
                  </a:lnTo>
                  <a:lnTo>
                    <a:pt x="2287" y="16327"/>
                  </a:lnTo>
                  <a:lnTo>
                    <a:pt x="2229" y="16526"/>
                  </a:lnTo>
                  <a:lnTo>
                    <a:pt x="2168" y="16713"/>
                  </a:lnTo>
                  <a:lnTo>
                    <a:pt x="2111" y="16889"/>
                  </a:lnTo>
                  <a:lnTo>
                    <a:pt x="2045" y="17065"/>
                  </a:lnTo>
                  <a:lnTo>
                    <a:pt x="1979" y="17241"/>
                  </a:lnTo>
                  <a:lnTo>
                    <a:pt x="1843" y="17569"/>
                  </a:lnTo>
                  <a:lnTo>
                    <a:pt x="1702" y="17886"/>
                  </a:lnTo>
                  <a:lnTo>
                    <a:pt x="1557" y="18190"/>
                  </a:lnTo>
                  <a:lnTo>
                    <a:pt x="1262" y="18800"/>
                  </a:lnTo>
                  <a:lnTo>
                    <a:pt x="1113" y="19104"/>
                  </a:lnTo>
                  <a:lnTo>
                    <a:pt x="968" y="19409"/>
                  </a:lnTo>
                  <a:lnTo>
                    <a:pt x="827" y="19726"/>
                  </a:lnTo>
                  <a:lnTo>
                    <a:pt x="691" y="20054"/>
                  </a:lnTo>
                  <a:lnTo>
                    <a:pt x="629" y="20230"/>
                  </a:lnTo>
                  <a:lnTo>
                    <a:pt x="563" y="20405"/>
                  </a:lnTo>
                  <a:lnTo>
                    <a:pt x="501" y="20581"/>
                  </a:lnTo>
                  <a:lnTo>
                    <a:pt x="444" y="20769"/>
                  </a:lnTo>
                  <a:lnTo>
                    <a:pt x="387" y="20968"/>
                  </a:lnTo>
                  <a:lnTo>
                    <a:pt x="334" y="21167"/>
                  </a:lnTo>
                  <a:lnTo>
                    <a:pt x="286" y="21366"/>
                  </a:lnTo>
                  <a:lnTo>
                    <a:pt x="238" y="21589"/>
                  </a:lnTo>
                  <a:lnTo>
                    <a:pt x="189" y="21859"/>
                  </a:lnTo>
                  <a:lnTo>
                    <a:pt x="145" y="22128"/>
                  </a:lnTo>
                  <a:lnTo>
                    <a:pt x="110" y="22398"/>
                  </a:lnTo>
                  <a:lnTo>
                    <a:pt x="79" y="22679"/>
                  </a:lnTo>
                  <a:lnTo>
                    <a:pt x="53" y="22972"/>
                  </a:lnTo>
                  <a:lnTo>
                    <a:pt x="31" y="23253"/>
                  </a:lnTo>
                  <a:lnTo>
                    <a:pt x="18" y="23547"/>
                  </a:lnTo>
                  <a:lnTo>
                    <a:pt x="9" y="23840"/>
                  </a:lnTo>
                  <a:lnTo>
                    <a:pt x="5" y="24133"/>
                  </a:lnTo>
                  <a:lnTo>
                    <a:pt x="0" y="24426"/>
                  </a:lnTo>
                  <a:lnTo>
                    <a:pt x="5" y="24730"/>
                  </a:lnTo>
                  <a:lnTo>
                    <a:pt x="13" y="25023"/>
                  </a:lnTo>
                  <a:lnTo>
                    <a:pt x="27" y="25328"/>
                  </a:lnTo>
                  <a:lnTo>
                    <a:pt x="44" y="25633"/>
                  </a:lnTo>
                  <a:lnTo>
                    <a:pt x="66" y="25926"/>
                  </a:lnTo>
                  <a:lnTo>
                    <a:pt x="88" y="26230"/>
                  </a:lnTo>
                  <a:lnTo>
                    <a:pt x="119" y="26535"/>
                  </a:lnTo>
                  <a:lnTo>
                    <a:pt x="150" y="26840"/>
                  </a:lnTo>
                  <a:lnTo>
                    <a:pt x="180" y="27133"/>
                  </a:lnTo>
                  <a:lnTo>
                    <a:pt x="220" y="27438"/>
                  </a:lnTo>
                  <a:lnTo>
                    <a:pt x="299" y="28024"/>
                  </a:lnTo>
                  <a:lnTo>
                    <a:pt x="392" y="28610"/>
                  </a:lnTo>
                  <a:lnTo>
                    <a:pt x="488" y="29184"/>
                  </a:lnTo>
                  <a:lnTo>
                    <a:pt x="589" y="29747"/>
                  </a:lnTo>
                  <a:lnTo>
                    <a:pt x="699" y="30297"/>
                  </a:lnTo>
                  <a:lnTo>
                    <a:pt x="809" y="30825"/>
                  </a:lnTo>
                  <a:lnTo>
                    <a:pt x="5976" y="31130"/>
                  </a:lnTo>
                  <a:lnTo>
                    <a:pt x="6174" y="29864"/>
                  </a:lnTo>
                  <a:lnTo>
                    <a:pt x="6363" y="28621"/>
                  </a:lnTo>
                  <a:lnTo>
                    <a:pt x="6547" y="27391"/>
                  </a:lnTo>
                  <a:lnTo>
                    <a:pt x="6723" y="26172"/>
                  </a:lnTo>
                  <a:lnTo>
                    <a:pt x="6886" y="24965"/>
                  </a:lnTo>
                  <a:lnTo>
                    <a:pt x="7044" y="23757"/>
                  </a:lnTo>
                  <a:lnTo>
                    <a:pt x="7119" y="23160"/>
                  </a:lnTo>
                  <a:lnTo>
                    <a:pt x="7189" y="22550"/>
                  </a:lnTo>
                  <a:lnTo>
                    <a:pt x="7260" y="21953"/>
                  </a:lnTo>
                  <a:lnTo>
                    <a:pt x="7326" y="21343"/>
                  </a:lnTo>
                  <a:lnTo>
                    <a:pt x="7387" y="20745"/>
                  </a:lnTo>
                  <a:lnTo>
                    <a:pt x="7444" y="20136"/>
                  </a:lnTo>
                  <a:lnTo>
                    <a:pt x="7502" y="19526"/>
                  </a:lnTo>
                  <a:lnTo>
                    <a:pt x="7554" y="18917"/>
                  </a:lnTo>
                  <a:lnTo>
                    <a:pt x="7603" y="18296"/>
                  </a:lnTo>
                  <a:lnTo>
                    <a:pt x="7647" y="17675"/>
                  </a:lnTo>
                  <a:lnTo>
                    <a:pt x="7686" y="17053"/>
                  </a:lnTo>
                  <a:lnTo>
                    <a:pt x="7721" y="16420"/>
                  </a:lnTo>
                  <a:lnTo>
                    <a:pt x="7757" y="15788"/>
                  </a:lnTo>
                  <a:lnTo>
                    <a:pt x="7783" y="15143"/>
                  </a:lnTo>
                  <a:lnTo>
                    <a:pt x="7805" y="14498"/>
                  </a:lnTo>
                  <a:lnTo>
                    <a:pt x="7827" y="13842"/>
                  </a:lnTo>
                  <a:lnTo>
                    <a:pt x="7840" y="13186"/>
                  </a:lnTo>
                  <a:lnTo>
                    <a:pt x="7849" y="12506"/>
                  </a:lnTo>
                  <a:lnTo>
                    <a:pt x="7853" y="11838"/>
                  </a:lnTo>
                  <a:lnTo>
                    <a:pt x="7853" y="11146"/>
                  </a:lnTo>
                  <a:lnTo>
                    <a:pt x="7849" y="10537"/>
                  </a:lnTo>
                  <a:lnTo>
                    <a:pt x="7836" y="9927"/>
                  </a:lnTo>
                  <a:lnTo>
                    <a:pt x="7818" y="9318"/>
                  </a:lnTo>
                  <a:lnTo>
                    <a:pt x="7796" y="8708"/>
                  </a:lnTo>
                  <a:lnTo>
                    <a:pt x="7761" y="8099"/>
                  </a:lnTo>
                  <a:lnTo>
                    <a:pt x="7721" y="7501"/>
                  </a:lnTo>
                  <a:lnTo>
                    <a:pt x="7673" y="6903"/>
                  </a:lnTo>
                  <a:lnTo>
                    <a:pt x="7611" y="6329"/>
                  </a:lnTo>
                  <a:lnTo>
                    <a:pt x="7581" y="6036"/>
                  </a:lnTo>
                  <a:lnTo>
                    <a:pt x="7545" y="5755"/>
                  </a:lnTo>
                  <a:lnTo>
                    <a:pt x="7506" y="5474"/>
                  </a:lnTo>
                  <a:lnTo>
                    <a:pt x="7466" y="5192"/>
                  </a:lnTo>
                  <a:lnTo>
                    <a:pt x="7422" y="4911"/>
                  </a:lnTo>
                  <a:lnTo>
                    <a:pt x="7378" y="4641"/>
                  </a:lnTo>
                  <a:lnTo>
                    <a:pt x="7330" y="4372"/>
                  </a:lnTo>
                  <a:lnTo>
                    <a:pt x="7277" y="4114"/>
                  </a:lnTo>
                  <a:lnTo>
                    <a:pt x="7225" y="3856"/>
                  </a:lnTo>
                  <a:lnTo>
                    <a:pt x="7167" y="3598"/>
                  </a:lnTo>
                  <a:lnTo>
                    <a:pt x="7106" y="3352"/>
                  </a:lnTo>
                  <a:lnTo>
                    <a:pt x="7044" y="3106"/>
                  </a:lnTo>
                  <a:lnTo>
                    <a:pt x="6978" y="2872"/>
                  </a:lnTo>
                  <a:lnTo>
                    <a:pt x="6908" y="2637"/>
                  </a:lnTo>
                  <a:lnTo>
                    <a:pt x="6833" y="2403"/>
                  </a:lnTo>
                  <a:lnTo>
                    <a:pt x="6758" y="2180"/>
                  </a:lnTo>
                  <a:lnTo>
                    <a:pt x="6679" y="1969"/>
                  </a:lnTo>
                  <a:lnTo>
                    <a:pt x="6596" y="1770"/>
                  </a:lnTo>
                  <a:lnTo>
                    <a:pt x="6508" y="1571"/>
                  </a:lnTo>
                  <a:lnTo>
                    <a:pt x="6415" y="1383"/>
                  </a:lnTo>
                  <a:lnTo>
                    <a:pt x="6323" y="1219"/>
                  </a:lnTo>
                  <a:lnTo>
                    <a:pt x="6226" y="1055"/>
                  </a:lnTo>
                  <a:lnTo>
                    <a:pt x="6130" y="903"/>
                  </a:lnTo>
                  <a:lnTo>
                    <a:pt x="6024" y="762"/>
                  </a:lnTo>
                  <a:lnTo>
                    <a:pt x="5923" y="621"/>
                  </a:lnTo>
                  <a:lnTo>
                    <a:pt x="5817" y="504"/>
                  </a:lnTo>
                  <a:lnTo>
                    <a:pt x="5712" y="399"/>
                  </a:lnTo>
                  <a:lnTo>
                    <a:pt x="5602" y="305"/>
                  </a:lnTo>
                  <a:lnTo>
                    <a:pt x="5492" y="223"/>
                  </a:lnTo>
                  <a:lnTo>
                    <a:pt x="5382" y="152"/>
                  </a:lnTo>
                  <a:lnTo>
                    <a:pt x="5272" y="94"/>
                  </a:lnTo>
                  <a:lnTo>
                    <a:pt x="5158" y="59"/>
                  </a:lnTo>
                  <a:lnTo>
                    <a:pt x="5048" y="24"/>
                  </a:lnTo>
                  <a:lnTo>
                    <a:pt x="4934" y="12"/>
                  </a:lnTo>
                  <a:lnTo>
                    <a:pt x="48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9"/>
            <p:cNvSpPr/>
            <p:nvPr/>
          </p:nvSpPr>
          <p:spPr>
            <a:xfrm>
              <a:off x="3680875" y="-11958475"/>
              <a:ext cx="196350" cy="778250"/>
            </a:xfrm>
            <a:custGeom>
              <a:avLst/>
              <a:gdLst/>
              <a:ahLst/>
              <a:cxnLst/>
              <a:rect l="l" t="t" r="r" b="b"/>
              <a:pathLst>
                <a:path w="7854" h="31130" fill="none" extrusionOk="0">
                  <a:moveTo>
                    <a:pt x="809" y="30825"/>
                  </a:moveTo>
                  <a:lnTo>
                    <a:pt x="809" y="30825"/>
                  </a:lnTo>
                  <a:lnTo>
                    <a:pt x="699" y="30297"/>
                  </a:lnTo>
                  <a:lnTo>
                    <a:pt x="589" y="29747"/>
                  </a:lnTo>
                  <a:lnTo>
                    <a:pt x="488" y="29184"/>
                  </a:lnTo>
                  <a:lnTo>
                    <a:pt x="392" y="28610"/>
                  </a:lnTo>
                  <a:lnTo>
                    <a:pt x="299" y="28024"/>
                  </a:lnTo>
                  <a:lnTo>
                    <a:pt x="220" y="27438"/>
                  </a:lnTo>
                  <a:lnTo>
                    <a:pt x="180" y="27133"/>
                  </a:lnTo>
                  <a:lnTo>
                    <a:pt x="150" y="26840"/>
                  </a:lnTo>
                  <a:lnTo>
                    <a:pt x="119" y="26535"/>
                  </a:lnTo>
                  <a:lnTo>
                    <a:pt x="88" y="26230"/>
                  </a:lnTo>
                  <a:lnTo>
                    <a:pt x="66" y="25926"/>
                  </a:lnTo>
                  <a:lnTo>
                    <a:pt x="44" y="25633"/>
                  </a:lnTo>
                  <a:lnTo>
                    <a:pt x="27" y="25328"/>
                  </a:lnTo>
                  <a:lnTo>
                    <a:pt x="13" y="25023"/>
                  </a:lnTo>
                  <a:lnTo>
                    <a:pt x="5" y="24730"/>
                  </a:lnTo>
                  <a:lnTo>
                    <a:pt x="0" y="24426"/>
                  </a:lnTo>
                  <a:lnTo>
                    <a:pt x="5" y="24133"/>
                  </a:lnTo>
                  <a:lnTo>
                    <a:pt x="9" y="23840"/>
                  </a:lnTo>
                  <a:lnTo>
                    <a:pt x="18" y="23547"/>
                  </a:lnTo>
                  <a:lnTo>
                    <a:pt x="31" y="23253"/>
                  </a:lnTo>
                  <a:lnTo>
                    <a:pt x="53" y="22972"/>
                  </a:lnTo>
                  <a:lnTo>
                    <a:pt x="79" y="22679"/>
                  </a:lnTo>
                  <a:lnTo>
                    <a:pt x="110" y="22398"/>
                  </a:lnTo>
                  <a:lnTo>
                    <a:pt x="145" y="22128"/>
                  </a:lnTo>
                  <a:lnTo>
                    <a:pt x="189" y="21859"/>
                  </a:lnTo>
                  <a:lnTo>
                    <a:pt x="238" y="21589"/>
                  </a:lnTo>
                  <a:lnTo>
                    <a:pt x="238" y="21589"/>
                  </a:lnTo>
                  <a:lnTo>
                    <a:pt x="286" y="21366"/>
                  </a:lnTo>
                  <a:lnTo>
                    <a:pt x="334" y="21167"/>
                  </a:lnTo>
                  <a:lnTo>
                    <a:pt x="387" y="20968"/>
                  </a:lnTo>
                  <a:lnTo>
                    <a:pt x="444" y="20769"/>
                  </a:lnTo>
                  <a:lnTo>
                    <a:pt x="501" y="20581"/>
                  </a:lnTo>
                  <a:lnTo>
                    <a:pt x="563" y="20405"/>
                  </a:lnTo>
                  <a:lnTo>
                    <a:pt x="629" y="20230"/>
                  </a:lnTo>
                  <a:lnTo>
                    <a:pt x="691" y="20054"/>
                  </a:lnTo>
                  <a:lnTo>
                    <a:pt x="827" y="19726"/>
                  </a:lnTo>
                  <a:lnTo>
                    <a:pt x="968" y="19409"/>
                  </a:lnTo>
                  <a:lnTo>
                    <a:pt x="1113" y="19104"/>
                  </a:lnTo>
                  <a:lnTo>
                    <a:pt x="1262" y="18800"/>
                  </a:lnTo>
                  <a:lnTo>
                    <a:pt x="1557" y="18190"/>
                  </a:lnTo>
                  <a:lnTo>
                    <a:pt x="1702" y="17886"/>
                  </a:lnTo>
                  <a:lnTo>
                    <a:pt x="1843" y="17569"/>
                  </a:lnTo>
                  <a:lnTo>
                    <a:pt x="1979" y="17241"/>
                  </a:lnTo>
                  <a:lnTo>
                    <a:pt x="2045" y="17065"/>
                  </a:lnTo>
                  <a:lnTo>
                    <a:pt x="2111" y="16889"/>
                  </a:lnTo>
                  <a:lnTo>
                    <a:pt x="2168" y="16713"/>
                  </a:lnTo>
                  <a:lnTo>
                    <a:pt x="2229" y="16526"/>
                  </a:lnTo>
                  <a:lnTo>
                    <a:pt x="2287" y="16327"/>
                  </a:lnTo>
                  <a:lnTo>
                    <a:pt x="2339" y="16127"/>
                  </a:lnTo>
                  <a:lnTo>
                    <a:pt x="2339" y="16127"/>
                  </a:lnTo>
                  <a:lnTo>
                    <a:pt x="2388" y="15928"/>
                  </a:lnTo>
                  <a:lnTo>
                    <a:pt x="2436" y="15717"/>
                  </a:lnTo>
                  <a:lnTo>
                    <a:pt x="2480" y="15506"/>
                  </a:lnTo>
                  <a:lnTo>
                    <a:pt x="2520" y="15295"/>
                  </a:lnTo>
                  <a:lnTo>
                    <a:pt x="2555" y="15073"/>
                  </a:lnTo>
                  <a:lnTo>
                    <a:pt x="2590" y="14850"/>
                  </a:lnTo>
                  <a:lnTo>
                    <a:pt x="2621" y="14627"/>
                  </a:lnTo>
                  <a:lnTo>
                    <a:pt x="2647" y="14405"/>
                  </a:lnTo>
                  <a:lnTo>
                    <a:pt x="2674" y="14170"/>
                  </a:lnTo>
                  <a:lnTo>
                    <a:pt x="2696" y="13947"/>
                  </a:lnTo>
                  <a:lnTo>
                    <a:pt x="2735" y="13479"/>
                  </a:lnTo>
                  <a:lnTo>
                    <a:pt x="2762" y="12998"/>
                  </a:lnTo>
                  <a:lnTo>
                    <a:pt x="2784" y="12518"/>
                  </a:lnTo>
                  <a:lnTo>
                    <a:pt x="2801" y="12037"/>
                  </a:lnTo>
                  <a:lnTo>
                    <a:pt x="2806" y="11545"/>
                  </a:lnTo>
                  <a:lnTo>
                    <a:pt x="2810" y="11052"/>
                  </a:lnTo>
                  <a:lnTo>
                    <a:pt x="2810" y="10560"/>
                  </a:lnTo>
                  <a:lnTo>
                    <a:pt x="2801" y="9576"/>
                  </a:lnTo>
                  <a:lnTo>
                    <a:pt x="2792" y="8603"/>
                  </a:lnTo>
                  <a:lnTo>
                    <a:pt x="2792" y="8603"/>
                  </a:lnTo>
                  <a:lnTo>
                    <a:pt x="2788" y="8111"/>
                  </a:lnTo>
                  <a:lnTo>
                    <a:pt x="2784" y="7618"/>
                  </a:lnTo>
                  <a:lnTo>
                    <a:pt x="2788" y="7114"/>
                  </a:lnTo>
                  <a:lnTo>
                    <a:pt x="2792" y="6622"/>
                  </a:lnTo>
                  <a:lnTo>
                    <a:pt x="2806" y="6130"/>
                  </a:lnTo>
                  <a:lnTo>
                    <a:pt x="2823" y="5626"/>
                  </a:lnTo>
                  <a:lnTo>
                    <a:pt x="2849" y="5145"/>
                  </a:lnTo>
                  <a:lnTo>
                    <a:pt x="2885" y="4665"/>
                  </a:lnTo>
                  <a:lnTo>
                    <a:pt x="2924" y="4184"/>
                  </a:lnTo>
                  <a:lnTo>
                    <a:pt x="2951" y="3962"/>
                  </a:lnTo>
                  <a:lnTo>
                    <a:pt x="2977" y="3727"/>
                  </a:lnTo>
                  <a:lnTo>
                    <a:pt x="3003" y="3505"/>
                  </a:lnTo>
                  <a:lnTo>
                    <a:pt x="3039" y="3282"/>
                  </a:lnTo>
                  <a:lnTo>
                    <a:pt x="3069" y="3059"/>
                  </a:lnTo>
                  <a:lnTo>
                    <a:pt x="3109" y="2848"/>
                  </a:lnTo>
                  <a:lnTo>
                    <a:pt x="3148" y="2637"/>
                  </a:lnTo>
                  <a:lnTo>
                    <a:pt x="3192" y="2438"/>
                  </a:lnTo>
                  <a:lnTo>
                    <a:pt x="3241" y="2239"/>
                  </a:lnTo>
                  <a:lnTo>
                    <a:pt x="3289" y="2039"/>
                  </a:lnTo>
                  <a:lnTo>
                    <a:pt x="3342" y="1852"/>
                  </a:lnTo>
                  <a:lnTo>
                    <a:pt x="3399" y="1676"/>
                  </a:lnTo>
                  <a:lnTo>
                    <a:pt x="3461" y="1500"/>
                  </a:lnTo>
                  <a:lnTo>
                    <a:pt x="3527" y="1325"/>
                  </a:lnTo>
                  <a:lnTo>
                    <a:pt x="3527" y="1325"/>
                  </a:lnTo>
                  <a:lnTo>
                    <a:pt x="3610" y="1125"/>
                  </a:lnTo>
                  <a:lnTo>
                    <a:pt x="3698" y="949"/>
                  </a:lnTo>
                  <a:lnTo>
                    <a:pt x="3786" y="785"/>
                  </a:lnTo>
                  <a:lnTo>
                    <a:pt x="3883" y="633"/>
                  </a:lnTo>
                  <a:lnTo>
                    <a:pt x="3980" y="504"/>
                  </a:lnTo>
                  <a:lnTo>
                    <a:pt x="4076" y="387"/>
                  </a:lnTo>
                  <a:lnTo>
                    <a:pt x="4177" y="281"/>
                  </a:lnTo>
                  <a:lnTo>
                    <a:pt x="4283" y="199"/>
                  </a:lnTo>
                  <a:lnTo>
                    <a:pt x="4388" y="129"/>
                  </a:lnTo>
                  <a:lnTo>
                    <a:pt x="4494" y="82"/>
                  </a:lnTo>
                  <a:lnTo>
                    <a:pt x="4604" y="35"/>
                  </a:lnTo>
                  <a:lnTo>
                    <a:pt x="4714" y="12"/>
                  </a:lnTo>
                  <a:lnTo>
                    <a:pt x="4824" y="0"/>
                  </a:lnTo>
                  <a:lnTo>
                    <a:pt x="4934" y="12"/>
                  </a:lnTo>
                  <a:lnTo>
                    <a:pt x="5048" y="24"/>
                  </a:lnTo>
                  <a:lnTo>
                    <a:pt x="5158" y="59"/>
                  </a:lnTo>
                  <a:lnTo>
                    <a:pt x="5272" y="94"/>
                  </a:lnTo>
                  <a:lnTo>
                    <a:pt x="5382" y="152"/>
                  </a:lnTo>
                  <a:lnTo>
                    <a:pt x="5492" y="223"/>
                  </a:lnTo>
                  <a:lnTo>
                    <a:pt x="5602" y="305"/>
                  </a:lnTo>
                  <a:lnTo>
                    <a:pt x="5712" y="399"/>
                  </a:lnTo>
                  <a:lnTo>
                    <a:pt x="5817" y="504"/>
                  </a:lnTo>
                  <a:lnTo>
                    <a:pt x="5923" y="621"/>
                  </a:lnTo>
                  <a:lnTo>
                    <a:pt x="6024" y="762"/>
                  </a:lnTo>
                  <a:lnTo>
                    <a:pt x="6130" y="903"/>
                  </a:lnTo>
                  <a:lnTo>
                    <a:pt x="6226" y="1055"/>
                  </a:lnTo>
                  <a:lnTo>
                    <a:pt x="6323" y="1219"/>
                  </a:lnTo>
                  <a:lnTo>
                    <a:pt x="6415" y="1383"/>
                  </a:lnTo>
                  <a:lnTo>
                    <a:pt x="6508" y="1571"/>
                  </a:lnTo>
                  <a:lnTo>
                    <a:pt x="6596" y="1770"/>
                  </a:lnTo>
                  <a:lnTo>
                    <a:pt x="6679" y="1969"/>
                  </a:lnTo>
                  <a:lnTo>
                    <a:pt x="6758" y="2180"/>
                  </a:lnTo>
                  <a:lnTo>
                    <a:pt x="6758" y="2180"/>
                  </a:lnTo>
                  <a:lnTo>
                    <a:pt x="6833" y="2403"/>
                  </a:lnTo>
                  <a:lnTo>
                    <a:pt x="6908" y="2637"/>
                  </a:lnTo>
                  <a:lnTo>
                    <a:pt x="6978" y="2872"/>
                  </a:lnTo>
                  <a:lnTo>
                    <a:pt x="7044" y="3106"/>
                  </a:lnTo>
                  <a:lnTo>
                    <a:pt x="7106" y="3352"/>
                  </a:lnTo>
                  <a:lnTo>
                    <a:pt x="7167" y="3598"/>
                  </a:lnTo>
                  <a:lnTo>
                    <a:pt x="7225" y="3856"/>
                  </a:lnTo>
                  <a:lnTo>
                    <a:pt x="7277" y="4114"/>
                  </a:lnTo>
                  <a:lnTo>
                    <a:pt x="7330" y="4372"/>
                  </a:lnTo>
                  <a:lnTo>
                    <a:pt x="7378" y="4641"/>
                  </a:lnTo>
                  <a:lnTo>
                    <a:pt x="7422" y="4911"/>
                  </a:lnTo>
                  <a:lnTo>
                    <a:pt x="7466" y="5192"/>
                  </a:lnTo>
                  <a:lnTo>
                    <a:pt x="7506" y="5474"/>
                  </a:lnTo>
                  <a:lnTo>
                    <a:pt x="7545" y="5755"/>
                  </a:lnTo>
                  <a:lnTo>
                    <a:pt x="7581" y="6036"/>
                  </a:lnTo>
                  <a:lnTo>
                    <a:pt x="7611" y="6329"/>
                  </a:lnTo>
                  <a:lnTo>
                    <a:pt x="7673" y="6903"/>
                  </a:lnTo>
                  <a:lnTo>
                    <a:pt x="7721" y="7501"/>
                  </a:lnTo>
                  <a:lnTo>
                    <a:pt x="7761" y="8099"/>
                  </a:lnTo>
                  <a:lnTo>
                    <a:pt x="7796" y="8708"/>
                  </a:lnTo>
                  <a:lnTo>
                    <a:pt x="7818" y="9318"/>
                  </a:lnTo>
                  <a:lnTo>
                    <a:pt x="7836" y="9927"/>
                  </a:lnTo>
                  <a:lnTo>
                    <a:pt x="7849" y="10537"/>
                  </a:lnTo>
                  <a:lnTo>
                    <a:pt x="7853" y="11146"/>
                  </a:lnTo>
                  <a:lnTo>
                    <a:pt x="7853" y="11146"/>
                  </a:lnTo>
                  <a:lnTo>
                    <a:pt x="7853" y="11838"/>
                  </a:lnTo>
                  <a:lnTo>
                    <a:pt x="7849" y="12506"/>
                  </a:lnTo>
                  <a:lnTo>
                    <a:pt x="7840" y="13186"/>
                  </a:lnTo>
                  <a:lnTo>
                    <a:pt x="7827" y="13842"/>
                  </a:lnTo>
                  <a:lnTo>
                    <a:pt x="7805" y="14498"/>
                  </a:lnTo>
                  <a:lnTo>
                    <a:pt x="7783" y="15143"/>
                  </a:lnTo>
                  <a:lnTo>
                    <a:pt x="7757" y="15788"/>
                  </a:lnTo>
                  <a:lnTo>
                    <a:pt x="7721" y="16420"/>
                  </a:lnTo>
                  <a:lnTo>
                    <a:pt x="7686" y="17053"/>
                  </a:lnTo>
                  <a:lnTo>
                    <a:pt x="7647" y="17675"/>
                  </a:lnTo>
                  <a:lnTo>
                    <a:pt x="7603" y="18296"/>
                  </a:lnTo>
                  <a:lnTo>
                    <a:pt x="7554" y="18917"/>
                  </a:lnTo>
                  <a:lnTo>
                    <a:pt x="7502" y="19526"/>
                  </a:lnTo>
                  <a:lnTo>
                    <a:pt x="7444" y="20136"/>
                  </a:lnTo>
                  <a:lnTo>
                    <a:pt x="7387" y="20745"/>
                  </a:lnTo>
                  <a:lnTo>
                    <a:pt x="7326" y="21343"/>
                  </a:lnTo>
                  <a:lnTo>
                    <a:pt x="7260" y="21953"/>
                  </a:lnTo>
                  <a:lnTo>
                    <a:pt x="7189" y="22550"/>
                  </a:lnTo>
                  <a:lnTo>
                    <a:pt x="7119" y="23160"/>
                  </a:lnTo>
                  <a:lnTo>
                    <a:pt x="7044" y="23757"/>
                  </a:lnTo>
                  <a:lnTo>
                    <a:pt x="6886" y="24965"/>
                  </a:lnTo>
                  <a:lnTo>
                    <a:pt x="6723" y="26172"/>
                  </a:lnTo>
                  <a:lnTo>
                    <a:pt x="6547" y="27391"/>
                  </a:lnTo>
                  <a:lnTo>
                    <a:pt x="6363" y="28621"/>
                  </a:lnTo>
                  <a:lnTo>
                    <a:pt x="6174" y="29864"/>
                  </a:lnTo>
                  <a:lnTo>
                    <a:pt x="5976" y="31130"/>
                  </a:lnTo>
                  <a:lnTo>
                    <a:pt x="809" y="3082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9"/>
            <p:cNvSpPr/>
            <p:nvPr/>
          </p:nvSpPr>
          <p:spPr>
            <a:xfrm>
              <a:off x="3680875" y="-11958475"/>
              <a:ext cx="196350" cy="778250"/>
            </a:xfrm>
            <a:custGeom>
              <a:avLst/>
              <a:gdLst/>
              <a:ahLst/>
              <a:cxnLst/>
              <a:rect l="l" t="t" r="r" b="b"/>
              <a:pathLst>
                <a:path w="7854" h="31130" fill="none" extrusionOk="0">
                  <a:moveTo>
                    <a:pt x="5976" y="31130"/>
                  </a:moveTo>
                  <a:lnTo>
                    <a:pt x="809" y="30825"/>
                  </a:lnTo>
                  <a:lnTo>
                    <a:pt x="809" y="30825"/>
                  </a:lnTo>
                  <a:lnTo>
                    <a:pt x="735" y="30462"/>
                  </a:lnTo>
                  <a:lnTo>
                    <a:pt x="655" y="30087"/>
                  </a:lnTo>
                  <a:lnTo>
                    <a:pt x="581" y="29700"/>
                  </a:lnTo>
                  <a:lnTo>
                    <a:pt x="506" y="29301"/>
                  </a:lnTo>
                  <a:lnTo>
                    <a:pt x="436" y="28903"/>
                  </a:lnTo>
                  <a:lnTo>
                    <a:pt x="370" y="28493"/>
                  </a:lnTo>
                  <a:lnTo>
                    <a:pt x="308" y="28082"/>
                  </a:lnTo>
                  <a:lnTo>
                    <a:pt x="251" y="27672"/>
                  </a:lnTo>
                  <a:lnTo>
                    <a:pt x="194" y="27250"/>
                  </a:lnTo>
                  <a:lnTo>
                    <a:pt x="145" y="26828"/>
                  </a:lnTo>
                  <a:lnTo>
                    <a:pt x="106" y="26406"/>
                  </a:lnTo>
                  <a:lnTo>
                    <a:pt x="71" y="25984"/>
                  </a:lnTo>
                  <a:lnTo>
                    <a:pt x="40" y="25562"/>
                  </a:lnTo>
                  <a:lnTo>
                    <a:pt x="18" y="25140"/>
                  </a:lnTo>
                  <a:lnTo>
                    <a:pt x="5" y="24719"/>
                  </a:lnTo>
                  <a:lnTo>
                    <a:pt x="0" y="24297"/>
                  </a:lnTo>
                  <a:lnTo>
                    <a:pt x="0" y="24297"/>
                  </a:lnTo>
                  <a:lnTo>
                    <a:pt x="5" y="23945"/>
                  </a:lnTo>
                  <a:lnTo>
                    <a:pt x="13" y="23593"/>
                  </a:lnTo>
                  <a:lnTo>
                    <a:pt x="31" y="23253"/>
                  </a:lnTo>
                  <a:lnTo>
                    <a:pt x="57" y="22902"/>
                  </a:lnTo>
                  <a:lnTo>
                    <a:pt x="93" y="22562"/>
                  </a:lnTo>
                  <a:lnTo>
                    <a:pt x="132" y="22234"/>
                  </a:lnTo>
                  <a:lnTo>
                    <a:pt x="180" y="21906"/>
                  </a:lnTo>
                  <a:lnTo>
                    <a:pt x="238" y="21589"/>
                  </a:lnTo>
                  <a:lnTo>
                    <a:pt x="238" y="21589"/>
                  </a:lnTo>
                  <a:lnTo>
                    <a:pt x="286" y="21366"/>
                  </a:lnTo>
                  <a:lnTo>
                    <a:pt x="334" y="21167"/>
                  </a:lnTo>
                  <a:lnTo>
                    <a:pt x="387" y="20968"/>
                  </a:lnTo>
                  <a:lnTo>
                    <a:pt x="444" y="20769"/>
                  </a:lnTo>
                  <a:lnTo>
                    <a:pt x="501" y="20581"/>
                  </a:lnTo>
                  <a:lnTo>
                    <a:pt x="563" y="20405"/>
                  </a:lnTo>
                  <a:lnTo>
                    <a:pt x="629" y="20230"/>
                  </a:lnTo>
                  <a:lnTo>
                    <a:pt x="691" y="20054"/>
                  </a:lnTo>
                  <a:lnTo>
                    <a:pt x="827" y="19726"/>
                  </a:lnTo>
                  <a:lnTo>
                    <a:pt x="968" y="19409"/>
                  </a:lnTo>
                  <a:lnTo>
                    <a:pt x="1113" y="19104"/>
                  </a:lnTo>
                  <a:lnTo>
                    <a:pt x="1262" y="18800"/>
                  </a:lnTo>
                  <a:lnTo>
                    <a:pt x="1557" y="18190"/>
                  </a:lnTo>
                  <a:lnTo>
                    <a:pt x="1702" y="17886"/>
                  </a:lnTo>
                  <a:lnTo>
                    <a:pt x="1843" y="17569"/>
                  </a:lnTo>
                  <a:lnTo>
                    <a:pt x="1979" y="17241"/>
                  </a:lnTo>
                  <a:lnTo>
                    <a:pt x="2045" y="17065"/>
                  </a:lnTo>
                  <a:lnTo>
                    <a:pt x="2111" y="16889"/>
                  </a:lnTo>
                  <a:lnTo>
                    <a:pt x="2168" y="16713"/>
                  </a:lnTo>
                  <a:lnTo>
                    <a:pt x="2229" y="16526"/>
                  </a:lnTo>
                  <a:lnTo>
                    <a:pt x="2287" y="16327"/>
                  </a:lnTo>
                  <a:lnTo>
                    <a:pt x="2339" y="16127"/>
                  </a:lnTo>
                  <a:lnTo>
                    <a:pt x="2339" y="16127"/>
                  </a:lnTo>
                  <a:lnTo>
                    <a:pt x="2410" y="15834"/>
                  </a:lnTo>
                  <a:lnTo>
                    <a:pt x="2471" y="15541"/>
                  </a:lnTo>
                  <a:lnTo>
                    <a:pt x="2528" y="15225"/>
                  </a:lnTo>
                  <a:lnTo>
                    <a:pt x="2581" y="14920"/>
                  </a:lnTo>
                  <a:lnTo>
                    <a:pt x="2625" y="14604"/>
                  </a:lnTo>
                  <a:lnTo>
                    <a:pt x="2665" y="14276"/>
                  </a:lnTo>
                  <a:lnTo>
                    <a:pt x="2696" y="13947"/>
                  </a:lnTo>
                  <a:lnTo>
                    <a:pt x="2726" y="13619"/>
                  </a:lnTo>
                  <a:lnTo>
                    <a:pt x="2748" y="13279"/>
                  </a:lnTo>
                  <a:lnTo>
                    <a:pt x="2766" y="12939"/>
                  </a:lnTo>
                  <a:lnTo>
                    <a:pt x="2784" y="12600"/>
                  </a:lnTo>
                  <a:lnTo>
                    <a:pt x="2792" y="12260"/>
                  </a:lnTo>
                  <a:lnTo>
                    <a:pt x="2801" y="11908"/>
                  </a:lnTo>
                  <a:lnTo>
                    <a:pt x="2806" y="11556"/>
                  </a:lnTo>
                  <a:lnTo>
                    <a:pt x="2810" y="10853"/>
                  </a:lnTo>
                  <a:lnTo>
                    <a:pt x="2810" y="10853"/>
                  </a:lnTo>
                  <a:lnTo>
                    <a:pt x="2810" y="10291"/>
                  </a:lnTo>
                  <a:lnTo>
                    <a:pt x="2806" y="9728"/>
                  </a:lnTo>
                  <a:lnTo>
                    <a:pt x="2792" y="8603"/>
                  </a:lnTo>
                  <a:lnTo>
                    <a:pt x="2792" y="8603"/>
                  </a:lnTo>
                  <a:lnTo>
                    <a:pt x="2788" y="8134"/>
                  </a:lnTo>
                  <a:lnTo>
                    <a:pt x="2784" y="7665"/>
                  </a:lnTo>
                  <a:lnTo>
                    <a:pt x="2784" y="7665"/>
                  </a:lnTo>
                  <a:lnTo>
                    <a:pt x="2788" y="7232"/>
                  </a:lnTo>
                  <a:lnTo>
                    <a:pt x="2792" y="6786"/>
                  </a:lnTo>
                  <a:lnTo>
                    <a:pt x="2801" y="6353"/>
                  </a:lnTo>
                  <a:lnTo>
                    <a:pt x="2814" y="5907"/>
                  </a:lnTo>
                  <a:lnTo>
                    <a:pt x="2832" y="5474"/>
                  </a:lnTo>
                  <a:lnTo>
                    <a:pt x="2854" y="5052"/>
                  </a:lnTo>
                  <a:lnTo>
                    <a:pt x="2885" y="4630"/>
                  </a:lnTo>
                  <a:lnTo>
                    <a:pt x="2924" y="4208"/>
                  </a:lnTo>
                  <a:lnTo>
                    <a:pt x="2968" y="3798"/>
                  </a:lnTo>
                  <a:lnTo>
                    <a:pt x="3017" y="3411"/>
                  </a:lnTo>
                  <a:lnTo>
                    <a:pt x="3078" y="3024"/>
                  </a:lnTo>
                  <a:lnTo>
                    <a:pt x="3113" y="2836"/>
                  </a:lnTo>
                  <a:lnTo>
                    <a:pt x="3148" y="2649"/>
                  </a:lnTo>
                  <a:lnTo>
                    <a:pt x="3184" y="2473"/>
                  </a:lnTo>
                  <a:lnTo>
                    <a:pt x="3228" y="2297"/>
                  </a:lnTo>
                  <a:lnTo>
                    <a:pt x="3272" y="2122"/>
                  </a:lnTo>
                  <a:lnTo>
                    <a:pt x="3316" y="1957"/>
                  </a:lnTo>
                  <a:lnTo>
                    <a:pt x="3364" y="1793"/>
                  </a:lnTo>
                  <a:lnTo>
                    <a:pt x="3417" y="1629"/>
                  </a:lnTo>
                  <a:lnTo>
                    <a:pt x="3469" y="1477"/>
                  </a:lnTo>
                  <a:lnTo>
                    <a:pt x="3527" y="1325"/>
                  </a:lnTo>
                  <a:lnTo>
                    <a:pt x="3527" y="1325"/>
                  </a:lnTo>
                  <a:lnTo>
                    <a:pt x="3597" y="1160"/>
                  </a:lnTo>
                  <a:lnTo>
                    <a:pt x="3667" y="1008"/>
                  </a:lnTo>
                  <a:lnTo>
                    <a:pt x="3742" y="867"/>
                  </a:lnTo>
                  <a:lnTo>
                    <a:pt x="3817" y="738"/>
                  </a:lnTo>
                  <a:lnTo>
                    <a:pt x="3896" y="610"/>
                  </a:lnTo>
                  <a:lnTo>
                    <a:pt x="3975" y="504"/>
                  </a:lnTo>
                  <a:lnTo>
                    <a:pt x="4059" y="410"/>
                  </a:lnTo>
                  <a:lnTo>
                    <a:pt x="4142" y="317"/>
                  </a:lnTo>
                  <a:lnTo>
                    <a:pt x="4226" y="246"/>
                  </a:lnTo>
                  <a:lnTo>
                    <a:pt x="4314" y="176"/>
                  </a:lnTo>
                  <a:lnTo>
                    <a:pt x="4402" y="129"/>
                  </a:lnTo>
                  <a:lnTo>
                    <a:pt x="4490" y="82"/>
                  </a:lnTo>
                  <a:lnTo>
                    <a:pt x="4582" y="47"/>
                  </a:lnTo>
                  <a:lnTo>
                    <a:pt x="4670" y="24"/>
                  </a:lnTo>
                  <a:lnTo>
                    <a:pt x="4762" y="12"/>
                  </a:lnTo>
                  <a:lnTo>
                    <a:pt x="4855" y="0"/>
                  </a:lnTo>
                  <a:lnTo>
                    <a:pt x="4855" y="0"/>
                  </a:lnTo>
                  <a:lnTo>
                    <a:pt x="4986" y="12"/>
                  </a:lnTo>
                  <a:lnTo>
                    <a:pt x="5114" y="35"/>
                  </a:lnTo>
                  <a:lnTo>
                    <a:pt x="5246" y="82"/>
                  </a:lnTo>
                  <a:lnTo>
                    <a:pt x="5378" y="152"/>
                  </a:lnTo>
                  <a:lnTo>
                    <a:pt x="5505" y="235"/>
                  </a:lnTo>
                  <a:lnTo>
                    <a:pt x="5633" y="328"/>
                  </a:lnTo>
                  <a:lnTo>
                    <a:pt x="5760" y="445"/>
                  </a:lnTo>
                  <a:lnTo>
                    <a:pt x="5883" y="586"/>
                  </a:lnTo>
                  <a:lnTo>
                    <a:pt x="6007" y="727"/>
                  </a:lnTo>
                  <a:lnTo>
                    <a:pt x="6125" y="891"/>
                  </a:lnTo>
                  <a:lnTo>
                    <a:pt x="6240" y="1078"/>
                  </a:lnTo>
                  <a:lnTo>
                    <a:pt x="6354" y="1266"/>
                  </a:lnTo>
                  <a:lnTo>
                    <a:pt x="6464" y="1477"/>
                  </a:lnTo>
                  <a:lnTo>
                    <a:pt x="6565" y="1700"/>
                  </a:lnTo>
                  <a:lnTo>
                    <a:pt x="6666" y="1934"/>
                  </a:lnTo>
                  <a:lnTo>
                    <a:pt x="6758" y="2180"/>
                  </a:lnTo>
                  <a:lnTo>
                    <a:pt x="6758" y="2180"/>
                  </a:lnTo>
                  <a:lnTo>
                    <a:pt x="6833" y="2403"/>
                  </a:lnTo>
                  <a:lnTo>
                    <a:pt x="6908" y="2637"/>
                  </a:lnTo>
                  <a:lnTo>
                    <a:pt x="6978" y="2872"/>
                  </a:lnTo>
                  <a:lnTo>
                    <a:pt x="7044" y="3106"/>
                  </a:lnTo>
                  <a:lnTo>
                    <a:pt x="7106" y="3352"/>
                  </a:lnTo>
                  <a:lnTo>
                    <a:pt x="7167" y="3598"/>
                  </a:lnTo>
                  <a:lnTo>
                    <a:pt x="7225" y="3856"/>
                  </a:lnTo>
                  <a:lnTo>
                    <a:pt x="7277" y="4114"/>
                  </a:lnTo>
                  <a:lnTo>
                    <a:pt x="7330" y="4372"/>
                  </a:lnTo>
                  <a:lnTo>
                    <a:pt x="7378" y="4641"/>
                  </a:lnTo>
                  <a:lnTo>
                    <a:pt x="7422" y="4911"/>
                  </a:lnTo>
                  <a:lnTo>
                    <a:pt x="7466" y="5192"/>
                  </a:lnTo>
                  <a:lnTo>
                    <a:pt x="7506" y="5474"/>
                  </a:lnTo>
                  <a:lnTo>
                    <a:pt x="7545" y="5755"/>
                  </a:lnTo>
                  <a:lnTo>
                    <a:pt x="7581" y="6036"/>
                  </a:lnTo>
                  <a:lnTo>
                    <a:pt x="7611" y="6329"/>
                  </a:lnTo>
                  <a:lnTo>
                    <a:pt x="7673" y="6903"/>
                  </a:lnTo>
                  <a:lnTo>
                    <a:pt x="7721" y="7501"/>
                  </a:lnTo>
                  <a:lnTo>
                    <a:pt x="7761" y="8099"/>
                  </a:lnTo>
                  <a:lnTo>
                    <a:pt x="7796" y="8708"/>
                  </a:lnTo>
                  <a:lnTo>
                    <a:pt x="7818" y="9318"/>
                  </a:lnTo>
                  <a:lnTo>
                    <a:pt x="7836" y="9927"/>
                  </a:lnTo>
                  <a:lnTo>
                    <a:pt x="7849" y="10537"/>
                  </a:lnTo>
                  <a:lnTo>
                    <a:pt x="7853" y="11146"/>
                  </a:lnTo>
                  <a:lnTo>
                    <a:pt x="7853" y="11146"/>
                  </a:lnTo>
                  <a:lnTo>
                    <a:pt x="7853" y="11486"/>
                  </a:lnTo>
                  <a:lnTo>
                    <a:pt x="7853" y="11486"/>
                  </a:lnTo>
                  <a:lnTo>
                    <a:pt x="7853" y="12166"/>
                  </a:lnTo>
                  <a:lnTo>
                    <a:pt x="7844" y="12822"/>
                  </a:lnTo>
                  <a:lnTo>
                    <a:pt x="7836" y="13479"/>
                  </a:lnTo>
                  <a:lnTo>
                    <a:pt x="7818" y="14123"/>
                  </a:lnTo>
                  <a:lnTo>
                    <a:pt x="7796" y="14768"/>
                  </a:lnTo>
                  <a:lnTo>
                    <a:pt x="7774" y="15401"/>
                  </a:lnTo>
                  <a:lnTo>
                    <a:pt x="7743" y="16034"/>
                  </a:lnTo>
                  <a:lnTo>
                    <a:pt x="7708" y="16655"/>
                  </a:lnTo>
                  <a:lnTo>
                    <a:pt x="7673" y="17264"/>
                  </a:lnTo>
                  <a:lnTo>
                    <a:pt x="7629" y="17886"/>
                  </a:lnTo>
                  <a:lnTo>
                    <a:pt x="7585" y="18495"/>
                  </a:lnTo>
                  <a:lnTo>
                    <a:pt x="7537" y="19093"/>
                  </a:lnTo>
                  <a:lnTo>
                    <a:pt x="7484" y="19702"/>
                  </a:lnTo>
                  <a:lnTo>
                    <a:pt x="7431" y="20300"/>
                  </a:lnTo>
                  <a:lnTo>
                    <a:pt x="7370" y="20898"/>
                  </a:lnTo>
                  <a:lnTo>
                    <a:pt x="7308" y="21484"/>
                  </a:lnTo>
                  <a:lnTo>
                    <a:pt x="7242" y="22081"/>
                  </a:lnTo>
                  <a:lnTo>
                    <a:pt x="7176" y="22679"/>
                  </a:lnTo>
                  <a:lnTo>
                    <a:pt x="7106" y="23265"/>
                  </a:lnTo>
                  <a:lnTo>
                    <a:pt x="7031" y="23863"/>
                  </a:lnTo>
                  <a:lnTo>
                    <a:pt x="6877" y="25047"/>
                  </a:lnTo>
                  <a:lnTo>
                    <a:pt x="6714" y="26230"/>
                  </a:lnTo>
                  <a:lnTo>
                    <a:pt x="6539" y="27426"/>
                  </a:lnTo>
                  <a:lnTo>
                    <a:pt x="6358" y="28633"/>
                  </a:lnTo>
                  <a:lnTo>
                    <a:pt x="6174" y="29864"/>
                  </a:lnTo>
                  <a:lnTo>
                    <a:pt x="5980" y="31106"/>
                  </a:lnTo>
                  <a:lnTo>
                    <a:pt x="5980" y="31106"/>
                  </a:lnTo>
                  <a:lnTo>
                    <a:pt x="5976" y="3113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9"/>
            <p:cNvSpPr/>
            <p:nvPr/>
          </p:nvSpPr>
          <p:spPr>
            <a:xfrm>
              <a:off x="3080900" y="-12395950"/>
              <a:ext cx="109400" cy="291275"/>
            </a:xfrm>
            <a:custGeom>
              <a:avLst/>
              <a:gdLst/>
              <a:ahLst/>
              <a:cxnLst/>
              <a:rect l="l" t="t" r="r" b="b"/>
              <a:pathLst>
                <a:path w="4376" h="11651" extrusionOk="0">
                  <a:moveTo>
                    <a:pt x="2190" y="0"/>
                  </a:moveTo>
                  <a:lnTo>
                    <a:pt x="2080" y="12"/>
                  </a:lnTo>
                  <a:lnTo>
                    <a:pt x="1970" y="24"/>
                  </a:lnTo>
                  <a:lnTo>
                    <a:pt x="1860" y="71"/>
                  </a:lnTo>
                  <a:lnTo>
                    <a:pt x="1750" y="118"/>
                  </a:lnTo>
                  <a:lnTo>
                    <a:pt x="1645" y="176"/>
                  </a:lnTo>
                  <a:lnTo>
                    <a:pt x="1544" y="258"/>
                  </a:lnTo>
                  <a:lnTo>
                    <a:pt x="1438" y="352"/>
                  </a:lnTo>
                  <a:lnTo>
                    <a:pt x="1341" y="458"/>
                  </a:lnTo>
                  <a:lnTo>
                    <a:pt x="1245" y="575"/>
                  </a:lnTo>
                  <a:lnTo>
                    <a:pt x="1148" y="692"/>
                  </a:lnTo>
                  <a:lnTo>
                    <a:pt x="1060" y="833"/>
                  </a:lnTo>
                  <a:lnTo>
                    <a:pt x="968" y="985"/>
                  </a:lnTo>
                  <a:lnTo>
                    <a:pt x="884" y="1149"/>
                  </a:lnTo>
                  <a:lnTo>
                    <a:pt x="801" y="1325"/>
                  </a:lnTo>
                  <a:lnTo>
                    <a:pt x="721" y="1501"/>
                  </a:lnTo>
                  <a:lnTo>
                    <a:pt x="647" y="1700"/>
                  </a:lnTo>
                  <a:lnTo>
                    <a:pt x="572" y="1899"/>
                  </a:lnTo>
                  <a:lnTo>
                    <a:pt x="502" y="2110"/>
                  </a:lnTo>
                  <a:lnTo>
                    <a:pt x="440" y="2333"/>
                  </a:lnTo>
                  <a:lnTo>
                    <a:pt x="378" y="2556"/>
                  </a:lnTo>
                  <a:lnTo>
                    <a:pt x="321" y="2790"/>
                  </a:lnTo>
                  <a:lnTo>
                    <a:pt x="268" y="3036"/>
                  </a:lnTo>
                  <a:lnTo>
                    <a:pt x="220" y="3294"/>
                  </a:lnTo>
                  <a:lnTo>
                    <a:pt x="176" y="3552"/>
                  </a:lnTo>
                  <a:lnTo>
                    <a:pt x="137" y="3810"/>
                  </a:lnTo>
                  <a:lnTo>
                    <a:pt x="101" y="4079"/>
                  </a:lnTo>
                  <a:lnTo>
                    <a:pt x="71" y="4360"/>
                  </a:lnTo>
                  <a:lnTo>
                    <a:pt x="49" y="4642"/>
                  </a:lnTo>
                  <a:lnTo>
                    <a:pt x="27" y="4923"/>
                  </a:lnTo>
                  <a:lnTo>
                    <a:pt x="13" y="5216"/>
                  </a:lnTo>
                  <a:lnTo>
                    <a:pt x="5" y="5509"/>
                  </a:lnTo>
                  <a:lnTo>
                    <a:pt x="0" y="5814"/>
                  </a:lnTo>
                  <a:lnTo>
                    <a:pt x="5" y="6119"/>
                  </a:lnTo>
                  <a:lnTo>
                    <a:pt x="13" y="6412"/>
                  </a:lnTo>
                  <a:lnTo>
                    <a:pt x="27" y="6705"/>
                  </a:lnTo>
                  <a:lnTo>
                    <a:pt x="44" y="6986"/>
                  </a:lnTo>
                  <a:lnTo>
                    <a:pt x="71" y="7267"/>
                  </a:lnTo>
                  <a:lnTo>
                    <a:pt x="97" y="7548"/>
                  </a:lnTo>
                  <a:lnTo>
                    <a:pt x="132" y="7818"/>
                  </a:lnTo>
                  <a:lnTo>
                    <a:pt x="172" y="8088"/>
                  </a:lnTo>
                  <a:lnTo>
                    <a:pt x="216" y="8345"/>
                  </a:lnTo>
                  <a:lnTo>
                    <a:pt x="264" y="8592"/>
                  </a:lnTo>
                  <a:lnTo>
                    <a:pt x="317" y="8838"/>
                  </a:lnTo>
                  <a:lnTo>
                    <a:pt x="374" y="9072"/>
                  </a:lnTo>
                  <a:lnTo>
                    <a:pt x="431" y="9307"/>
                  </a:lnTo>
                  <a:lnTo>
                    <a:pt x="497" y="9517"/>
                  </a:lnTo>
                  <a:lnTo>
                    <a:pt x="567" y="9740"/>
                  </a:lnTo>
                  <a:lnTo>
                    <a:pt x="638" y="9939"/>
                  </a:lnTo>
                  <a:lnTo>
                    <a:pt x="713" y="10127"/>
                  </a:lnTo>
                  <a:lnTo>
                    <a:pt x="792" y="10314"/>
                  </a:lnTo>
                  <a:lnTo>
                    <a:pt x="875" y="10490"/>
                  </a:lnTo>
                  <a:lnTo>
                    <a:pt x="963" y="10654"/>
                  </a:lnTo>
                  <a:lnTo>
                    <a:pt x="1051" y="10807"/>
                  </a:lnTo>
                  <a:lnTo>
                    <a:pt x="1139" y="10947"/>
                  </a:lnTo>
                  <a:lnTo>
                    <a:pt x="1236" y="11076"/>
                  </a:lnTo>
                  <a:lnTo>
                    <a:pt x="1333" y="11194"/>
                  </a:lnTo>
                  <a:lnTo>
                    <a:pt x="1429" y="11299"/>
                  </a:lnTo>
                  <a:lnTo>
                    <a:pt x="1530" y="11393"/>
                  </a:lnTo>
                  <a:lnTo>
                    <a:pt x="1636" y="11463"/>
                  </a:lnTo>
                  <a:lnTo>
                    <a:pt x="1741" y="11533"/>
                  </a:lnTo>
                  <a:lnTo>
                    <a:pt x="1851" y="11580"/>
                  </a:lnTo>
                  <a:lnTo>
                    <a:pt x="1957" y="11627"/>
                  </a:lnTo>
                  <a:lnTo>
                    <a:pt x="2071" y="11651"/>
                  </a:lnTo>
                  <a:lnTo>
                    <a:pt x="2304" y="11651"/>
                  </a:lnTo>
                  <a:lnTo>
                    <a:pt x="2414" y="11627"/>
                  </a:lnTo>
                  <a:lnTo>
                    <a:pt x="2524" y="11580"/>
                  </a:lnTo>
                  <a:lnTo>
                    <a:pt x="2630" y="11533"/>
                  </a:lnTo>
                  <a:lnTo>
                    <a:pt x="2735" y="11463"/>
                  </a:lnTo>
                  <a:lnTo>
                    <a:pt x="2841" y="11393"/>
                  </a:lnTo>
                  <a:lnTo>
                    <a:pt x="2942" y="11299"/>
                  </a:lnTo>
                  <a:lnTo>
                    <a:pt x="3039" y="11194"/>
                  </a:lnTo>
                  <a:lnTo>
                    <a:pt x="3135" y="11076"/>
                  </a:lnTo>
                  <a:lnTo>
                    <a:pt x="3232" y="10947"/>
                  </a:lnTo>
                  <a:lnTo>
                    <a:pt x="3320" y="10807"/>
                  </a:lnTo>
                  <a:lnTo>
                    <a:pt x="3412" y="10654"/>
                  </a:lnTo>
                  <a:lnTo>
                    <a:pt x="3496" y="10490"/>
                  </a:lnTo>
                  <a:lnTo>
                    <a:pt x="3579" y="10326"/>
                  </a:lnTo>
                  <a:lnTo>
                    <a:pt x="3659" y="10139"/>
                  </a:lnTo>
                  <a:lnTo>
                    <a:pt x="3733" y="9951"/>
                  </a:lnTo>
                  <a:lnTo>
                    <a:pt x="3804" y="9740"/>
                  </a:lnTo>
                  <a:lnTo>
                    <a:pt x="3874" y="9529"/>
                  </a:lnTo>
                  <a:lnTo>
                    <a:pt x="3940" y="9318"/>
                  </a:lnTo>
                  <a:lnTo>
                    <a:pt x="3997" y="9084"/>
                  </a:lnTo>
                  <a:lnTo>
                    <a:pt x="4054" y="8849"/>
                  </a:lnTo>
                  <a:lnTo>
                    <a:pt x="4107" y="8603"/>
                  </a:lnTo>
                  <a:lnTo>
                    <a:pt x="4155" y="8357"/>
                  </a:lnTo>
                  <a:lnTo>
                    <a:pt x="4199" y="8099"/>
                  </a:lnTo>
                  <a:lnTo>
                    <a:pt x="4239" y="7841"/>
                  </a:lnTo>
                  <a:lnTo>
                    <a:pt x="4274" y="7572"/>
                  </a:lnTo>
                  <a:lnTo>
                    <a:pt x="4305" y="7291"/>
                  </a:lnTo>
                  <a:lnTo>
                    <a:pt x="4327" y="7009"/>
                  </a:lnTo>
                  <a:lnTo>
                    <a:pt x="4349" y="6728"/>
                  </a:lnTo>
                  <a:lnTo>
                    <a:pt x="4362" y="6435"/>
                  </a:lnTo>
                  <a:lnTo>
                    <a:pt x="4371" y="6142"/>
                  </a:lnTo>
                  <a:lnTo>
                    <a:pt x="4375" y="5837"/>
                  </a:lnTo>
                  <a:lnTo>
                    <a:pt x="4371" y="5544"/>
                  </a:lnTo>
                  <a:lnTo>
                    <a:pt x="4362" y="5240"/>
                  </a:lnTo>
                  <a:lnTo>
                    <a:pt x="4349" y="4947"/>
                  </a:lnTo>
                  <a:lnTo>
                    <a:pt x="4331" y="4665"/>
                  </a:lnTo>
                  <a:lnTo>
                    <a:pt x="4305" y="4384"/>
                  </a:lnTo>
                  <a:lnTo>
                    <a:pt x="4274" y="4103"/>
                  </a:lnTo>
                  <a:lnTo>
                    <a:pt x="4243" y="3833"/>
                  </a:lnTo>
                  <a:lnTo>
                    <a:pt x="4204" y="3575"/>
                  </a:lnTo>
                  <a:lnTo>
                    <a:pt x="4160" y="3317"/>
                  </a:lnTo>
                  <a:lnTo>
                    <a:pt x="4111" y="3060"/>
                  </a:lnTo>
                  <a:lnTo>
                    <a:pt x="4059" y="2813"/>
                  </a:lnTo>
                  <a:lnTo>
                    <a:pt x="4002" y="2579"/>
                  </a:lnTo>
                  <a:lnTo>
                    <a:pt x="3940" y="2356"/>
                  </a:lnTo>
                  <a:lnTo>
                    <a:pt x="3878" y="2134"/>
                  </a:lnTo>
                  <a:lnTo>
                    <a:pt x="3808" y="1923"/>
                  </a:lnTo>
                  <a:lnTo>
                    <a:pt x="3738" y="1712"/>
                  </a:lnTo>
                  <a:lnTo>
                    <a:pt x="3659" y="1524"/>
                  </a:lnTo>
                  <a:lnTo>
                    <a:pt x="3579" y="1337"/>
                  </a:lnTo>
                  <a:lnTo>
                    <a:pt x="3500" y="1161"/>
                  </a:lnTo>
                  <a:lnTo>
                    <a:pt x="3412" y="997"/>
                  </a:lnTo>
                  <a:lnTo>
                    <a:pt x="3324" y="844"/>
                  </a:lnTo>
                  <a:lnTo>
                    <a:pt x="3232" y="704"/>
                  </a:lnTo>
                  <a:lnTo>
                    <a:pt x="3140" y="575"/>
                  </a:lnTo>
                  <a:lnTo>
                    <a:pt x="3043" y="458"/>
                  </a:lnTo>
                  <a:lnTo>
                    <a:pt x="2942" y="364"/>
                  </a:lnTo>
                  <a:lnTo>
                    <a:pt x="2841" y="270"/>
                  </a:lnTo>
                  <a:lnTo>
                    <a:pt x="2740" y="188"/>
                  </a:lnTo>
                  <a:lnTo>
                    <a:pt x="2634" y="118"/>
                  </a:lnTo>
                  <a:lnTo>
                    <a:pt x="2524" y="71"/>
                  </a:lnTo>
                  <a:lnTo>
                    <a:pt x="2414" y="36"/>
                  </a:lnTo>
                  <a:lnTo>
                    <a:pt x="2304" y="12"/>
                  </a:lnTo>
                  <a:lnTo>
                    <a:pt x="2190" y="0"/>
                  </a:lnTo>
                  <a:close/>
                </a:path>
              </a:pathLst>
            </a:custGeom>
            <a:solidFill>
              <a:srgbClr val="FF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9"/>
            <p:cNvSpPr/>
            <p:nvPr/>
          </p:nvSpPr>
          <p:spPr>
            <a:xfrm>
              <a:off x="4290950" y="-12645300"/>
              <a:ext cx="276150" cy="611250"/>
            </a:xfrm>
            <a:custGeom>
              <a:avLst/>
              <a:gdLst/>
              <a:ahLst/>
              <a:cxnLst/>
              <a:rect l="l" t="t" r="r" b="b"/>
              <a:pathLst>
                <a:path w="11046" h="24450" extrusionOk="0">
                  <a:moveTo>
                    <a:pt x="4358" y="0"/>
                  </a:moveTo>
                  <a:lnTo>
                    <a:pt x="4151" y="12"/>
                  </a:lnTo>
                  <a:lnTo>
                    <a:pt x="3949" y="36"/>
                  </a:lnTo>
                  <a:lnTo>
                    <a:pt x="3743" y="71"/>
                  </a:lnTo>
                  <a:lnTo>
                    <a:pt x="3540" y="118"/>
                  </a:lnTo>
                  <a:lnTo>
                    <a:pt x="3338" y="164"/>
                  </a:lnTo>
                  <a:lnTo>
                    <a:pt x="3136" y="235"/>
                  </a:lnTo>
                  <a:lnTo>
                    <a:pt x="2938" y="317"/>
                  </a:lnTo>
                  <a:lnTo>
                    <a:pt x="2740" y="411"/>
                  </a:lnTo>
                  <a:lnTo>
                    <a:pt x="2547" y="516"/>
                  </a:lnTo>
                  <a:lnTo>
                    <a:pt x="2362" y="645"/>
                  </a:lnTo>
                  <a:lnTo>
                    <a:pt x="2177" y="786"/>
                  </a:lnTo>
                  <a:lnTo>
                    <a:pt x="1997" y="938"/>
                  </a:lnTo>
                  <a:lnTo>
                    <a:pt x="1821" y="1102"/>
                  </a:lnTo>
                  <a:lnTo>
                    <a:pt x="1654" y="1290"/>
                  </a:lnTo>
                  <a:lnTo>
                    <a:pt x="1491" y="1489"/>
                  </a:lnTo>
                  <a:lnTo>
                    <a:pt x="1337" y="1700"/>
                  </a:lnTo>
                  <a:lnTo>
                    <a:pt x="1192" y="1934"/>
                  </a:lnTo>
                  <a:lnTo>
                    <a:pt x="1056" y="2192"/>
                  </a:lnTo>
                  <a:lnTo>
                    <a:pt x="990" y="2321"/>
                  </a:lnTo>
                  <a:lnTo>
                    <a:pt x="924" y="2462"/>
                  </a:lnTo>
                  <a:lnTo>
                    <a:pt x="867" y="2602"/>
                  </a:lnTo>
                  <a:lnTo>
                    <a:pt x="805" y="2755"/>
                  </a:lnTo>
                  <a:lnTo>
                    <a:pt x="753" y="2907"/>
                  </a:lnTo>
                  <a:lnTo>
                    <a:pt x="695" y="3059"/>
                  </a:lnTo>
                  <a:lnTo>
                    <a:pt x="647" y="3223"/>
                  </a:lnTo>
                  <a:lnTo>
                    <a:pt x="599" y="3388"/>
                  </a:lnTo>
                  <a:lnTo>
                    <a:pt x="621" y="3388"/>
                  </a:lnTo>
                  <a:lnTo>
                    <a:pt x="533" y="3704"/>
                  </a:lnTo>
                  <a:lnTo>
                    <a:pt x="449" y="4032"/>
                  </a:lnTo>
                  <a:lnTo>
                    <a:pt x="374" y="4360"/>
                  </a:lnTo>
                  <a:lnTo>
                    <a:pt x="308" y="4700"/>
                  </a:lnTo>
                  <a:lnTo>
                    <a:pt x="247" y="5052"/>
                  </a:lnTo>
                  <a:lnTo>
                    <a:pt x="190" y="5403"/>
                  </a:lnTo>
                  <a:lnTo>
                    <a:pt x="146" y="5755"/>
                  </a:lnTo>
                  <a:lnTo>
                    <a:pt x="102" y="6107"/>
                  </a:lnTo>
                  <a:lnTo>
                    <a:pt x="71" y="6470"/>
                  </a:lnTo>
                  <a:lnTo>
                    <a:pt x="40" y="6845"/>
                  </a:lnTo>
                  <a:lnTo>
                    <a:pt x="23" y="7208"/>
                  </a:lnTo>
                  <a:lnTo>
                    <a:pt x="9" y="7572"/>
                  </a:lnTo>
                  <a:lnTo>
                    <a:pt x="1" y="7947"/>
                  </a:lnTo>
                  <a:lnTo>
                    <a:pt x="1" y="8310"/>
                  </a:lnTo>
                  <a:lnTo>
                    <a:pt x="5" y="8685"/>
                  </a:lnTo>
                  <a:lnTo>
                    <a:pt x="18" y="9049"/>
                  </a:lnTo>
                  <a:lnTo>
                    <a:pt x="40" y="9412"/>
                  </a:lnTo>
                  <a:lnTo>
                    <a:pt x="67" y="9775"/>
                  </a:lnTo>
                  <a:lnTo>
                    <a:pt x="97" y="10139"/>
                  </a:lnTo>
                  <a:lnTo>
                    <a:pt x="137" y="10490"/>
                  </a:lnTo>
                  <a:lnTo>
                    <a:pt x="181" y="10842"/>
                  </a:lnTo>
                  <a:lnTo>
                    <a:pt x="234" y="11182"/>
                  </a:lnTo>
                  <a:lnTo>
                    <a:pt x="291" y="11522"/>
                  </a:lnTo>
                  <a:lnTo>
                    <a:pt x="357" y="11861"/>
                  </a:lnTo>
                  <a:lnTo>
                    <a:pt x="427" y="12178"/>
                  </a:lnTo>
                  <a:lnTo>
                    <a:pt x="502" y="12494"/>
                  </a:lnTo>
                  <a:lnTo>
                    <a:pt x="585" y="12799"/>
                  </a:lnTo>
                  <a:lnTo>
                    <a:pt x="673" y="13104"/>
                  </a:lnTo>
                  <a:lnTo>
                    <a:pt x="770" y="13385"/>
                  </a:lnTo>
                  <a:lnTo>
                    <a:pt x="871" y="13666"/>
                  </a:lnTo>
                  <a:lnTo>
                    <a:pt x="981" y="13936"/>
                  </a:lnTo>
                  <a:lnTo>
                    <a:pt x="1096" y="14182"/>
                  </a:lnTo>
                  <a:lnTo>
                    <a:pt x="1179" y="14358"/>
                  </a:lnTo>
                  <a:lnTo>
                    <a:pt x="1267" y="14522"/>
                  </a:lnTo>
                  <a:lnTo>
                    <a:pt x="1355" y="14674"/>
                  </a:lnTo>
                  <a:lnTo>
                    <a:pt x="1447" y="14827"/>
                  </a:lnTo>
                  <a:lnTo>
                    <a:pt x="1540" y="14956"/>
                  </a:lnTo>
                  <a:lnTo>
                    <a:pt x="1636" y="15085"/>
                  </a:lnTo>
                  <a:lnTo>
                    <a:pt x="1729" y="15202"/>
                  </a:lnTo>
                  <a:lnTo>
                    <a:pt x="1825" y="15307"/>
                  </a:lnTo>
                  <a:lnTo>
                    <a:pt x="1927" y="15401"/>
                  </a:lnTo>
                  <a:lnTo>
                    <a:pt x="2023" y="15495"/>
                  </a:lnTo>
                  <a:lnTo>
                    <a:pt x="2124" y="15565"/>
                  </a:lnTo>
                  <a:lnTo>
                    <a:pt x="2226" y="15635"/>
                  </a:lnTo>
                  <a:lnTo>
                    <a:pt x="2327" y="15694"/>
                  </a:lnTo>
                  <a:lnTo>
                    <a:pt x="2428" y="15741"/>
                  </a:lnTo>
                  <a:lnTo>
                    <a:pt x="2529" y="15788"/>
                  </a:lnTo>
                  <a:lnTo>
                    <a:pt x="2634" y="15811"/>
                  </a:lnTo>
                  <a:lnTo>
                    <a:pt x="2736" y="15835"/>
                  </a:lnTo>
                  <a:lnTo>
                    <a:pt x="2841" y="15846"/>
                  </a:lnTo>
                  <a:lnTo>
                    <a:pt x="2942" y="15835"/>
                  </a:lnTo>
                  <a:lnTo>
                    <a:pt x="3048" y="15835"/>
                  </a:lnTo>
                  <a:lnTo>
                    <a:pt x="3149" y="15811"/>
                  </a:lnTo>
                  <a:lnTo>
                    <a:pt x="3254" y="15776"/>
                  </a:lnTo>
                  <a:lnTo>
                    <a:pt x="3356" y="15741"/>
                  </a:lnTo>
                  <a:lnTo>
                    <a:pt x="3461" y="15682"/>
                  </a:lnTo>
                  <a:lnTo>
                    <a:pt x="3562" y="15624"/>
                  </a:lnTo>
                  <a:lnTo>
                    <a:pt x="3663" y="15553"/>
                  </a:lnTo>
                  <a:lnTo>
                    <a:pt x="3765" y="15471"/>
                  </a:lnTo>
                  <a:lnTo>
                    <a:pt x="3866" y="15378"/>
                  </a:lnTo>
                  <a:lnTo>
                    <a:pt x="3962" y="15284"/>
                  </a:lnTo>
                  <a:lnTo>
                    <a:pt x="4059" y="15167"/>
                  </a:lnTo>
                  <a:lnTo>
                    <a:pt x="4160" y="15049"/>
                  </a:lnTo>
                  <a:lnTo>
                    <a:pt x="4253" y="14921"/>
                  </a:lnTo>
                  <a:lnTo>
                    <a:pt x="4187" y="15167"/>
                  </a:lnTo>
                  <a:lnTo>
                    <a:pt x="4125" y="15424"/>
                  </a:lnTo>
                  <a:lnTo>
                    <a:pt x="4072" y="15682"/>
                  </a:lnTo>
                  <a:lnTo>
                    <a:pt x="4024" y="15964"/>
                  </a:lnTo>
                  <a:lnTo>
                    <a:pt x="3984" y="16233"/>
                  </a:lnTo>
                  <a:lnTo>
                    <a:pt x="3949" y="16526"/>
                  </a:lnTo>
                  <a:lnTo>
                    <a:pt x="3923" y="16807"/>
                  </a:lnTo>
                  <a:lnTo>
                    <a:pt x="3905" y="17101"/>
                  </a:lnTo>
                  <a:lnTo>
                    <a:pt x="3892" y="17394"/>
                  </a:lnTo>
                  <a:lnTo>
                    <a:pt x="3888" y="17698"/>
                  </a:lnTo>
                  <a:lnTo>
                    <a:pt x="3888" y="17991"/>
                  </a:lnTo>
                  <a:lnTo>
                    <a:pt x="3896" y="18296"/>
                  </a:lnTo>
                  <a:lnTo>
                    <a:pt x="3914" y="18589"/>
                  </a:lnTo>
                  <a:lnTo>
                    <a:pt x="3936" y="18882"/>
                  </a:lnTo>
                  <a:lnTo>
                    <a:pt x="3967" y="19175"/>
                  </a:lnTo>
                  <a:lnTo>
                    <a:pt x="4002" y="19468"/>
                  </a:lnTo>
                  <a:lnTo>
                    <a:pt x="4050" y="19738"/>
                  </a:lnTo>
                  <a:lnTo>
                    <a:pt x="4099" y="20007"/>
                  </a:lnTo>
                  <a:lnTo>
                    <a:pt x="4151" y="20277"/>
                  </a:lnTo>
                  <a:lnTo>
                    <a:pt x="4209" y="20535"/>
                  </a:lnTo>
                  <a:lnTo>
                    <a:pt x="4270" y="20792"/>
                  </a:lnTo>
                  <a:lnTo>
                    <a:pt x="4336" y="21039"/>
                  </a:lnTo>
                  <a:lnTo>
                    <a:pt x="4402" y="21273"/>
                  </a:lnTo>
                  <a:lnTo>
                    <a:pt x="4472" y="21496"/>
                  </a:lnTo>
                  <a:lnTo>
                    <a:pt x="4552" y="21718"/>
                  </a:lnTo>
                  <a:lnTo>
                    <a:pt x="4631" y="21941"/>
                  </a:lnTo>
                  <a:lnTo>
                    <a:pt x="4710" y="22140"/>
                  </a:lnTo>
                  <a:lnTo>
                    <a:pt x="4798" y="22340"/>
                  </a:lnTo>
                  <a:lnTo>
                    <a:pt x="4886" y="22527"/>
                  </a:lnTo>
                  <a:lnTo>
                    <a:pt x="4974" y="22703"/>
                  </a:lnTo>
                  <a:lnTo>
                    <a:pt x="5070" y="22867"/>
                  </a:lnTo>
                  <a:lnTo>
                    <a:pt x="5167" y="23019"/>
                  </a:lnTo>
                  <a:lnTo>
                    <a:pt x="5312" y="23242"/>
                  </a:lnTo>
                  <a:lnTo>
                    <a:pt x="5462" y="23441"/>
                  </a:lnTo>
                  <a:lnTo>
                    <a:pt x="5616" y="23617"/>
                  </a:lnTo>
                  <a:lnTo>
                    <a:pt x="5770" y="23781"/>
                  </a:lnTo>
                  <a:lnTo>
                    <a:pt x="5923" y="23934"/>
                  </a:lnTo>
                  <a:lnTo>
                    <a:pt x="6082" y="24051"/>
                  </a:lnTo>
                  <a:lnTo>
                    <a:pt x="6236" y="24168"/>
                  </a:lnTo>
                  <a:lnTo>
                    <a:pt x="6394" y="24262"/>
                  </a:lnTo>
                  <a:lnTo>
                    <a:pt x="6557" y="24332"/>
                  </a:lnTo>
                  <a:lnTo>
                    <a:pt x="6715" y="24391"/>
                  </a:lnTo>
                  <a:lnTo>
                    <a:pt x="6878" y="24426"/>
                  </a:lnTo>
                  <a:lnTo>
                    <a:pt x="7036" y="24449"/>
                  </a:lnTo>
                  <a:lnTo>
                    <a:pt x="7199" y="24449"/>
                  </a:lnTo>
                  <a:lnTo>
                    <a:pt x="7357" y="24438"/>
                  </a:lnTo>
                  <a:lnTo>
                    <a:pt x="7515" y="24414"/>
                  </a:lnTo>
                  <a:lnTo>
                    <a:pt x="7678" y="24367"/>
                  </a:lnTo>
                  <a:lnTo>
                    <a:pt x="7836" y="24297"/>
                  </a:lnTo>
                  <a:lnTo>
                    <a:pt x="7990" y="24227"/>
                  </a:lnTo>
                  <a:lnTo>
                    <a:pt x="8148" y="24121"/>
                  </a:lnTo>
                  <a:lnTo>
                    <a:pt x="8302" y="24004"/>
                  </a:lnTo>
                  <a:lnTo>
                    <a:pt x="8456" y="23875"/>
                  </a:lnTo>
                  <a:lnTo>
                    <a:pt x="8606" y="23734"/>
                  </a:lnTo>
                  <a:lnTo>
                    <a:pt x="8755" y="23558"/>
                  </a:lnTo>
                  <a:lnTo>
                    <a:pt x="8905" y="23383"/>
                  </a:lnTo>
                  <a:lnTo>
                    <a:pt x="9045" y="23183"/>
                  </a:lnTo>
                  <a:lnTo>
                    <a:pt x="9190" y="22972"/>
                  </a:lnTo>
                  <a:lnTo>
                    <a:pt x="9327" y="22738"/>
                  </a:lnTo>
                  <a:lnTo>
                    <a:pt x="9463" y="22492"/>
                  </a:lnTo>
                  <a:lnTo>
                    <a:pt x="9595" y="22234"/>
                  </a:lnTo>
                  <a:lnTo>
                    <a:pt x="9722" y="21953"/>
                  </a:lnTo>
                  <a:lnTo>
                    <a:pt x="9850" y="21660"/>
                  </a:lnTo>
                  <a:lnTo>
                    <a:pt x="9969" y="21343"/>
                  </a:lnTo>
                  <a:lnTo>
                    <a:pt x="10079" y="20992"/>
                  </a:lnTo>
                  <a:lnTo>
                    <a:pt x="10184" y="20628"/>
                  </a:lnTo>
                  <a:lnTo>
                    <a:pt x="10281" y="20265"/>
                  </a:lnTo>
                  <a:lnTo>
                    <a:pt x="10373" y="19890"/>
                  </a:lnTo>
                  <a:lnTo>
                    <a:pt x="10461" y="19503"/>
                  </a:lnTo>
                  <a:lnTo>
                    <a:pt x="10540" y="19105"/>
                  </a:lnTo>
                  <a:lnTo>
                    <a:pt x="10615" y="18718"/>
                  </a:lnTo>
                  <a:lnTo>
                    <a:pt x="10681" y="18308"/>
                  </a:lnTo>
                  <a:lnTo>
                    <a:pt x="10747" y="17897"/>
                  </a:lnTo>
                  <a:lnTo>
                    <a:pt x="10804" y="17487"/>
                  </a:lnTo>
                  <a:lnTo>
                    <a:pt x="10853" y="17065"/>
                  </a:lnTo>
                  <a:lnTo>
                    <a:pt x="10896" y="16643"/>
                  </a:lnTo>
                  <a:lnTo>
                    <a:pt x="10936" y="16221"/>
                  </a:lnTo>
                  <a:lnTo>
                    <a:pt x="10971" y="15788"/>
                  </a:lnTo>
                  <a:lnTo>
                    <a:pt x="10998" y="15354"/>
                  </a:lnTo>
                  <a:lnTo>
                    <a:pt x="11020" y="14921"/>
                  </a:lnTo>
                  <a:lnTo>
                    <a:pt x="11033" y="14487"/>
                  </a:lnTo>
                  <a:lnTo>
                    <a:pt x="11042" y="14041"/>
                  </a:lnTo>
                  <a:lnTo>
                    <a:pt x="11046" y="13608"/>
                  </a:lnTo>
                  <a:lnTo>
                    <a:pt x="11042" y="13162"/>
                  </a:lnTo>
                  <a:lnTo>
                    <a:pt x="11033" y="12729"/>
                  </a:lnTo>
                  <a:lnTo>
                    <a:pt x="11015" y="12295"/>
                  </a:lnTo>
                  <a:lnTo>
                    <a:pt x="10993" y="11850"/>
                  </a:lnTo>
                  <a:lnTo>
                    <a:pt x="10967" y="11416"/>
                  </a:lnTo>
                  <a:lnTo>
                    <a:pt x="10932" y="10982"/>
                  </a:lnTo>
                  <a:lnTo>
                    <a:pt x="10892" y="10549"/>
                  </a:lnTo>
                  <a:lnTo>
                    <a:pt x="10844" y="10127"/>
                  </a:lnTo>
                  <a:lnTo>
                    <a:pt x="10791" y="9693"/>
                  </a:lnTo>
                  <a:lnTo>
                    <a:pt x="10734" y="9271"/>
                  </a:lnTo>
                  <a:lnTo>
                    <a:pt x="10668" y="8861"/>
                  </a:lnTo>
                  <a:lnTo>
                    <a:pt x="10597" y="8451"/>
                  </a:lnTo>
                  <a:lnTo>
                    <a:pt x="10518" y="8041"/>
                  </a:lnTo>
                  <a:lnTo>
                    <a:pt x="10430" y="7654"/>
                  </a:lnTo>
                  <a:lnTo>
                    <a:pt x="10342" y="7267"/>
                  </a:lnTo>
                  <a:lnTo>
                    <a:pt x="10246" y="6904"/>
                  </a:lnTo>
                  <a:lnTo>
                    <a:pt x="10149" y="6540"/>
                  </a:lnTo>
                  <a:lnTo>
                    <a:pt x="10048" y="6177"/>
                  </a:lnTo>
                  <a:lnTo>
                    <a:pt x="9942" y="5837"/>
                  </a:lnTo>
                  <a:lnTo>
                    <a:pt x="9832" y="5497"/>
                  </a:lnTo>
                  <a:lnTo>
                    <a:pt x="9722" y="5169"/>
                  </a:lnTo>
                  <a:lnTo>
                    <a:pt x="9608" y="4853"/>
                  </a:lnTo>
                  <a:lnTo>
                    <a:pt x="9489" y="4536"/>
                  </a:lnTo>
                  <a:lnTo>
                    <a:pt x="9366" y="4243"/>
                  </a:lnTo>
                  <a:lnTo>
                    <a:pt x="9243" y="3950"/>
                  </a:lnTo>
                  <a:lnTo>
                    <a:pt x="9116" y="3669"/>
                  </a:lnTo>
                  <a:lnTo>
                    <a:pt x="8984" y="3399"/>
                  </a:lnTo>
                  <a:lnTo>
                    <a:pt x="8852" y="3130"/>
                  </a:lnTo>
                  <a:lnTo>
                    <a:pt x="8716" y="2884"/>
                  </a:lnTo>
                  <a:lnTo>
                    <a:pt x="8579" y="2637"/>
                  </a:lnTo>
                  <a:lnTo>
                    <a:pt x="8439" y="2403"/>
                  </a:lnTo>
                  <a:lnTo>
                    <a:pt x="8293" y="2192"/>
                  </a:lnTo>
                  <a:lnTo>
                    <a:pt x="8148" y="1981"/>
                  </a:lnTo>
                  <a:lnTo>
                    <a:pt x="7999" y="1782"/>
                  </a:lnTo>
                  <a:lnTo>
                    <a:pt x="7849" y="1594"/>
                  </a:lnTo>
                  <a:lnTo>
                    <a:pt x="7700" y="1419"/>
                  </a:lnTo>
                  <a:lnTo>
                    <a:pt x="7546" y="1254"/>
                  </a:lnTo>
                  <a:lnTo>
                    <a:pt x="7388" y="1102"/>
                  </a:lnTo>
                  <a:lnTo>
                    <a:pt x="7229" y="950"/>
                  </a:lnTo>
                  <a:lnTo>
                    <a:pt x="7071" y="821"/>
                  </a:lnTo>
                  <a:lnTo>
                    <a:pt x="6908" y="704"/>
                  </a:lnTo>
                  <a:lnTo>
                    <a:pt x="6746" y="598"/>
                  </a:lnTo>
                  <a:lnTo>
                    <a:pt x="6583" y="504"/>
                  </a:lnTo>
                  <a:lnTo>
                    <a:pt x="6416" y="422"/>
                  </a:lnTo>
                  <a:lnTo>
                    <a:pt x="6249" y="352"/>
                  </a:lnTo>
                  <a:lnTo>
                    <a:pt x="6077" y="293"/>
                  </a:lnTo>
                  <a:lnTo>
                    <a:pt x="5906" y="223"/>
                  </a:lnTo>
                  <a:lnTo>
                    <a:pt x="5726" y="176"/>
                  </a:lnTo>
                  <a:lnTo>
                    <a:pt x="5541" y="129"/>
                  </a:lnTo>
                  <a:lnTo>
                    <a:pt x="5352" y="82"/>
                  </a:lnTo>
                  <a:lnTo>
                    <a:pt x="5158" y="47"/>
                  </a:lnTo>
                  <a:lnTo>
                    <a:pt x="4961" y="24"/>
                  </a:lnTo>
                  <a:lnTo>
                    <a:pt x="4763" y="12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rgbClr val="FF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9"/>
            <p:cNvSpPr/>
            <p:nvPr/>
          </p:nvSpPr>
          <p:spPr>
            <a:xfrm>
              <a:off x="4290950" y="-12645300"/>
              <a:ext cx="276150" cy="611250"/>
            </a:xfrm>
            <a:custGeom>
              <a:avLst/>
              <a:gdLst/>
              <a:ahLst/>
              <a:cxnLst/>
              <a:rect l="l" t="t" r="r" b="b"/>
              <a:pathLst>
                <a:path w="11046" h="24450" fill="none" extrusionOk="0">
                  <a:moveTo>
                    <a:pt x="621" y="3388"/>
                  </a:moveTo>
                  <a:lnTo>
                    <a:pt x="621" y="3388"/>
                  </a:lnTo>
                  <a:lnTo>
                    <a:pt x="533" y="3704"/>
                  </a:lnTo>
                  <a:lnTo>
                    <a:pt x="449" y="4032"/>
                  </a:lnTo>
                  <a:lnTo>
                    <a:pt x="374" y="4360"/>
                  </a:lnTo>
                  <a:lnTo>
                    <a:pt x="308" y="4700"/>
                  </a:lnTo>
                  <a:lnTo>
                    <a:pt x="247" y="5052"/>
                  </a:lnTo>
                  <a:lnTo>
                    <a:pt x="190" y="5403"/>
                  </a:lnTo>
                  <a:lnTo>
                    <a:pt x="146" y="5755"/>
                  </a:lnTo>
                  <a:lnTo>
                    <a:pt x="102" y="6107"/>
                  </a:lnTo>
                  <a:lnTo>
                    <a:pt x="71" y="6470"/>
                  </a:lnTo>
                  <a:lnTo>
                    <a:pt x="40" y="6845"/>
                  </a:lnTo>
                  <a:lnTo>
                    <a:pt x="23" y="7208"/>
                  </a:lnTo>
                  <a:lnTo>
                    <a:pt x="9" y="7572"/>
                  </a:lnTo>
                  <a:lnTo>
                    <a:pt x="1" y="7947"/>
                  </a:lnTo>
                  <a:lnTo>
                    <a:pt x="1" y="8310"/>
                  </a:lnTo>
                  <a:lnTo>
                    <a:pt x="5" y="8685"/>
                  </a:lnTo>
                  <a:lnTo>
                    <a:pt x="18" y="9049"/>
                  </a:lnTo>
                  <a:lnTo>
                    <a:pt x="40" y="9412"/>
                  </a:lnTo>
                  <a:lnTo>
                    <a:pt x="67" y="9775"/>
                  </a:lnTo>
                  <a:lnTo>
                    <a:pt x="97" y="10139"/>
                  </a:lnTo>
                  <a:lnTo>
                    <a:pt x="137" y="10490"/>
                  </a:lnTo>
                  <a:lnTo>
                    <a:pt x="181" y="10842"/>
                  </a:lnTo>
                  <a:lnTo>
                    <a:pt x="234" y="11182"/>
                  </a:lnTo>
                  <a:lnTo>
                    <a:pt x="291" y="11522"/>
                  </a:lnTo>
                  <a:lnTo>
                    <a:pt x="357" y="11861"/>
                  </a:lnTo>
                  <a:lnTo>
                    <a:pt x="427" y="12178"/>
                  </a:lnTo>
                  <a:lnTo>
                    <a:pt x="502" y="12494"/>
                  </a:lnTo>
                  <a:lnTo>
                    <a:pt x="585" y="12799"/>
                  </a:lnTo>
                  <a:lnTo>
                    <a:pt x="673" y="13104"/>
                  </a:lnTo>
                  <a:lnTo>
                    <a:pt x="770" y="13385"/>
                  </a:lnTo>
                  <a:lnTo>
                    <a:pt x="871" y="13666"/>
                  </a:lnTo>
                  <a:lnTo>
                    <a:pt x="981" y="13936"/>
                  </a:lnTo>
                  <a:lnTo>
                    <a:pt x="1096" y="14182"/>
                  </a:lnTo>
                  <a:lnTo>
                    <a:pt x="1096" y="14182"/>
                  </a:lnTo>
                  <a:lnTo>
                    <a:pt x="1179" y="14358"/>
                  </a:lnTo>
                  <a:lnTo>
                    <a:pt x="1267" y="14522"/>
                  </a:lnTo>
                  <a:lnTo>
                    <a:pt x="1355" y="14674"/>
                  </a:lnTo>
                  <a:lnTo>
                    <a:pt x="1447" y="14827"/>
                  </a:lnTo>
                  <a:lnTo>
                    <a:pt x="1540" y="14956"/>
                  </a:lnTo>
                  <a:lnTo>
                    <a:pt x="1636" y="15085"/>
                  </a:lnTo>
                  <a:lnTo>
                    <a:pt x="1729" y="15202"/>
                  </a:lnTo>
                  <a:lnTo>
                    <a:pt x="1825" y="15307"/>
                  </a:lnTo>
                  <a:lnTo>
                    <a:pt x="1927" y="15401"/>
                  </a:lnTo>
                  <a:lnTo>
                    <a:pt x="2023" y="15495"/>
                  </a:lnTo>
                  <a:lnTo>
                    <a:pt x="2124" y="15565"/>
                  </a:lnTo>
                  <a:lnTo>
                    <a:pt x="2226" y="15635"/>
                  </a:lnTo>
                  <a:lnTo>
                    <a:pt x="2327" y="15694"/>
                  </a:lnTo>
                  <a:lnTo>
                    <a:pt x="2428" y="15741"/>
                  </a:lnTo>
                  <a:lnTo>
                    <a:pt x="2529" y="15788"/>
                  </a:lnTo>
                  <a:lnTo>
                    <a:pt x="2634" y="15811"/>
                  </a:lnTo>
                  <a:lnTo>
                    <a:pt x="2736" y="15835"/>
                  </a:lnTo>
                  <a:lnTo>
                    <a:pt x="2841" y="15846"/>
                  </a:lnTo>
                  <a:lnTo>
                    <a:pt x="2942" y="15835"/>
                  </a:lnTo>
                  <a:lnTo>
                    <a:pt x="3048" y="15835"/>
                  </a:lnTo>
                  <a:lnTo>
                    <a:pt x="3149" y="15811"/>
                  </a:lnTo>
                  <a:lnTo>
                    <a:pt x="3254" y="15776"/>
                  </a:lnTo>
                  <a:lnTo>
                    <a:pt x="3356" y="15741"/>
                  </a:lnTo>
                  <a:lnTo>
                    <a:pt x="3461" y="15682"/>
                  </a:lnTo>
                  <a:lnTo>
                    <a:pt x="3562" y="15624"/>
                  </a:lnTo>
                  <a:lnTo>
                    <a:pt x="3663" y="15553"/>
                  </a:lnTo>
                  <a:lnTo>
                    <a:pt x="3765" y="15471"/>
                  </a:lnTo>
                  <a:lnTo>
                    <a:pt x="3866" y="15378"/>
                  </a:lnTo>
                  <a:lnTo>
                    <a:pt x="3962" y="15284"/>
                  </a:lnTo>
                  <a:lnTo>
                    <a:pt x="4059" y="15167"/>
                  </a:lnTo>
                  <a:lnTo>
                    <a:pt x="4160" y="15049"/>
                  </a:lnTo>
                  <a:lnTo>
                    <a:pt x="4253" y="14921"/>
                  </a:lnTo>
                  <a:lnTo>
                    <a:pt x="4253" y="14921"/>
                  </a:lnTo>
                  <a:lnTo>
                    <a:pt x="4187" y="15167"/>
                  </a:lnTo>
                  <a:lnTo>
                    <a:pt x="4125" y="15424"/>
                  </a:lnTo>
                  <a:lnTo>
                    <a:pt x="4072" y="15682"/>
                  </a:lnTo>
                  <a:lnTo>
                    <a:pt x="4024" y="15964"/>
                  </a:lnTo>
                  <a:lnTo>
                    <a:pt x="3984" y="16233"/>
                  </a:lnTo>
                  <a:lnTo>
                    <a:pt x="3949" y="16526"/>
                  </a:lnTo>
                  <a:lnTo>
                    <a:pt x="3923" y="16807"/>
                  </a:lnTo>
                  <a:lnTo>
                    <a:pt x="3905" y="17101"/>
                  </a:lnTo>
                  <a:lnTo>
                    <a:pt x="3892" y="17394"/>
                  </a:lnTo>
                  <a:lnTo>
                    <a:pt x="3888" y="17698"/>
                  </a:lnTo>
                  <a:lnTo>
                    <a:pt x="3888" y="17991"/>
                  </a:lnTo>
                  <a:lnTo>
                    <a:pt x="3896" y="18296"/>
                  </a:lnTo>
                  <a:lnTo>
                    <a:pt x="3914" y="18589"/>
                  </a:lnTo>
                  <a:lnTo>
                    <a:pt x="3936" y="18882"/>
                  </a:lnTo>
                  <a:lnTo>
                    <a:pt x="3967" y="19175"/>
                  </a:lnTo>
                  <a:lnTo>
                    <a:pt x="4002" y="19468"/>
                  </a:lnTo>
                  <a:lnTo>
                    <a:pt x="4002" y="19468"/>
                  </a:lnTo>
                  <a:lnTo>
                    <a:pt x="4050" y="19738"/>
                  </a:lnTo>
                  <a:lnTo>
                    <a:pt x="4099" y="20007"/>
                  </a:lnTo>
                  <a:lnTo>
                    <a:pt x="4151" y="20277"/>
                  </a:lnTo>
                  <a:lnTo>
                    <a:pt x="4209" y="20535"/>
                  </a:lnTo>
                  <a:lnTo>
                    <a:pt x="4270" y="20792"/>
                  </a:lnTo>
                  <a:lnTo>
                    <a:pt x="4336" y="21039"/>
                  </a:lnTo>
                  <a:lnTo>
                    <a:pt x="4402" y="21273"/>
                  </a:lnTo>
                  <a:lnTo>
                    <a:pt x="4472" y="21496"/>
                  </a:lnTo>
                  <a:lnTo>
                    <a:pt x="4552" y="21718"/>
                  </a:lnTo>
                  <a:lnTo>
                    <a:pt x="4631" y="21941"/>
                  </a:lnTo>
                  <a:lnTo>
                    <a:pt x="4710" y="22140"/>
                  </a:lnTo>
                  <a:lnTo>
                    <a:pt x="4798" y="22340"/>
                  </a:lnTo>
                  <a:lnTo>
                    <a:pt x="4886" y="22527"/>
                  </a:lnTo>
                  <a:lnTo>
                    <a:pt x="4974" y="22703"/>
                  </a:lnTo>
                  <a:lnTo>
                    <a:pt x="5070" y="22867"/>
                  </a:lnTo>
                  <a:lnTo>
                    <a:pt x="5167" y="23019"/>
                  </a:lnTo>
                  <a:lnTo>
                    <a:pt x="5167" y="23019"/>
                  </a:lnTo>
                  <a:lnTo>
                    <a:pt x="5312" y="23242"/>
                  </a:lnTo>
                  <a:lnTo>
                    <a:pt x="5462" y="23441"/>
                  </a:lnTo>
                  <a:lnTo>
                    <a:pt x="5616" y="23617"/>
                  </a:lnTo>
                  <a:lnTo>
                    <a:pt x="5770" y="23781"/>
                  </a:lnTo>
                  <a:lnTo>
                    <a:pt x="5923" y="23934"/>
                  </a:lnTo>
                  <a:lnTo>
                    <a:pt x="6082" y="24051"/>
                  </a:lnTo>
                  <a:lnTo>
                    <a:pt x="6236" y="24168"/>
                  </a:lnTo>
                  <a:lnTo>
                    <a:pt x="6394" y="24262"/>
                  </a:lnTo>
                  <a:lnTo>
                    <a:pt x="6557" y="24332"/>
                  </a:lnTo>
                  <a:lnTo>
                    <a:pt x="6715" y="24391"/>
                  </a:lnTo>
                  <a:lnTo>
                    <a:pt x="6878" y="24426"/>
                  </a:lnTo>
                  <a:lnTo>
                    <a:pt x="7036" y="24449"/>
                  </a:lnTo>
                  <a:lnTo>
                    <a:pt x="7199" y="24449"/>
                  </a:lnTo>
                  <a:lnTo>
                    <a:pt x="7357" y="24438"/>
                  </a:lnTo>
                  <a:lnTo>
                    <a:pt x="7515" y="24414"/>
                  </a:lnTo>
                  <a:lnTo>
                    <a:pt x="7678" y="24367"/>
                  </a:lnTo>
                  <a:lnTo>
                    <a:pt x="7836" y="24297"/>
                  </a:lnTo>
                  <a:lnTo>
                    <a:pt x="7990" y="24227"/>
                  </a:lnTo>
                  <a:lnTo>
                    <a:pt x="8148" y="24121"/>
                  </a:lnTo>
                  <a:lnTo>
                    <a:pt x="8302" y="24004"/>
                  </a:lnTo>
                  <a:lnTo>
                    <a:pt x="8456" y="23875"/>
                  </a:lnTo>
                  <a:lnTo>
                    <a:pt x="8606" y="23734"/>
                  </a:lnTo>
                  <a:lnTo>
                    <a:pt x="8755" y="23558"/>
                  </a:lnTo>
                  <a:lnTo>
                    <a:pt x="8905" y="23383"/>
                  </a:lnTo>
                  <a:lnTo>
                    <a:pt x="9045" y="23183"/>
                  </a:lnTo>
                  <a:lnTo>
                    <a:pt x="9190" y="22972"/>
                  </a:lnTo>
                  <a:lnTo>
                    <a:pt x="9327" y="22738"/>
                  </a:lnTo>
                  <a:lnTo>
                    <a:pt x="9463" y="22492"/>
                  </a:lnTo>
                  <a:lnTo>
                    <a:pt x="9595" y="22234"/>
                  </a:lnTo>
                  <a:lnTo>
                    <a:pt x="9722" y="21953"/>
                  </a:lnTo>
                  <a:lnTo>
                    <a:pt x="9850" y="21660"/>
                  </a:lnTo>
                  <a:lnTo>
                    <a:pt x="9969" y="21343"/>
                  </a:lnTo>
                  <a:lnTo>
                    <a:pt x="9969" y="21343"/>
                  </a:lnTo>
                  <a:lnTo>
                    <a:pt x="10079" y="20992"/>
                  </a:lnTo>
                  <a:lnTo>
                    <a:pt x="10184" y="20628"/>
                  </a:lnTo>
                  <a:lnTo>
                    <a:pt x="10281" y="20265"/>
                  </a:lnTo>
                  <a:lnTo>
                    <a:pt x="10373" y="19890"/>
                  </a:lnTo>
                  <a:lnTo>
                    <a:pt x="10461" y="19503"/>
                  </a:lnTo>
                  <a:lnTo>
                    <a:pt x="10540" y="19105"/>
                  </a:lnTo>
                  <a:lnTo>
                    <a:pt x="10615" y="18718"/>
                  </a:lnTo>
                  <a:lnTo>
                    <a:pt x="10681" y="18308"/>
                  </a:lnTo>
                  <a:lnTo>
                    <a:pt x="10747" y="17897"/>
                  </a:lnTo>
                  <a:lnTo>
                    <a:pt x="10804" y="17487"/>
                  </a:lnTo>
                  <a:lnTo>
                    <a:pt x="10853" y="17065"/>
                  </a:lnTo>
                  <a:lnTo>
                    <a:pt x="10896" y="16643"/>
                  </a:lnTo>
                  <a:lnTo>
                    <a:pt x="10936" y="16221"/>
                  </a:lnTo>
                  <a:lnTo>
                    <a:pt x="10971" y="15788"/>
                  </a:lnTo>
                  <a:lnTo>
                    <a:pt x="10998" y="15354"/>
                  </a:lnTo>
                  <a:lnTo>
                    <a:pt x="11020" y="14921"/>
                  </a:lnTo>
                  <a:lnTo>
                    <a:pt x="11033" y="14487"/>
                  </a:lnTo>
                  <a:lnTo>
                    <a:pt x="11042" y="14041"/>
                  </a:lnTo>
                  <a:lnTo>
                    <a:pt x="11046" y="13608"/>
                  </a:lnTo>
                  <a:lnTo>
                    <a:pt x="11042" y="13162"/>
                  </a:lnTo>
                  <a:lnTo>
                    <a:pt x="11033" y="12729"/>
                  </a:lnTo>
                  <a:lnTo>
                    <a:pt x="11015" y="12295"/>
                  </a:lnTo>
                  <a:lnTo>
                    <a:pt x="10993" y="11850"/>
                  </a:lnTo>
                  <a:lnTo>
                    <a:pt x="10967" y="11416"/>
                  </a:lnTo>
                  <a:lnTo>
                    <a:pt x="10932" y="10982"/>
                  </a:lnTo>
                  <a:lnTo>
                    <a:pt x="10892" y="10549"/>
                  </a:lnTo>
                  <a:lnTo>
                    <a:pt x="10844" y="10127"/>
                  </a:lnTo>
                  <a:lnTo>
                    <a:pt x="10791" y="9693"/>
                  </a:lnTo>
                  <a:lnTo>
                    <a:pt x="10734" y="9271"/>
                  </a:lnTo>
                  <a:lnTo>
                    <a:pt x="10668" y="8861"/>
                  </a:lnTo>
                  <a:lnTo>
                    <a:pt x="10597" y="8451"/>
                  </a:lnTo>
                  <a:lnTo>
                    <a:pt x="10518" y="8041"/>
                  </a:lnTo>
                  <a:lnTo>
                    <a:pt x="10518" y="8041"/>
                  </a:lnTo>
                  <a:lnTo>
                    <a:pt x="10430" y="7654"/>
                  </a:lnTo>
                  <a:lnTo>
                    <a:pt x="10342" y="7267"/>
                  </a:lnTo>
                  <a:lnTo>
                    <a:pt x="10246" y="6904"/>
                  </a:lnTo>
                  <a:lnTo>
                    <a:pt x="10149" y="6540"/>
                  </a:lnTo>
                  <a:lnTo>
                    <a:pt x="10048" y="6177"/>
                  </a:lnTo>
                  <a:lnTo>
                    <a:pt x="9942" y="5837"/>
                  </a:lnTo>
                  <a:lnTo>
                    <a:pt x="9832" y="5497"/>
                  </a:lnTo>
                  <a:lnTo>
                    <a:pt x="9722" y="5169"/>
                  </a:lnTo>
                  <a:lnTo>
                    <a:pt x="9608" y="4853"/>
                  </a:lnTo>
                  <a:lnTo>
                    <a:pt x="9489" y="4536"/>
                  </a:lnTo>
                  <a:lnTo>
                    <a:pt x="9366" y="4243"/>
                  </a:lnTo>
                  <a:lnTo>
                    <a:pt x="9243" y="3950"/>
                  </a:lnTo>
                  <a:lnTo>
                    <a:pt x="9116" y="3669"/>
                  </a:lnTo>
                  <a:lnTo>
                    <a:pt x="8984" y="3399"/>
                  </a:lnTo>
                  <a:lnTo>
                    <a:pt x="8852" y="3130"/>
                  </a:lnTo>
                  <a:lnTo>
                    <a:pt x="8716" y="2884"/>
                  </a:lnTo>
                  <a:lnTo>
                    <a:pt x="8579" y="2637"/>
                  </a:lnTo>
                  <a:lnTo>
                    <a:pt x="8439" y="2403"/>
                  </a:lnTo>
                  <a:lnTo>
                    <a:pt x="8293" y="2192"/>
                  </a:lnTo>
                  <a:lnTo>
                    <a:pt x="8148" y="1981"/>
                  </a:lnTo>
                  <a:lnTo>
                    <a:pt x="7999" y="1782"/>
                  </a:lnTo>
                  <a:lnTo>
                    <a:pt x="7849" y="1594"/>
                  </a:lnTo>
                  <a:lnTo>
                    <a:pt x="7700" y="1419"/>
                  </a:lnTo>
                  <a:lnTo>
                    <a:pt x="7546" y="1254"/>
                  </a:lnTo>
                  <a:lnTo>
                    <a:pt x="7388" y="1102"/>
                  </a:lnTo>
                  <a:lnTo>
                    <a:pt x="7229" y="950"/>
                  </a:lnTo>
                  <a:lnTo>
                    <a:pt x="7071" y="821"/>
                  </a:lnTo>
                  <a:lnTo>
                    <a:pt x="6908" y="704"/>
                  </a:lnTo>
                  <a:lnTo>
                    <a:pt x="6746" y="598"/>
                  </a:lnTo>
                  <a:lnTo>
                    <a:pt x="6583" y="504"/>
                  </a:lnTo>
                  <a:lnTo>
                    <a:pt x="6416" y="422"/>
                  </a:lnTo>
                  <a:lnTo>
                    <a:pt x="6249" y="352"/>
                  </a:lnTo>
                  <a:lnTo>
                    <a:pt x="6249" y="352"/>
                  </a:lnTo>
                  <a:lnTo>
                    <a:pt x="6077" y="293"/>
                  </a:lnTo>
                  <a:lnTo>
                    <a:pt x="5906" y="223"/>
                  </a:lnTo>
                  <a:lnTo>
                    <a:pt x="5726" y="176"/>
                  </a:lnTo>
                  <a:lnTo>
                    <a:pt x="5541" y="129"/>
                  </a:lnTo>
                  <a:lnTo>
                    <a:pt x="5352" y="82"/>
                  </a:lnTo>
                  <a:lnTo>
                    <a:pt x="5158" y="47"/>
                  </a:lnTo>
                  <a:lnTo>
                    <a:pt x="4961" y="24"/>
                  </a:lnTo>
                  <a:lnTo>
                    <a:pt x="4763" y="12"/>
                  </a:lnTo>
                  <a:lnTo>
                    <a:pt x="4560" y="0"/>
                  </a:lnTo>
                  <a:lnTo>
                    <a:pt x="4358" y="0"/>
                  </a:lnTo>
                  <a:lnTo>
                    <a:pt x="4151" y="12"/>
                  </a:lnTo>
                  <a:lnTo>
                    <a:pt x="3949" y="36"/>
                  </a:lnTo>
                  <a:lnTo>
                    <a:pt x="3743" y="71"/>
                  </a:lnTo>
                  <a:lnTo>
                    <a:pt x="3540" y="118"/>
                  </a:lnTo>
                  <a:lnTo>
                    <a:pt x="3338" y="164"/>
                  </a:lnTo>
                  <a:lnTo>
                    <a:pt x="3136" y="235"/>
                  </a:lnTo>
                  <a:lnTo>
                    <a:pt x="2938" y="317"/>
                  </a:lnTo>
                  <a:lnTo>
                    <a:pt x="2740" y="411"/>
                  </a:lnTo>
                  <a:lnTo>
                    <a:pt x="2547" y="516"/>
                  </a:lnTo>
                  <a:lnTo>
                    <a:pt x="2362" y="645"/>
                  </a:lnTo>
                  <a:lnTo>
                    <a:pt x="2177" y="786"/>
                  </a:lnTo>
                  <a:lnTo>
                    <a:pt x="1997" y="938"/>
                  </a:lnTo>
                  <a:lnTo>
                    <a:pt x="1821" y="1102"/>
                  </a:lnTo>
                  <a:lnTo>
                    <a:pt x="1654" y="1290"/>
                  </a:lnTo>
                  <a:lnTo>
                    <a:pt x="1491" y="1489"/>
                  </a:lnTo>
                  <a:lnTo>
                    <a:pt x="1337" y="1700"/>
                  </a:lnTo>
                  <a:lnTo>
                    <a:pt x="1192" y="1934"/>
                  </a:lnTo>
                  <a:lnTo>
                    <a:pt x="1056" y="2192"/>
                  </a:lnTo>
                  <a:lnTo>
                    <a:pt x="990" y="2321"/>
                  </a:lnTo>
                  <a:lnTo>
                    <a:pt x="924" y="2462"/>
                  </a:lnTo>
                  <a:lnTo>
                    <a:pt x="867" y="2602"/>
                  </a:lnTo>
                  <a:lnTo>
                    <a:pt x="805" y="2755"/>
                  </a:lnTo>
                  <a:lnTo>
                    <a:pt x="753" y="2907"/>
                  </a:lnTo>
                  <a:lnTo>
                    <a:pt x="695" y="3059"/>
                  </a:lnTo>
                  <a:lnTo>
                    <a:pt x="647" y="3223"/>
                  </a:lnTo>
                  <a:lnTo>
                    <a:pt x="599" y="3388"/>
                  </a:lnTo>
                  <a:lnTo>
                    <a:pt x="621" y="3388"/>
                  </a:lnTo>
                </a:path>
              </a:pathLst>
            </a:custGeom>
            <a:solidFill>
              <a:srgbClr val="FFC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9"/>
            <p:cNvSpPr/>
            <p:nvPr/>
          </p:nvSpPr>
          <p:spPr>
            <a:xfrm>
              <a:off x="3453750" y="-5603350"/>
              <a:ext cx="570225" cy="957575"/>
            </a:xfrm>
            <a:custGeom>
              <a:avLst/>
              <a:gdLst/>
              <a:ahLst/>
              <a:cxnLst/>
              <a:rect l="l" t="t" r="r" b="b"/>
              <a:pathLst>
                <a:path w="22809" h="38303" extrusionOk="0">
                  <a:moveTo>
                    <a:pt x="11486" y="0"/>
                  </a:moveTo>
                  <a:lnTo>
                    <a:pt x="11227" y="23"/>
                  </a:lnTo>
                  <a:lnTo>
                    <a:pt x="11007" y="59"/>
                  </a:lnTo>
                  <a:lnTo>
                    <a:pt x="10787" y="106"/>
                  </a:lnTo>
                  <a:lnTo>
                    <a:pt x="10567" y="164"/>
                  </a:lnTo>
                  <a:lnTo>
                    <a:pt x="10356" y="234"/>
                  </a:lnTo>
                  <a:lnTo>
                    <a:pt x="10145" y="316"/>
                  </a:lnTo>
                  <a:lnTo>
                    <a:pt x="9934" y="410"/>
                  </a:lnTo>
                  <a:lnTo>
                    <a:pt x="9732" y="527"/>
                  </a:lnTo>
                  <a:lnTo>
                    <a:pt x="9529" y="645"/>
                  </a:lnTo>
                  <a:lnTo>
                    <a:pt x="9327" y="774"/>
                  </a:lnTo>
                  <a:lnTo>
                    <a:pt x="9129" y="914"/>
                  </a:lnTo>
                  <a:lnTo>
                    <a:pt x="8936" y="1067"/>
                  </a:lnTo>
                  <a:lnTo>
                    <a:pt x="8747" y="1231"/>
                  </a:lnTo>
                  <a:lnTo>
                    <a:pt x="8558" y="1406"/>
                  </a:lnTo>
                  <a:lnTo>
                    <a:pt x="8368" y="1594"/>
                  </a:lnTo>
                  <a:lnTo>
                    <a:pt x="8184" y="1793"/>
                  </a:lnTo>
                  <a:lnTo>
                    <a:pt x="8004" y="1993"/>
                  </a:lnTo>
                  <a:lnTo>
                    <a:pt x="7823" y="2215"/>
                  </a:lnTo>
                  <a:lnTo>
                    <a:pt x="7647" y="2438"/>
                  </a:lnTo>
                  <a:lnTo>
                    <a:pt x="7476" y="2672"/>
                  </a:lnTo>
                  <a:lnTo>
                    <a:pt x="7304" y="2918"/>
                  </a:lnTo>
                  <a:lnTo>
                    <a:pt x="7137" y="3165"/>
                  </a:lnTo>
                  <a:lnTo>
                    <a:pt x="6970" y="3434"/>
                  </a:lnTo>
                  <a:lnTo>
                    <a:pt x="6808" y="3704"/>
                  </a:lnTo>
                  <a:lnTo>
                    <a:pt x="6645" y="3985"/>
                  </a:lnTo>
                  <a:lnTo>
                    <a:pt x="6487" y="4266"/>
                  </a:lnTo>
                  <a:lnTo>
                    <a:pt x="6333" y="4559"/>
                  </a:lnTo>
                  <a:lnTo>
                    <a:pt x="6179" y="4864"/>
                  </a:lnTo>
                  <a:lnTo>
                    <a:pt x="6025" y="5180"/>
                  </a:lnTo>
                  <a:lnTo>
                    <a:pt x="5880" y="5497"/>
                  </a:lnTo>
                  <a:lnTo>
                    <a:pt x="5730" y="5813"/>
                  </a:lnTo>
                  <a:lnTo>
                    <a:pt x="5590" y="6153"/>
                  </a:lnTo>
                  <a:lnTo>
                    <a:pt x="5444" y="6481"/>
                  </a:lnTo>
                  <a:lnTo>
                    <a:pt x="5308" y="6833"/>
                  </a:lnTo>
                  <a:lnTo>
                    <a:pt x="5167" y="7185"/>
                  </a:lnTo>
                  <a:lnTo>
                    <a:pt x="5036" y="7536"/>
                  </a:lnTo>
                  <a:lnTo>
                    <a:pt x="4904" y="7900"/>
                  </a:lnTo>
                  <a:lnTo>
                    <a:pt x="4772" y="8275"/>
                  </a:lnTo>
                  <a:lnTo>
                    <a:pt x="4644" y="8650"/>
                  </a:lnTo>
                  <a:lnTo>
                    <a:pt x="4517" y="9025"/>
                  </a:lnTo>
                  <a:lnTo>
                    <a:pt x="4394" y="9412"/>
                  </a:lnTo>
                  <a:lnTo>
                    <a:pt x="4270" y="9798"/>
                  </a:lnTo>
                  <a:lnTo>
                    <a:pt x="4152" y="10185"/>
                  </a:lnTo>
                  <a:lnTo>
                    <a:pt x="4033" y="10584"/>
                  </a:lnTo>
                  <a:lnTo>
                    <a:pt x="3919" y="10994"/>
                  </a:lnTo>
                  <a:lnTo>
                    <a:pt x="3694" y="11803"/>
                  </a:lnTo>
                  <a:lnTo>
                    <a:pt x="3479" y="12635"/>
                  </a:lnTo>
                  <a:lnTo>
                    <a:pt x="3272" y="13479"/>
                  </a:lnTo>
                  <a:lnTo>
                    <a:pt x="3070" y="14334"/>
                  </a:lnTo>
                  <a:lnTo>
                    <a:pt x="2881" y="15201"/>
                  </a:lnTo>
                  <a:lnTo>
                    <a:pt x="2696" y="16069"/>
                  </a:lnTo>
                  <a:lnTo>
                    <a:pt x="2520" y="16948"/>
                  </a:lnTo>
                  <a:lnTo>
                    <a:pt x="2349" y="17827"/>
                  </a:lnTo>
                  <a:lnTo>
                    <a:pt x="2186" y="18706"/>
                  </a:lnTo>
                  <a:lnTo>
                    <a:pt x="2032" y="19597"/>
                  </a:lnTo>
                  <a:lnTo>
                    <a:pt x="1887" y="20476"/>
                  </a:lnTo>
                  <a:lnTo>
                    <a:pt x="1747" y="21355"/>
                  </a:lnTo>
                  <a:lnTo>
                    <a:pt x="1610" y="22234"/>
                  </a:lnTo>
                  <a:lnTo>
                    <a:pt x="1483" y="23101"/>
                  </a:lnTo>
                  <a:lnTo>
                    <a:pt x="1360" y="23968"/>
                  </a:lnTo>
                  <a:lnTo>
                    <a:pt x="1245" y="24824"/>
                  </a:lnTo>
                  <a:lnTo>
                    <a:pt x="1140" y="25656"/>
                  </a:lnTo>
                  <a:lnTo>
                    <a:pt x="1034" y="26488"/>
                  </a:lnTo>
                  <a:lnTo>
                    <a:pt x="938" y="27309"/>
                  </a:lnTo>
                  <a:lnTo>
                    <a:pt x="845" y="28106"/>
                  </a:lnTo>
                  <a:lnTo>
                    <a:pt x="762" y="28891"/>
                  </a:lnTo>
                  <a:lnTo>
                    <a:pt x="683" y="29653"/>
                  </a:lnTo>
                  <a:lnTo>
                    <a:pt x="608" y="30391"/>
                  </a:lnTo>
                  <a:lnTo>
                    <a:pt x="537" y="31118"/>
                  </a:lnTo>
                  <a:lnTo>
                    <a:pt x="410" y="32477"/>
                  </a:lnTo>
                  <a:lnTo>
                    <a:pt x="304" y="33732"/>
                  </a:lnTo>
                  <a:lnTo>
                    <a:pt x="216" y="34868"/>
                  </a:lnTo>
                  <a:lnTo>
                    <a:pt x="146" y="35865"/>
                  </a:lnTo>
                  <a:lnTo>
                    <a:pt x="89" y="36708"/>
                  </a:lnTo>
                  <a:lnTo>
                    <a:pt x="49" y="37388"/>
                  </a:lnTo>
                  <a:lnTo>
                    <a:pt x="23" y="37881"/>
                  </a:lnTo>
                  <a:lnTo>
                    <a:pt x="1" y="38302"/>
                  </a:lnTo>
                  <a:lnTo>
                    <a:pt x="22808" y="38302"/>
                  </a:lnTo>
                  <a:lnTo>
                    <a:pt x="22800" y="37857"/>
                  </a:lnTo>
                  <a:lnTo>
                    <a:pt x="22786" y="37330"/>
                  </a:lnTo>
                  <a:lnTo>
                    <a:pt x="22764" y="36603"/>
                  </a:lnTo>
                  <a:lnTo>
                    <a:pt x="22734" y="35712"/>
                  </a:lnTo>
                  <a:lnTo>
                    <a:pt x="22690" y="34657"/>
                  </a:lnTo>
                  <a:lnTo>
                    <a:pt x="22628" y="33462"/>
                  </a:lnTo>
                  <a:lnTo>
                    <a:pt x="22553" y="32138"/>
                  </a:lnTo>
                  <a:lnTo>
                    <a:pt x="22509" y="31434"/>
                  </a:lnTo>
                  <a:lnTo>
                    <a:pt x="22461" y="30708"/>
                  </a:lnTo>
                  <a:lnTo>
                    <a:pt x="22408" y="29946"/>
                  </a:lnTo>
                  <a:lnTo>
                    <a:pt x="22351" y="29172"/>
                  </a:lnTo>
                  <a:lnTo>
                    <a:pt x="22285" y="28364"/>
                  </a:lnTo>
                  <a:lnTo>
                    <a:pt x="22215" y="27543"/>
                  </a:lnTo>
                  <a:lnTo>
                    <a:pt x="22140" y="26711"/>
                  </a:lnTo>
                  <a:lnTo>
                    <a:pt x="22061" y="25855"/>
                  </a:lnTo>
                  <a:lnTo>
                    <a:pt x="21973" y="24988"/>
                  </a:lnTo>
                  <a:lnTo>
                    <a:pt x="21876" y="24109"/>
                  </a:lnTo>
                  <a:lnTo>
                    <a:pt x="21775" y="23218"/>
                  </a:lnTo>
                  <a:lnTo>
                    <a:pt x="21669" y="22316"/>
                  </a:lnTo>
                  <a:lnTo>
                    <a:pt x="21551" y="21413"/>
                  </a:lnTo>
                  <a:lnTo>
                    <a:pt x="21432" y="20511"/>
                  </a:lnTo>
                  <a:lnTo>
                    <a:pt x="21300" y="19597"/>
                  </a:lnTo>
                  <a:lnTo>
                    <a:pt x="21164" y="18682"/>
                  </a:lnTo>
                  <a:lnTo>
                    <a:pt x="21014" y="17768"/>
                  </a:lnTo>
                  <a:lnTo>
                    <a:pt x="20860" y="16866"/>
                  </a:lnTo>
                  <a:lnTo>
                    <a:pt x="20698" y="15963"/>
                  </a:lnTo>
                  <a:lnTo>
                    <a:pt x="20526" y="15061"/>
                  </a:lnTo>
                  <a:lnTo>
                    <a:pt x="20346" y="14170"/>
                  </a:lnTo>
                  <a:lnTo>
                    <a:pt x="20157" y="13291"/>
                  </a:lnTo>
                  <a:lnTo>
                    <a:pt x="20060" y="12857"/>
                  </a:lnTo>
                  <a:lnTo>
                    <a:pt x="19959" y="12424"/>
                  </a:lnTo>
                  <a:lnTo>
                    <a:pt x="19854" y="12002"/>
                  </a:lnTo>
                  <a:lnTo>
                    <a:pt x="19748" y="11568"/>
                  </a:lnTo>
                  <a:lnTo>
                    <a:pt x="19638" y="11158"/>
                  </a:lnTo>
                  <a:lnTo>
                    <a:pt x="19528" y="10736"/>
                  </a:lnTo>
                  <a:lnTo>
                    <a:pt x="19414" y="10326"/>
                  </a:lnTo>
                  <a:lnTo>
                    <a:pt x="19299" y="9916"/>
                  </a:lnTo>
                  <a:lnTo>
                    <a:pt x="19181" y="9517"/>
                  </a:lnTo>
                  <a:lnTo>
                    <a:pt x="19062" y="9119"/>
                  </a:lnTo>
                  <a:lnTo>
                    <a:pt x="18935" y="8720"/>
                  </a:lnTo>
                  <a:lnTo>
                    <a:pt x="18811" y="8333"/>
                  </a:lnTo>
                  <a:lnTo>
                    <a:pt x="18680" y="7958"/>
                  </a:lnTo>
                  <a:lnTo>
                    <a:pt x="18548" y="7583"/>
                  </a:lnTo>
                  <a:lnTo>
                    <a:pt x="18416" y="7208"/>
                  </a:lnTo>
                  <a:lnTo>
                    <a:pt x="18275" y="6845"/>
                  </a:lnTo>
                  <a:lnTo>
                    <a:pt x="18139" y="6493"/>
                  </a:lnTo>
                  <a:lnTo>
                    <a:pt x="17994" y="6142"/>
                  </a:lnTo>
                  <a:lnTo>
                    <a:pt x="17848" y="5802"/>
                  </a:lnTo>
                  <a:lnTo>
                    <a:pt x="17699" y="5462"/>
                  </a:lnTo>
                  <a:lnTo>
                    <a:pt x="17545" y="5134"/>
                  </a:lnTo>
                  <a:lnTo>
                    <a:pt x="17391" y="4817"/>
                  </a:lnTo>
                  <a:lnTo>
                    <a:pt x="17233" y="4512"/>
                  </a:lnTo>
                  <a:lnTo>
                    <a:pt x="17075" y="4208"/>
                  </a:lnTo>
                  <a:lnTo>
                    <a:pt x="16908" y="3915"/>
                  </a:lnTo>
                  <a:lnTo>
                    <a:pt x="16740" y="3622"/>
                  </a:lnTo>
                  <a:lnTo>
                    <a:pt x="16573" y="3352"/>
                  </a:lnTo>
                  <a:lnTo>
                    <a:pt x="16397" y="3083"/>
                  </a:lnTo>
                  <a:lnTo>
                    <a:pt x="16222" y="2825"/>
                  </a:lnTo>
                  <a:lnTo>
                    <a:pt x="16041" y="2579"/>
                  </a:lnTo>
                  <a:lnTo>
                    <a:pt x="15861" y="2332"/>
                  </a:lnTo>
                  <a:lnTo>
                    <a:pt x="15676" y="2110"/>
                  </a:lnTo>
                  <a:lnTo>
                    <a:pt x="15487" y="1887"/>
                  </a:lnTo>
                  <a:lnTo>
                    <a:pt x="15294" y="1688"/>
                  </a:lnTo>
                  <a:lnTo>
                    <a:pt x="15096" y="1489"/>
                  </a:lnTo>
                  <a:lnTo>
                    <a:pt x="14898" y="1301"/>
                  </a:lnTo>
                  <a:lnTo>
                    <a:pt x="14696" y="1125"/>
                  </a:lnTo>
                  <a:lnTo>
                    <a:pt x="14489" y="961"/>
                  </a:lnTo>
                  <a:lnTo>
                    <a:pt x="14278" y="809"/>
                  </a:lnTo>
                  <a:lnTo>
                    <a:pt x="14067" y="680"/>
                  </a:lnTo>
                  <a:lnTo>
                    <a:pt x="13847" y="551"/>
                  </a:lnTo>
                  <a:lnTo>
                    <a:pt x="13627" y="434"/>
                  </a:lnTo>
                  <a:lnTo>
                    <a:pt x="13407" y="328"/>
                  </a:lnTo>
                  <a:lnTo>
                    <a:pt x="13179" y="246"/>
                  </a:lnTo>
                  <a:lnTo>
                    <a:pt x="12946" y="164"/>
                  </a:lnTo>
                  <a:lnTo>
                    <a:pt x="12713" y="106"/>
                  </a:lnTo>
                  <a:lnTo>
                    <a:pt x="12475" y="59"/>
                  </a:lnTo>
                  <a:lnTo>
                    <a:pt x="12233" y="23"/>
                  </a:lnTo>
                  <a:lnTo>
                    <a:pt x="1198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9"/>
            <p:cNvSpPr/>
            <p:nvPr/>
          </p:nvSpPr>
          <p:spPr>
            <a:xfrm>
              <a:off x="3395175" y="-5855925"/>
              <a:ext cx="308150" cy="847975"/>
            </a:xfrm>
            <a:custGeom>
              <a:avLst/>
              <a:gdLst/>
              <a:ahLst/>
              <a:cxnLst/>
              <a:rect l="l" t="t" r="r" b="b"/>
              <a:pathLst>
                <a:path w="12326" h="33919" extrusionOk="0">
                  <a:moveTo>
                    <a:pt x="9005" y="0"/>
                  </a:moveTo>
                  <a:lnTo>
                    <a:pt x="317" y="19268"/>
                  </a:lnTo>
                  <a:lnTo>
                    <a:pt x="247" y="19796"/>
                  </a:lnTo>
                  <a:lnTo>
                    <a:pt x="185" y="20300"/>
                  </a:lnTo>
                  <a:lnTo>
                    <a:pt x="132" y="20804"/>
                  </a:lnTo>
                  <a:lnTo>
                    <a:pt x="93" y="21284"/>
                  </a:lnTo>
                  <a:lnTo>
                    <a:pt x="58" y="21765"/>
                  </a:lnTo>
                  <a:lnTo>
                    <a:pt x="31" y="22234"/>
                  </a:lnTo>
                  <a:lnTo>
                    <a:pt x="14" y="22679"/>
                  </a:lnTo>
                  <a:lnTo>
                    <a:pt x="5" y="23124"/>
                  </a:lnTo>
                  <a:lnTo>
                    <a:pt x="0" y="23558"/>
                  </a:lnTo>
                  <a:lnTo>
                    <a:pt x="5" y="23980"/>
                  </a:lnTo>
                  <a:lnTo>
                    <a:pt x="18" y="24390"/>
                  </a:lnTo>
                  <a:lnTo>
                    <a:pt x="36" y="24789"/>
                  </a:lnTo>
                  <a:lnTo>
                    <a:pt x="62" y="25187"/>
                  </a:lnTo>
                  <a:lnTo>
                    <a:pt x="93" y="25562"/>
                  </a:lnTo>
                  <a:lnTo>
                    <a:pt x="132" y="25937"/>
                  </a:lnTo>
                  <a:lnTo>
                    <a:pt x="172" y="26301"/>
                  </a:lnTo>
                  <a:lnTo>
                    <a:pt x="220" y="26652"/>
                  </a:lnTo>
                  <a:lnTo>
                    <a:pt x="273" y="26992"/>
                  </a:lnTo>
                  <a:lnTo>
                    <a:pt x="335" y="27320"/>
                  </a:lnTo>
                  <a:lnTo>
                    <a:pt x="396" y="27649"/>
                  </a:lnTo>
                  <a:lnTo>
                    <a:pt x="462" y="27953"/>
                  </a:lnTo>
                  <a:lnTo>
                    <a:pt x="532" y="28258"/>
                  </a:lnTo>
                  <a:lnTo>
                    <a:pt x="612" y="28563"/>
                  </a:lnTo>
                  <a:lnTo>
                    <a:pt x="686" y="28844"/>
                  </a:lnTo>
                  <a:lnTo>
                    <a:pt x="770" y="29114"/>
                  </a:lnTo>
                  <a:lnTo>
                    <a:pt x="853" y="29383"/>
                  </a:lnTo>
                  <a:lnTo>
                    <a:pt x="941" y="29641"/>
                  </a:lnTo>
                  <a:lnTo>
                    <a:pt x="1034" y="29899"/>
                  </a:lnTo>
                  <a:lnTo>
                    <a:pt x="1126" y="30133"/>
                  </a:lnTo>
                  <a:lnTo>
                    <a:pt x="1218" y="30368"/>
                  </a:lnTo>
                  <a:lnTo>
                    <a:pt x="1315" y="30590"/>
                  </a:lnTo>
                  <a:lnTo>
                    <a:pt x="1412" y="30813"/>
                  </a:lnTo>
                  <a:lnTo>
                    <a:pt x="1513" y="31012"/>
                  </a:lnTo>
                  <a:lnTo>
                    <a:pt x="1610" y="31212"/>
                  </a:lnTo>
                  <a:lnTo>
                    <a:pt x="1711" y="31411"/>
                  </a:lnTo>
                  <a:lnTo>
                    <a:pt x="1812" y="31587"/>
                  </a:lnTo>
                  <a:lnTo>
                    <a:pt x="2010" y="31938"/>
                  </a:lnTo>
                  <a:lnTo>
                    <a:pt x="2212" y="32243"/>
                  </a:lnTo>
                  <a:lnTo>
                    <a:pt x="2406" y="32536"/>
                  </a:lnTo>
                  <a:lnTo>
                    <a:pt x="2595" y="32782"/>
                  </a:lnTo>
                  <a:lnTo>
                    <a:pt x="2779" y="33017"/>
                  </a:lnTo>
                  <a:lnTo>
                    <a:pt x="2951" y="33216"/>
                  </a:lnTo>
                  <a:lnTo>
                    <a:pt x="3109" y="33380"/>
                  </a:lnTo>
                  <a:lnTo>
                    <a:pt x="3254" y="33532"/>
                  </a:lnTo>
                  <a:lnTo>
                    <a:pt x="3382" y="33649"/>
                  </a:lnTo>
                  <a:lnTo>
                    <a:pt x="3492" y="33755"/>
                  </a:lnTo>
                  <a:lnTo>
                    <a:pt x="3645" y="33884"/>
                  </a:lnTo>
                  <a:lnTo>
                    <a:pt x="3703" y="33919"/>
                  </a:lnTo>
                  <a:lnTo>
                    <a:pt x="3936" y="32735"/>
                  </a:lnTo>
                  <a:lnTo>
                    <a:pt x="12325" y="12682"/>
                  </a:lnTo>
                  <a:lnTo>
                    <a:pt x="12294" y="12178"/>
                  </a:lnTo>
                  <a:lnTo>
                    <a:pt x="12255" y="11674"/>
                  </a:lnTo>
                  <a:lnTo>
                    <a:pt x="12215" y="11181"/>
                  </a:lnTo>
                  <a:lnTo>
                    <a:pt x="12167" y="10701"/>
                  </a:lnTo>
                  <a:lnTo>
                    <a:pt x="12114" y="10220"/>
                  </a:lnTo>
                  <a:lnTo>
                    <a:pt x="12057" y="9740"/>
                  </a:lnTo>
                  <a:lnTo>
                    <a:pt x="11995" y="9271"/>
                  </a:lnTo>
                  <a:lnTo>
                    <a:pt x="11925" y="8802"/>
                  </a:lnTo>
                  <a:lnTo>
                    <a:pt x="11855" y="8345"/>
                  </a:lnTo>
                  <a:lnTo>
                    <a:pt x="11776" y="7888"/>
                  </a:lnTo>
                  <a:lnTo>
                    <a:pt x="11696" y="7442"/>
                  </a:lnTo>
                  <a:lnTo>
                    <a:pt x="11608" y="6997"/>
                  </a:lnTo>
                  <a:lnTo>
                    <a:pt x="11516" y="6563"/>
                  </a:lnTo>
                  <a:lnTo>
                    <a:pt x="11424" y="6142"/>
                  </a:lnTo>
                  <a:lnTo>
                    <a:pt x="11323" y="5720"/>
                  </a:lnTo>
                  <a:lnTo>
                    <a:pt x="11217" y="5309"/>
                  </a:lnTo>
                  <a:lnTo>
                    <a:pt x="11107" y="4911"/>
                  </a:lnTo>
                  <a:lnTo>
                    <a:pt x="10997" y="4512"/>
                  </a:lnTo>
                  <a:lnTo>
                    <a:pt x="10879" y="4126"/>
                  </a:lnTo>
                  <a:lnTo>
                    <a:pt x="10760" y="3751"/>
                  </a:lnTo>
                  <a:lnTo>
                    <a:pt x="10632" y="3387"/>
                  </a:lnTo>
                  <a:lnTo>
                    <a:pt x="10505" y="3024"/>
                  </a:lnTo>
                  <a:lnTo>
                    <a:pt x="10369" y="2672"/>
                  </a:lnTo>
                  <a:lnTo>
                    <a:pt x="10232" y="2332"/>
                  </a:lnTo>
                  <a:lnTo>
                    <a:pt x="10092" y="2004"/>
                  </a:lnTo>
                  <a:lnTo>
                    <a:pt x="9946" y="1688"/>
                  </a:lnTo>
                  <a:lnTo>
                    <a:pt x="9801" y="1371"/>
                  </a:lnTo>
                  <a:lnTo>
                    <a:pt x="9647" y="1078"/>
                  </a:lnTo>
                  <a:lnTo>
                    <a:pt x="9494" y="797"/>
                  </a:lnTo>
                  <a:lnTo>
                    <a:pt x="9335" y="516"/>
                  </a:lnTo>
                  <a:lnTo>
                    <a:pt x="9173" y="246"/>
                  </a:lnTo>
                  <a:lnTo>
                    <a:pt x="900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9"/>
            <p:cNvSpPr/>
            <p:nvPr/>
          </p:nvSpPr>
          <p:spPr>
            <a:xfrm>
              <a:off x="3395175" y="-5855925"/>
              <a:ext cx="308150" cy="847975"/>
            </a:xfrm>
            <a:custGeom>
              <a:avLst/>
              <a:gdLst/>
              <a:ahLst/>
              <a:cxnLst/>
              <a:rect l="l" t="t" r="r" b="b"/>
              <a:pathLst>
                <a:path w="12326" h="33919" fill="none" extrusionOk="0">
                  <a:moveTo>
                    <a:pt x="3703" y="33919"/>
                  </a:moveTo>
                  <a:lnTo>
                    <a:pt x="3703" y="33919"/>
                  </a:lnTo>
                  <a:lnTo>
                    <a:pt x="3645" y="33884"/>
                  </a:lnTo>
                  <a:lnTo>
                    <a:pt x="3492" y="33755"/>
                  </a:lnTo>
                  <a:lnTo>
                    <a:pt x="3382" y="33649"/>
                  </a:lnTo>
                  <a:lnTo>
                    <a:pt x="3254" y="33532"/>
                  </a:lnTo>
                  <a:lnTo>
                    <a:pt x="3109" y="33380"/>
                  </a:lnTo>
                  <a:lnTo>
                    <a:pt x="2951" y="33216"/>
                  </a:lnTo>
                  <a:lnTo>
                    <a:pt x="2779" y="33017"/>
                  </a:lnTo>
                  <a:lnTo>
                    <a:pt x="2595" y="32782"/>
                  </a:lnTo>
                  <a:lnTo>
                    <a:pt x="2406" y="32536"/>
                  </a:lnTo>
                  <a:lnTo>
                    <a:pt x="2212" y="32243"/>
                  </a:lnTo>
                  <a:lnTo>
                    <a:pt x="2010" y="31938"/>
                  </a:lnTo>
                  <a:lnTo>
                    <a:pt x="1812" y="31587"/>
                  </a:lnTo>
                  <a:lnTo>
                    <a:pt x="1711" y="31411"/>
                  </a:lnTo>
                  <a:lnTo>
                    <a:pt x="1610" y="31212"/>
                  </a:lnTo>
                  <a:lnTo>
                    <a:pt x="1513" y="31012"/>
                  </a:lnTo>
                  <a:lnTo>
                    <a:pt x="1412" y="30813"/>
                  </a:lnTo>
                  <a:lnTo>
                    <a:pt x="1315" y="30590"/>
                  </a:lnTo>
                  <a:lnTo>
                    <a:pt x="1218" y="30368"/>
                  </a:lnTo>
                  <a:lnTo>
                    <a:pt x="1126" y="30133"/>
                  </a:lnTo>
                  <a:lnTo>
                    <a:pt x="1034" y="29899"/>
                  </a:lnTo>
                  <a:lnTo>
                    <a:pt x="941" y="29641"/>
                  </a:lnTo>
                  <a:lnTo>
                    <a:pt x="853" y="29383"/>
                  </a:lnTo>
                  <a:lnTo>
                    <a:pt x="770" y="29114"/>
                  </a:lnTo>
                  <a:lnTo>
                    <a:pt x="686" y="28844"/>
                  </a:lnTo>
                  <a:lnTo>
                    <a:pt x="612" y="28563"/>
                  </a:lnTo>
                  <a:lnTo>
                    <a:pt x="532" y="28258"/>
                  </a:lnTo>
                  <a:lnTo>
                    <a:pt x="462" y="27953"/>
                  </a:lnTo>
                  <a:lnTo>
                    <a:pt x="396" y="27649"/>
                  </a:lnTo>
                  <a:lnTo>
                    <a:pt x="335" y="27320"/>
                  </a:lnTo>
                  <a:lnTo>
                    <a:pt x="273" y="26992"/>
                  </a:lnTo>
                  <a:lnTo>
                    <a:pt x="220" y="26652"/>
                  </a:lnTo>
                  <a:lnTo>
                    <a:pt x="172" y="26301"/>
                  </a:lnTo>
                  <a:lnTo>
                    <a:pt x="132" y="25937"/>
                  </a:lnTo>
                  <a:lnTo>
                    <a:pt x="93" y="25562"/>
                  </a:lnTo>
                  <a:lnTo>
                    <a:pt x="62" y="25187"/>
                  </a:lnTo>
                  <a:lnTo>
                    <a:pt x="36" y="24789"/>
                  </a:lnTo>
                  <a:lnTo>
                    <a:pt x="18" y="24390"/>
                  </a:lnTo>
                  <a:lnTo>
                    <a:pt x="5" y="23980"/>
                  </a:lnTo>
                  <a:lnTo>
                    <a:pt x="0" y="23558"/>
                  </a:lnTo>
                  <a:lnTo>
                    <a:pt x="5" y="23124"/>
                  </a:lnTo>
                  <a:lnTo>
                    <a:pt x="14" y="22679"/>
                  </a:lnTo>
                  <a:lnTo>
                    <a:pt x="31" y="22234"/>
                  </a:lnTo>
                  <a:lnTo>
                    <a:pt x="58" y="21765"/>
                  </a:lnTo>
                  <a:lnTo>
                    <a:pt x="93" y="21284"/>
                  </a:lnTo>
                  <a:lnTo>
                    <a:pt x="132" y="20804"/>
                  </a:lnTo>
                  <a:lnTo>
                    <a:pt x="185" y="20300"/>
                  </a:lnTo>
                  <a:lnTo>
                    <a:pt x="247" y="19796"/>
                  </a:lnTo>
                  <a:lnTo>
                    <a:pt x="317" y="19268"/>
                  </a:lnTo>
                  <a:lnTo>
                    <a:pt x="9005" y="0"/>
                  </a:lnTo>
                  <a:lnTo>
                    <a:pt x="9005" y="0"/>
                  </a:lnTo>
                  <a:lnTo>
                    <a:pt x="9173" y="246"/>
                  </a:lnTo>
                  <a:lnTo>
                    <a:pt x="9335" y="516"/>
                  </a:lnTo>
                  <a:lnTo>
                    <a:pt x="9494" y="797"/>
                  </a:lnTo>
                  <a:lnTo>
                    <a:pt x="9647" y="1078"/>
                  </a:lnTo>
                  <a:lnTo>
                    <a:pt x="9801" y="1371"/>
                  </a:lnTo>
                  <a:lnTo>
                    <a:pt x="9946" y="1688"/>
                  </a:lnTo>
                  <a:lnTo>
                    <a:pt x="10092" y="2004"/>
                  </a:lnTo>
                  <a:lnTo>
                    <a:pt x="10232" y="2332"/>
                  </a:lnTo>
                  <a:lnTo>
                    <a:pt x="10369" y="2672"/>
                  </a:lnTo>
                  <a:lnTo>
                    <a:pt x="10505" y="3024"/>
                  </a:lnTo>
                  <a:lnTo>
                    <a:pt x="10632" y="3387"/>
                  </a:lnTo>
                  <a:lnTo>
                    <a:pt x="10760" y="3751"/>
                  </a:lnTo>
                  <a:lnTo>
                    <a:pt x="10879" y="4126"/>
                  </a:lnTo>
                  <a:lnTo>
                    <a:pt x="10997" y="4512"/>
                  </a:lnTo>
                  <a:lnTo>
                    <a:pt x="11107" y="4911"/>
                  </a:lnTo>
                  <a:lnTo>
                    <a:pt x="11217" y="5309"/>
                  </a:lnTo>
                  <a:lnTo>
                    <a:pt x="11323" y="5720"/>
                  </a:lnTo>
                  <a:lnTo>
                    <a:pt x="11424" y="6142"/>
                  </a:lnTo>
                  <a:lnTo>
                    <a:pt x="11516" y="6563"/>
                  </a:lnTo>
                  <a:lnTo>
                    <a:pt x="11608" y="6997"/>
                  </a:lnTo>
                  <a:lnTo>
                    <a:pt x="11696" y="7442"/>
                  </a:lnTo>
                  <a:lnTo>
                    <a:pt x="11776" y="7888"/>
                  </a:lnTo>
                  <a:lnTo>
                    <a:pt x="11855" y="8345"/>
                  </a:lnTo>
                  <a:lnTo>
                    <a:pt x="11925" y="8802"/>
                  </a:lnTo>
                  <a:lnTo>
                    <a:pt x="11995" y="9271"/>
                  </a:lnTo>
                  <a:lnTo>
                    <a:pt x="12057" y="9740"/>
                  </a:lnTo>
                  <a:lnTo>
                    <a:pt x="12114" y="10220"/>
                  </a:lnTo>
                  <a:lnTo>
                    <a:pt x="12167" y="10701"/>
                  </a:lnTo>
                  <a:lnTo>
                    <a:pt x="12215" y="11181"/>
                  </a:lnTo>
                  <a:lnTo>
                    <a:pt x="12255" y="11674"/>
                  </a:lnTo>
                  <a:lnTo>
                    <a:pt x="12294" y="12178"/>
                  </a:lnTo>
                  <a:lnTo>
                    <a:pt x="12325" y="12682"/>
                  </a:lnTo>
                  <a:lnTo>
                    <a:pt x="3936" y="32735"/>
                  </a:lnTo>
                  <a:lnTo>
                    <a:pt x="3703" y="3391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9"/>
            <p:cNvSpPr/>
            <p:nvPr/>
          </p:nvSpPr>
          <p:spPr>
            <a:xfrm>
              <a:off x="3453750" y="-4970450"/>
              <a:ext cx="570225" cy="324675"/>
            </a:xfrm>
            <a:custGeom>
              <a:avLst/>
              <a:gdLst/>
              <a:ahLst/>
              <a:cxnLst/>
              <a:rect l="l" t="t" r="r" b="b"/>
              <a:pathLst>
                <a:path w="22809" h="12987" extrusionOk="0">
                  <a:moveTo>
                    <a:pt x="11767" y="0"/>
                  </a:moveTo>
                  <a:lnTo>
                    <a:pt x="11530" y="12"/>
                  </a:lnTo>
                  <a:lnTo>
                    <a:pt x="11297" y="24"/>
                  </a:lnTo>
                  <a:lnTo>
                    <a:pt x="11064" y="59"/>
                  </a:lnTo>
                  <a:lnTo>
                    <a:pt x="10831" y="94"/>
                  </a:lnTo>
                  <a:lnTo>
                    <a:pt x="10598" y="141"/>
                  </a:lnTo>
                  <a:lnTo>
                    <a:pt x="10369" y="199"/>
                  </a:lnTo>
                  <a:lnTo>
                    <a:pt x="10145" y="270"/>
                  </a:lnTo>
                  <a:lnTo>
                    <a:pt x="9916" y="340"/>
                  </a:lnTo>
                  <a:lnTo>
                    <a:pt x="9692" y="434"/>
                  </a:lnTo>
                  <a:lnTo>
                    <a:pt x="9472" y="528"/>
                  </a:lnTo>
                  <a:lnTo>
                    <a:pt x="9248" y="621"/>
                  </a:lnTo>
                  <a:lnTo>
                    <a:pt x="9032" y="739"/>
                  </a:lnTo>
                  <a:lnTo>
                    <a:pt x="8813" y="856"/>
                  </a:lnTo>
                  <a:lnTo>
                    <a:pt x="8597" y="973"/>
                  </a:lnTo>
                  <a:lnTo>
                    <a:pt x="8386" y="1102"/>
                  </a:lnTo>
                  <a:lnTo>
                    <a:pt x="8175" y="1243"/>
                  </a:lnTo>
                  <a:lnTo>
                    <a:pt x="7964" y="1383"/>
                  </a:lnTo>
                  <a:lnTo>
                    <a:pt x="7757" y="1536"/>
                  </a:lnTo>
                  <a:lnTo>
                    <a:pt x="7551" y="1700"/>
                  </a:lnTo>
                  <a:lnTo>
                    <a:pt x="7146" y="2028"/>
                  </a:lnTo>
                  <a:lnTo>
                    <a:pt x="6746" y="2379"/>
                  </a:lnTo>
                  <a:lnTo>
                    <a:pt x="6359" y="2755"/>
                  </a:lnTo>
                  <a:lnTo>
                    <a:pt x="5977" y="3141"/>
                  </a:lnTo>
                  <a:lnTo>
                    <a:pt x="5607" y="3552"/>
                  </a:lnTo>
                  <a:lnTo>
                    <a:pt x="5247" y="3962"/>
                  </a:lnTo>
                  <a:lnTo>
                    <a:pt x="4895" y="4395"/>
                  </a:lnTo>
                  <a:lnTo>
                    <a:pt x="4552" y="4829"/>
                  </a:lnTo>
                  <a:lnTo>
                    <a:pt x="4222" y="5286"/>
                  </a:lnTo>
                  <a:lnTo>
                    <a:pt x="3901" y="5732"/>
                  </a:lnTo>
                  <a:lnTo>
                    <a:pt x="3589" y="6189"/>
                  </a:lnTo>
                  <a:lnTo>
                    <a:pt x="3290" y="6646"/>
                  </a:lnTo>
                  <a:lnTo>
                    <a:pt x="3000" y="7103"/>
                  </a:lnTo>
                  <a:lnTo>
                    <a:pt x="2723" y="7548"/>
                  </a:lnTo>
                  <a:lnTo>
                    <a:pt x="2459" y="8005"/>
                  </a:lnTo>
                  <a:lnTo>
                    <a:pt x="2208" y="8439"/>
                  </a:lnTo>
                  <a:lnTo>
                    <a:pt x="1966" y="8873"/>
                  </a:lnTo>
                  <a:lnTo>
                    <a:pt x="1738" y="9295"/>
                  </a:lnTo>
                  <a:lnTo>
                    <a:pt x="1522" y="9705"/>
                  </a:lnTo>
                  <a:lnTo>
                    <a:pt x="1320" y="10103"/>
                  </a:lnTo>
                  <a:lnTo>
                    <a:pt x="1131" y="10478"/>
                  </a:lnTo>
                  <a:lnTo>
                    <a:pt x="792" y="11182"/>
                  </a:lnTo>
                  <a:lnTo>
                    <a:pt x="515" y="11791"/>
                  </a:lnTo>
                  <a:lnTo>
                    <a:pt x="291" y="12283"/>
                  </a:lnTo>
                  <a:lnTo>
                    <a:pt x="133" y="12670"/>
                  </a:lnTo>
                  <a:lnTo>
                    <a:pt x="1" y="12986"/>
                  </a:lnTo>
                  <a:lnTo>
                    <a:pt x="22808" y="12986"/>
                  </a:lnTo>
                  <a:lnTo>
                    <a:pt x="22544" y="12307"/>
                  </a:lnTo>
                  <a:lnTo>
                    <a:pt x="22276" y="11662"/>
                  </a:lnTo>
                  <a:lnTo>
                    <a:pt x="22012" y="11029"/>
                  </a:lnTo>
                  <a:lnTo>
                    <a:pt x="21744" y="10420"/>
                  </a:lnTo>
                  <a:lnTo>
                    <a:pt x="21480" y="9822"/>
                  </a:lnTo>
                  <a:lnTo>
                    <a:pt x="21212" y="9248"/>
                  </a:lnTo>
                  <a:lnTo>
                    <a:pt x="20948" y="8697"/>
                  </a:lnTo>
                  <a:lnTo>
                    <a:pt x="20680" y="8169"/>
                  </a:lnTo>
                  <a:lnTo>
                    <a:pt x="20416" y="7654"/>
                  </a:lnTo>
                  <a:lnTo>
                    <a:pt x="20153" y="7161"/>
                  </a:lnTo>
                  <a:lnTo>
                    <a:pt x="19884" y="6693"/>
                  </a:lnTo>
                  <a:lnTo>
                    <a:pt x="19620" y="6235"/>
                  </a:lnTo>
                  <a:lnTo>
                    <a:pt x="19357" y="5802"/>
                  </a:lnTo>
                  <a:lnTo>
                    <a:pt x="19093" y="5380"/>
                  </a:lnTo>
                  <a:lnTo>
                    <a:pt x="18829" y="4981"/>
                  </a:lnTo>
                  <a:lnTo>
                    <a:pt x="18570" y="4595"/>
                  </a:lnTo>
                  <a:lnTo>
                    <a:pt x="18306" y="4231"/>
                  </a:lnTo>
                  <a:lnTo>
                    <a:pt x="18042" y="3880"/>
                  </a:lnTo>
                  <a:lnTo>
                    <a:pt x="17783" y="3552"/>
                  </a:lnTo>
                  <a:lnTo>
                    <a:pt x="17523" y="3235"/>
                  </a:lnTo>
                  <a:lnTo>
                    <a:pt x="17264" y="2930"/>
                  </a:lnTo>
                  <a:lnTo>
                    <a:pt x="17004" y="2649"/>
                  </a:lnTo>
                  <a:lnTo>
                    <a:pt x="16745" y="2391"/>
                  </a:lnTo>
                  <a:lnTo>
                    <a:pt x="16485" y="2133"/>
                  </a:lnTo>
                  <a:lnTo>
                    <a:pt x="16230" y="1899"/>
                  </a:lnTo>
                  <a:lnTo>
                    <a:pt x="15971" y="1676"/>
                  </a:lnTo>
                  <a:lnTo>
                    <a:pt x="15716" y="1477"/>
                  </a:lnTo>
                  <a:lnTo>
                    <a:pt x="15461" y="1278"/>
                  </a:lnTo>
                  <a:lnTo>
                    <a:pt x="15210" y="1102"/>
                  </a:lnTo>
                  <a:lnTo>
                    <a:pt x="14955" y="938"/>
                  </a:lnTo>
                  <a:lnTo>
                    <a:pt x="14705" y="797"/>
                  </a:lnTo>
                  <a:lnTo>
                    <a:pt x="14454" y="657"/>
                  </a:lnTo>
                  <a:lnTo>
                    <a:pt x="14203" y="539"/>
                  </a:lnTo>
                  <a:lnTo>
                    <a:pt x="13953" y="422"/>
                  </a:lnTo>
                  <a:lnTo>
                    <a:pt x="13706" y="328"/>
                  </a:lnTo>
                  <a:lnTo>
                    <a:pt x="13460" y="246"/>
                  </a:lnTo>
                  <a:lnTo>
                    <a:pt x="13214" y="176"/>
                  </a:lnTo>
                  <a:lnTo>
                    <a:pt x="12968" y="117"/>
                  </a:lnTo>
                  <a:lnTo>
                    <a:pt x="12726" y="71"/>
                  </a:lnTo>
                  <a:lnTo>
                    <a:pt x="12484" y="35"/>
                  </a:lnTo>
                  <a:lnTo>
                    <a:pt x="12247" y="12"/>
                  </a:lnTo>
                  <a:lnTo>
                    <a:pt x="12005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9"/>
            <p:cNvSpPr/>
            <p:nvPr/>
          </p:nvSpPr>
          <p:spPr>
            <a:xfrm>
              <a:off x="3780575" y="-2224950"/>
              <a:ext cx="5950" cy="16150"/>
            </a:xfrm>
            <a:custGeom>
              <a:avLst/>
              <a:gdLst/>
              <a:ahLst/>
              <a:cxnLst/>
              <a:rect l="l" t="t" r="r" b="b"/>
              <a:pathLst>
                <a:path w="238" h="646" extrusionOk="0">
                  <a:moveTo>
                    <a:pt x="119" y="1"/>
                  </a:moveTo>
                  <a:lnTo>
                    <a:pt x="97" y="13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5" y="95"/>
                  </a:lnTo>
                  <a:lnTo>
                    <a:pt x="18" y="142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29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18" y="505"/>
                  </a:lnTo>
                  <a:lnTo>
                    <a:pt x="35" y="552"/>
                  </a:lnTo>
                  <a:lnTo>
                    <a:pt x="53" y="587"/>
                  </a:lnTo>
                  <a:lnTo>
                    <a:pt x="71" y="622"/>
                  </a:lnTo>
                  <a:lnTo>
                    <a:pt x="97" y="634"/>
                  </a:lnTo>
                  <a:lnTo>
                    <a:pt x="119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5" y="587"/>
                  </a:lnTo>
                  <a:lnTo>
                    <a:pt x="203" y="552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8"/>
                  </a:lnTo>
                  <a:lnTo>
                    <a:pt x="238" y="329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20" y="142"/>
                  </a:lnTo>
                  <a:lnTo>
                    <a:pt x="203" y="95"/>
                  </a:lnTo>
                  <a:lnTo>
                    <a:pt x="185" y="59"/>
                  </a:lnTo>
                  <a:lnTo>
                    <a:pt x="167" y="24"/>
                  </a:lnTo>
                  <a:lnTo>
                    <a:pt x="145" y="13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9"/>
            <p:cNvSpPr/>
            <p:nvPr/>
          </p:nvSpPr>
          <p:spPr>
            <a:xfrm>
              <a:off x="3625025" y="-2147300"/>
              <a:ext cx="255700" cy="630000"/>
            </a:xfrm>
            <a:custGeom>
              <a:avLst/>
              <a:gdLst/>
              <a:ahLst/>
              <a:cxnLst/>
              <a:rect l="l" t="t" r="r" b="b"/>
              <a:pathLst>
                <a:path w="10228" h="25200" extrusionOk="0">
                  <a:moveTo>
                    <a:pt x="1" y="1"/>
                  </a:moveTo>
                  <a:lnTo>
                    <a:pt x="1" y="25200"/>
                  </a:lnTo>
                  <a:lnTo>
                    <a:pt x="10228" y="25200"/>
                  </a:lnTo>
                  <a:lnTo>
                    <a:pt x="1022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9"/>
            <p:cNvSpPr/>
            <p:nvPr/>
          </p:nvSpPr>
          <p:spPr>
            <a:xfrm>
              <a:off x="3625025" y="-2147300"/>
              <a:ext cx="255700" cy="630000"/>
            </a:xfrm>
            <a:custGeom>
              <a:avLst/>
              <a:gdLst/>
              <a:ahLst/>
              <a:cxnLst/>
              <a:rect l="l" t="t" r="r" b="b"/>
              <a:pathLst>
                <a:path w="10228" h="25200" fill="none" extrusionOk="0">
                  <a:moveTo>
                    <a:pt x="1" y="25200"/>
                  </a:moveTo>
                  <a:lnTo>
                    <a:pt x="10228" y="25200"/>
                  </a:lnTo>
                  <a:lnTo>
                    <a:pt x="10228" y="1"/>
                  </a:lnTo>
                  <a:lnTo>
                    <a:pt x="1" y="1"/>
                  </a:lnTo>
                  <a:lnTo>
                    <a:pt x="1" y="2520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9"/>
            <p:cNvSpPr/>
            <p:nvPr/>
          </p:nvSpPr>
          <p:spPr>
            <a:xfrm>
              <a:off x="3529725" y="-1861600"/>
              <a:ext cx="446325" cy="1848925"/>
            </a:xfrm>
            <a:custGeom>
              <a:avLst/>
              <a:gdLst/>
              <a:ahLst/>
              <a:cxnLst/>
              <a:rect l="l" t="t" r="r" b="b"/>
              <a:pathLst>
                <a:path w="17853" h="73957" extrusionOk="0">
                  <a:moveTo>
                    <a:pt x="8847" y="0"/>
                  </a:moveTo>
                  <a:lnTo>
                    <a:pt x="8640" y="12"/>
                  </a:lnTo>
                  <a:lnTo>
                    <a:pt x="8434" y="35"/>
                  </a:lnTo>
                  <a:lnTo>
                    <a:pt x="8236" y="71"/>
                  </a:lnTo>
                  <a:lnTo>
                    <a:pt x="8034" y="106"/>
                  </a:lnTo>
                  <a:lnTo>
                    <a:pt x="7840" y="164"/>
                  </a:lnTo>
                  <a:lnTo>
                    <a:pt x="7647" y="235"/>
                  </a:lnTo>
                  <a:lnTo>
                    <a:pt x="7458" y="305"/>
                  </a:lnTo>
                  <a:lnTo>
                    <a:pt x="7269" y="387"/>
                  </a:lnTo>
                  <a:lnTo>
                    <a:pt x="7084" y="481"/>
                  </a:lnTo>
                  <a:lnTo>
                    <a:pt x="6899" y="586"/>
                  </a:lnTo>
                  <a:lnTo>
                    <a:pt x="6723" y="703"/>
                  </a:lnTo>
                  <a:lnTo>
                    <a:pt x="6543" y="821"/>
                  </a:lnTo>
                  <a:lnTo>
                    <a:pt x="6372" y="961"/>
                  </a:lnTo>
                  <a:lnTo>
                    <a:pt x="6200" y="1102"/>
                  </a:lnTo>
                  <a:lnTo>
                    <a:pt x="6029" y="1243"/>
                  </a:lnTo>
                  <a:lnTo>
                    <a:pt x="5866" y="1407"/>
                  </a:lnTo>
                  <a:lnTo>
                    <a:pt x="5703" y="1571"/>
                  </a:lnTo>
                  <a:lnTo>
                    <a:pt x="5541" y="1735"/>
                  </a:lnTo>
                  <a:lnTo>
                    <a:pt x="5382" y="1922"/>
                  </a:lnTo>
                  <a:lnTo>
                    <a:pt x="5228" y="2110"/>
                  </a:lnTo>
                  <a:lnTo>
                    <a:pt x="5074" y="2297"/>
                  </a:lnTo>
                  <a:lnTo>
                    <a:pt x="4925" y="2497"/>
                  </a:lnTo>
                  <a:lnTo>
                    <a:pt x="4780" y="2708"/>
                  </a:lnTo>
                  <a:lnTo>
                    <a:pt x="4635" y="2930"/>
                  </a:lnTo>
                  <a:lnTo>
                    <a:pt x="4494" y="3153"/>
                  </a:lnTo>
                  <a:lnTo>
                    <a:pt x="4358" y="3376"/>
                  </a:lnTo>
                  <a:lnTo>
                    <a:pt x="4221" y="3610"/>
                  </a:lnTo>
                  <a:lnTo>
                    <a:pt x="4090" y="3845"/>
                  </a:lnTo>
                  <a:lnTo>
                    <a:pt x="3958" y="4091"/>
                  </a:lnTo>
                  <a:lnTo>
                    <a:pt x="3830" y="4337"/>
                  </a:lnTo>
                  <a:lnTo>
                    <a:pt x="3707" y="4595"/>
                  </a:lnTo>
                  <a:lnTo>
                    <a:pt x="3584" y="4852"/>
                  </a:lnTo>
                  <a:lnTo>
                    <a:pt x="3465" y="5122"/>
                  </a:lnTo>
                  <a:lnTo>
                    <a:pt x="3351" y="5392"/>
                  </a:lnTo>
                  <a:lnTo>
                    <a:pt x="3237" y="5661"/>
                  </a:lnTo>
                  <a:lnTo>
                    <a:pt x="3127" y="5942"/>
                  </a:lnTo>
                  <a:lnTo>
                    <a:pt x="3017" y="6224"/>
                  </a:lnTo>
                  <a:lnTo>
                    <a:pt x="2911" y="6505"/>
                  </a:lnTo>
                  <a:lnTo>
                    <a:pt x="2810" y="6798"/>
                  </a:lnTo>
                  <a:lnTo>
                    <a:pt x="2709" y="7091"/>
                  </a:lnTo>
                  <a:lnTo>
                    <a:pt x="2612" y="7384"/>
                  </a:lnTo>
                  <a:lnTo>
                    <a:pt x="2520" y="7677"/>
                  </a:lnTo>
                  <a:lnTo>
                    <a:pt x="2427" y="7982"/>
                  </a:lnTo>
                  <a:lnTo>
                    <a:pt x="2340" y="8287"/>
                  </a:lnTo>
                  <a:lnTo>
                    <a:pt x="2256" y="8591"/>
                  </a:lnTo>
                  <a:lnTo>
                    <a:pt x="2172" y="8896"/>
                  </a:lnTo>
                  <a:lnTo>
                    <a:pt x="2089" y="9201"/>
                  </a:lnTo>
                  <a:lnTo>
                    <a:pt x="2014" y="9506"/>
                  </a:lnTo>
                  <a:lnTo>
                    <a:pt x="1869" y="10138"/>
                  </a:lnTo>
                  <a:lnTo>
                    <a:pt x="1733" y="10760"/>
                  </a:lnTo>
                  <a:lnTo>
                    <a:pt x="1610" y="11393"/>
                  </a:lnTo>
                  <a:lnTo>
                    <a:pt x="1495" y="12014"/>
                  </a:lnTo>
                  <a:lnTo>
                    <a:pt x="1394" y="12647"/>
                  </a:lnTo>
                  <a:lnTo>
                    <a:pt x="1302" y="13268"/>
                  </a:lnTo>
                  <a:lnTo>
                    <a:pt x="1262" y="13596"/>
                  </a:lnTo>
                  <a:lnTo>
                    <a:pt x="1223" y="13959"/>
                  </a:lnTo>
                  <a:lnTo>
                    <a:pt x="1179" y="14346"/>
                  </a:lnTo>
                  <a:lnTo>
                    <a:pt x="1139" y="14768"/>
                  </a:lnTo>
                  <a:lnTo>
                    <a:pt x="1100" y="15213"/>
                  </a:lnTo>
                  <a:lnTo>
                    <a:pt x="1064" y="15694"/>
                  </a:lnTo>
                  <a:lnTo>
                    <a:pt x="990" y="16714"/>
                  </a:lnTo>
                  <a:lnTo>
                    <a:pt x="915" y="17827"/>
                  </a:lnTo>
                  <a:lnTo>
                    <a:pt x="849" y="19034"/>
                  </a:lnTo>
                  <a:lnTo>
                    <a:pt x="783" y="20312"/>
                  </a:lnTo>
                  <a:lnTo>
                    <a:pt x="721" y="21648"/>
                  </a:lnTo>
                  <a:lnTo>
                    <a:pt x="660" y="23054"/>
                  </a:lnTo>
                  <a:lnTo>
                    <a:pt x="603" y="24496"/>
                  </a:lnTo>
                  <a:lnTo>
                    <a:pt x="546" y="25973"/>
                  </a:lnTo>
                  <a:lnTo>
                    <a:pt x="493" y="27485"/>
                  </a:lnTo>
                  <a:lnTo>
                    <a:pt x="444" y="29008"/>
                  </a:lnTo>
                  <a:lnTo>
                    <a:pt x="400" y="30544"/>
                  </a:lnTo>
                  <a:lnTo>
                    <a:pt x="312" y="33614"/>
                  </a:lnTo>
                  <a:lnTo>
                    <a:pt x="238" y="36591"/>
                  </a:lnTo>
                  <a:lnTo>
                    <a:pt x="176" y="39428"/>
                  </a:lnTo>
                  <a:lnTo>
                    <a:pt x="123" y="42018"/>
                  </a:lnTo>
                  <a:lnTo>
                    <a:pt x="79" y="44315"/>
                  </a:lnTo>
                  <a:lnTo>
                    <a:pt x="22" y="47702"/>
                  </a:lnTo>
                  <a:lnTo>
                    <a:pt x="0" y="48968"/>
                  </a:lnTo>
                  <a:lnTo>
                    <a:pt x="13" y="49636"/>
                  </a:lnTo>
                  <a:lnTo>
                    <a:pt x="35" y="50304"/>
                  </a:lnTo>
                  <a:lnTo>
                    <a:pt x="57" y="50961"/>
                  </a:lnTo>
                  <a:lnTo>
                    <a:pt x="84" y="51617"/>
                  </a:lnTo>
                  <a:lnTo>
                    <a:pt x="115" y="52273"/>
                  </a:lnTo>
                  <a:lnTo>
                    <a:pt x="150" y="52918"/>
                  </a:lnTo>
                  <a:lnTo>
                    <a:pt x="194" y="53563"/>
                  </a:lnTo>
                  <a:lnTo>
                    <a:pt x="238" y="54207"/>
                  </a:lnTo>
                  <a:lnTo>
                    <a:pt x="286" y="54829"/>
                  </a:lnTo>
                  <a:lnTo>
                    <a:pt x="339" y="55461"/>
                  </a:lnTo>
                  <a:lnTo>
                    <a:pt x="396" y="56083"/>
                  </a:lnTo>
                  <a:lnTo>
                    <a:pt x="458" y="56692"/>
                  </a:lnTo>
                  <a:lnTo>
                    <a:pt x="524" y="57290"/>
                  </a:lnTo>
                  <a:lnTo>
                    <a:pt x="594" y="57888"/>
                  </a:lnTo>
                  <a:lnTo>
                    <a:pt x="669" y="58485"/>
                  </a:lnTo>
                  <a:lnTo>
                    <a:pt x="748" y="59071"/>
                  </a:lnTo>
                  <a:lnTo>
                    <a:pt x="831" y="59646"/>
                  </a:lnTo>
                  <a:lnTo>
                    <a:pt x="919" y="60208"/>
                  </a:lnTo>
                  <a:lnTo>
                    <a:pt x="1012" y="60771"/>
                  </a:lnTo>
                  <a:lnTo>
                    <a:pt x="1104" y="61322"/>
                  </a:lnTo>
                  <a:lnTo>
                    <a:pt x="1205" y="61873"/>
                  </a:lnTo>
                  <a:lnTo>
                    <a:pt x="1311" y="62400"/>
                  </a:lnTo>
                  <a:lnTo>
                    <a:pt x="1416" y="62927"/>
                  </a:lnTo>
                  <a:lnTo>
                    <a:pt x="1526" y="63443"/>
                  </a:lnTo>
                  <a:lnTo>
                    <a:pt x="1645" y="63947"/>
                  </a:lnTo>
                  <a:lnTo>
                    <a:pt x="1764" y="64451"/>
                  </a:lnTo>
                  <a:lnTo>
                    <a:pt x="1887" y="64932"/>
                  </a:lnTo>
                  <a:lnTo>
                    <a:pt x="2014" y="65412"/>
                  </a:lnTo>
                  <a:lnTo>
                    <a:pt x="2142" y="65881"/>
                  </a:lnTo>
                  <a:lnTo>
                    <a:pt x="2278" y="66338"/>
                  </a:lnTo>
                  <a:lnTo>
                    <a:pt x="2414" y="66772"/>
                  </a:lnTo>
                  <a:lnTo>
                    <a:pt x="2559" y="67205"/>
                  </a:lnTo>
                  <a:lnTo>
                    <a:pt x="2704" y="67639"/>
                  </a:lnTo>
                  <a:lnTo>
                    <a:pt x="2854" y="68049"/>
                  </a:lnTo>
                  <a:lnTo>
                    <a:pt x="3008" y="68448"/>
                  </a:lnTo>
                  <a:lnTo>
                    <a:pt x="3166" y="68834"/>
                  </a:lnTo>
                  <a:lnTo>
                    <a:pt x="3324" y="69210"/>
                  </a:lnTo>
                  <a:lnTo>
                    <a:pt x="3492" y="69573"/>
                  </a:lnTo>
                  <a:lnTo>
                    <a:pt x="3659" y="69924"/>
                  </a:lnTo>
                  <a:lnTo>
                    <a:pt x="3830" y="70253"/>
                  </a:lnTo>
                  <a:lnTo>
                    <a:pt x="4006" y="70581"/>
                  </a:lnTo>
                  <a:lnTo>
                    <a:pt x="4186" y="70897"/>
                  </a:lnTo>
                  <a:lnTo>
                    <a:pt x="4367" y="71190"/>
                  </a:lnTo>
                  <a:lnTo>
                    <a:pt x="4556" y="71472"/>
                  </a:lnTo>
                  <a:lnTo>
                    <a:pt x="4745" y="71741"/>
                  </a:lnTo>
                  <a:lnTo>
                    <a:pt x="4938" y="71999"/>
                  </a:lnTo>
                  <a:lnTo>
                    <a:pt x="5132" y="72233"/>
                  </a:lnTo>
                  <a:lnTo>
                    <a:pt x="5334" y="72468"/>
                  </a:lnTo>
                  <a:lnTo>
                    <a:pt x="5536" y="72679"/>
                  </a:lnTo>
                  <a:lnTo>
                    <a:pt x="5743" y="72866"/>
                  </a:lnTo>
                  <a:lnTo>
                    <a:pt x="5949" y="73054"/>
                  </a:lnTo>
                  <a:lnTo>
                    <a:pt x="6165" y="73218"/>
                  </a:lnTo>
                  <a:lnTo>
                    <a:pt x="6380" y="73370"/>
                  </a:lnTo>
                  <a:lnTo>
                    <a:pt x="6600" y="73499"/>
                  </a:lnTo>
                  <a:lnTo>
                    <a:pt x="6824" y="73616"/>
                  </a:lnTo>
                  <a:lnTo>
                    <a:pt x="7049" y="73710"/>
                  </a:lnTo>
                  <a:lnTo>
                    <a:pt x="7277" y="73804"/>
                  </a:lnTo>
                  <a:lnTo>
                    <a:pt x="7510" y="73863"/>
                  </a:lnTo>
                  <a:lnTo>
                    <a:pt x="7748" y="73909"/>
                  </a:lnTo>
                  <a:lnTo>
                    <a:pt x="7985" y="73945"/>
                  </a:lnTo>
                  <a:lnTo>
                    <a:pt x="8227" y="73956"/>
                  </a:lnTo>
                  <a:lnTo>
                    <a:pt x="8473" y="73956"/>
                  </a:lnTo>
                  <a:lnTo>
                    <a:pt x="8720" y="73933"/>
                  </a:lnTo>
                  <a:lnTo>
                    <a:pt x="8970" y="73898"/>
                  </a:lnTo>
                  <a:lnTo>
                    <a:pt x="9243" y="73886"/>
                  </a:lnTo>
                  <a:lnTo>
                    <a:pt x="9511" y="73863"/>
                  </a:lnTo>
                  <a:lnTo>
                    <a:pt x="9775" y="73816"/>
                  </a:lnTo>
                  <a:lnTo>
                    <a:pt x="10034" y="73745"/>
                  </a:lnTo>
                  <a:lnTo>
                    <a:pt x="10294" y="73663"/>
                  </a:lnTo>
                  <a:lnTo>
                    <a:pt x="10544" y="73558"/>
                  </a:lnTo>
                  <a:lnTo>
                    <a:pt x="10795" y="73441"/>
                  </a:lnTo>
                  <a:lnTo>
                    <a:pt x="11037" y="73300"/>
                  </a:lnTo>
                  <a:lnTo>
                    <a:pt x="11279" y="73148"/>
                  </a:lnTo>
                  <a:lnTo>
                    <a:pt x="11516" y="72972"/>
                  </a:lnTo>
                  <a:lnTo>
                    <a:pt x="11749" y="72784"/>
                  </a:lnTo>
                  <a:lnTo>
                    <a:pt x="11978" y="72573"/>
                  </a:lnTo>
                  <a:lnTo>
                    <a:pt x="12206" y="72351"/>
                  </a:lnTo>
                  <a:lnTo>
                    <a:pt x="12426" y="72116"/>
                  </a:lnTo>
                  <a:lnTo>
                    <a:pt x="12642" y="71858"/>
                  </a:lnTo>
                  <a:lnTo>
                    <a:pt x="12857" y="71589"/>
                  </a:lnTo>
                  <a:lnTo>
                    <a:pt x="13064" y="71307"/>
                  </a:lnTo>
                  <a:lnTo>
                    <a:pt x="13271" y="71003"/>
                  </a:lnTo>
                  <a:lnTo>
                    <a:pt x="13468" y="70686"/>
                  </a:lnTo>
                  <a:lnTo>
                    <a:pt x="13666" y="70370"/>
                  </a:lnTo>
                  <a:lnTo>
                    <a:pt x="13860" y="70018"/>
                  </a:lnTo>
                  <a:lnTo>
                    <a:pt x="14049" y="69667"/>
                  </a:lnTo>
                  <a:lnTo>
                    <a:pt x="14233" y="69303"/>
                  </a:lnTo>
                  <a:lnTo>
                    <a:pt x="14409" y="68917"/>
                  </a:lnTo>
                  <a:lnTo>
                    <a:pt x="14585" y="68530"/>
                  </a:lnTo>
                  <a:lnTo>
                    <a:pt x="14757" y="68120"/>
                  </a:lnTo>
                  <a:lnTo>
                    <a:pt x="14924" y="67698"/>
                  </a:lnTo>
                  <a:lnTo>
                    <a:pt x="15086" y="67276"/>
                  </a:lnTo>
                  <a:lnTo>
                    <a:pt x="15245" y="66830"/>
                  </a:lnTo>
                  <a:lnTo>
                    <a:pt x="15399" y="66385"/>
                  </a:lnTo>
                  <a:lnTo>
                    <a:pt x="15548" y="65928"/>
                  </a:lnTo>
                  <a:lnTo>
                    <a:pt x="15693" y="65447"/>
                  </a:lnTo>
                  <a:lnTo>
                    <a:pt x="15834" y="64967"/>
                  </a:lnTo>
                  <a:lnTo>
                    <a:pt x="15966" y="64474"/>
                  </a:lnTo>
                  <a:lnTo>
                    <a:pt x="16098" y="63982"/>
                  </a:lnTo>
                  <a:lnTo>
                    <a:pt x="16225" y="63466"/>
                  </a:lnTo>
                  <a:lnTo>
                    <a:pt x="16348" y="62951"/>
                  </a:lnTo>
                  <a:lnTo>
                    <a:pt x="16467" y="62423"/>
                  </a:lnTo>
                  <a:lnTo>
                    <a:pt x="16577" y="61896"/>
                  </a:lnTo>
                  <a:lnTo>
                    <a:pt x="16687" y="61357"/>
                  </a:lnTo>
                  <a:lnTo>
                    <a:pt x="16793" y="60806"/>
                  </a:lnTo>
                  <a:lnTo>
                    <a:pt x="16889" y="60255"/>
                  </a:lnTo>
                  <a:lnTo>
                    <a:pt x="16986" y="59693"/>
                  </a:lnTo>
                  <a:lnTo>
                    <a:pt x="17074" y="59118"/>
                  </a:lnTo>
                  <a:lnTo>
                    <a:pt x="17157" y="58544"/>
                  </a:lnTo>
                  <a:lnTo>
                    <a:pt x="17237" y="57970"/>
                  </a:lnTo>
                  <a:lnTo>
                    <a:pt x="17316" y="57384"/>
                  </a:lnTo>
                  <a:lnTo>
                    <a:pt x="17386" y="56786"/>
                  </a:lnTo>
                  <a:lnTo>
                    <a:pt x="17452" y="56200"/>
                  </a:lnTo>
                  <a:lnTo>
                    <a:pt x="17509" y="55590"/>
                  </a:lnTo>
                  <a:lnTo>
                    <a:pt x="17566" y="54993"/>
                  </a:lnTo>
                  <a:lnTo>
                    <a:pt x="17619" y="54383"/>
                  </a:lnTo>
                  <a:lnTo>
                    <a:pt x="17663" y="53774"/>
                  </a:lnTo>
                  <a:lnTo>
                    <a:pt x="17707" y="53152"/>
                  </a:lnTo>
                  <a:lnTo>
                    <a:pt x="17742" y="52543"/>
                  </a:lnTo>
                  <a:lnTo>
                    <a:pt x="17773" y="51922"/>
                  </a:lnTo>
                  <a:lnTo>
                    <a:pt x="17799" y="51301"/>
                  </a:lnTo>
                  <a:lnTo>
                    <a:pt x="17821" y="50679"/>
                  </a:lnTo>
                  <a:lnTo>
                    <a:pt x="17835" y="50047"/>
                  </a:lnTo>
                  <a:lnTo>
                    <a:pt x="17848" y="49425"/>
                  </a:lnTo>
                  <a:lnTo>
                    <a:pt x="17852" y="48792"/>
                  </a:lnTo>
                  <a:lnTo>
                    <a:pt x="17852" y="48171"/>
                  </a:lnTo>
                  <a:lnTo>
                    <a:pt x="17848" y="47538"/>
                  </a:lnTo>
                  <a:lnTo>
                    <a:pt x="17839" y="46917"/>
                  </a:lnTo>
                  <a:lnTo>
                    <a:pt x="17747" y="42194"/>
                  </a:lnTo>
                  <a:lnTo>
                    <a:pt x="17650" y="37459"/>
                  </a:lnTo>
                  <a:lnTo>
                    <a:pt x="17544" y="32794"/>
                  </a:lnTo>
                  <a:lnTo>
                    <a:pt x="17487" y="30532"/>
                  </a:lnTo>
                  <a:lnTo>
                    <a:pt x="17430" y="28317"/>
                  </a:lnTo>
                  <a:lnTo>
                    <a:pt x="17373" y="26172"/>
                  </a:lnTo>
                  <a:lnTo>
                    <a:pt x="17311" y="24109"/>
                  </a:lnTo>
                  <a:lnTo>
                    <a:pt x="17250" y="22128"/>
                  </a:lnTo>
                  <a:lnTo>
                    <a:pt x="17188" y="20265"/>
                  </a:lnTo>
                  <a:lnTo>
                    <a:pt x="17127" y="18519"/>
                  </a:lnTo>
                  <a:lnTo>
                    <a:pt x="17061" y="16901"/>
                  </a:lnTo>
                  <a:lnTo>
                    <a:pt x="16995" y="15424"/>
                  </a:lnTo>
                  <a:lnTo>
                    <a:pt x="16929" y="14100"/>
                  </a:lnTo>
                  <a:lnTo>
                    <a:pt x="16889" y="13479"/>
                  </a:lnTo>
                  <a:lnTo>
                    <a:pt x="16845" y="12858"/>
                  </a:lnTo>
                  <a:lnTo>
                    <a:pt x="16793" y="12272"/>
                  </a:lnTo>
                  <a:lnTo>
                    <a:pt x="16740" y="11697"/>
                  </a:lnTo>
                  <a:lnTo>
                    <a:pt x="16674" y="11135"/>
                  </a:lnTo>
                  <a:lnTo>
                    <a:pt x="16608" y="10607"/>
                  </a:lnTo>
                  <a:lnTo>
                    <a:pt x="16537" y="10080"/>
                  </a:lnTo>
                  <a:lnTo>
                    <a:pt x="16458" y="9576"/>
                  </a:lnTo>
                  <a:lnTo>
                    <a:pt x="16375" y="9095"/>
                  </a:lnTo>
                  <a:lnTo>
                    <a:pt x="16287" y="8626"/>
                  </a:lnTo>
                  <a:lnTo>
                    <a:pt x="16195" y="8181"/>
                  </a:lnTo>
                  <a:lnTo>
                    <a:pt x="16102" y="7736"/>
                  </a:lnTo>
                  <a:lnTo>
                    <a:pt x="16001" y="7326"/>
                  </a:lnTo>
                  <a:lnTo>
                    <a:pt x="15896" y="6915"/>
                  </a:lnTo>
                  <a:lnTo>
                    <a:pt x="15790" y="6529"/>
                  </a:lnTo>
                  <a:lnTo>
                    <a:pt x="15680" y="6153"/>
                  </a:lnTo>
                  <a:lnTo>
                    <a:pt x="15566" y="5802"/>
                  </a:lnTo>
                  <a:lnTo>
                    <a:pt x="15451" y="5450"/>
                  </a:lnTo>
                  <a:lnTo>
                    <a:pt x="15333" y="5122"/>
                  </a:lnTo>
                  <a:lnTo>
                    <a:pt x="15214" y="4806"/>
                  </a:lnTo>
                  <a:lnTo>
                    <a:pt x="15091" y="4501"/>
                  </a:lnTo>
                  <a:lnTo>
                    <a:pt x="14963" y="4220"/>
                  </a:lnTo>
                  <a:lnTo>
                    <a:pt x="14836" y="3938"/>
                  </a:lnTo>
                  <a:lnTo>
                    <a:pt x="14708" y="3680"/>
                  </a:lnTo>
                  <a:lnTo>
                    <a:pt x="14581" y="3423"/>
                  </a:lnTo>
                  <a:lnTo>
                    <a:pt x="14449" y="3188"/>
                  </a:lnTo>
                  <a:lnTo>
                    <a:pt x="14317" y="2954"/>
                  </a:lnTo>
                  <a:lnTo>
                    <a:pt x="14185" y="2743"/>
                  </a:lnTo>
                  <a:lnTo>
                    <a:pt x="14053" y="2544"/>
                  </a:lnTo>
                  <a:lnTo>
                    <a:pt x="13921" y="2344"/>
                  </a:lnTo>
                  <a:lnTo>
                    <a:pt x="13789" y="2157"/>
                  </a:lnTo>
                  <a:lnTo>
                    <a:pt x="13657" y="1993"/>
                  </a:lnTo>
                  <a:lnTo>
                    <a:pt x="13530" y="1829"/>
                  </a:lnTo>
                  <a:lnTo>
                    <a:pt x="13398" y="1676"/>
                  </a:lnTo>
                  <a:lnTo>
                    <a:pt x="13266" y="1524"/>
                  </a:lnTo>
                  <a:lnTo>
                    <a:pt x="13139" y="1395"/>
                  </a:lnTo>
                  <a:lnTo>
                    <a:pt x="12888" y="1149"/>
                  </a:lnTo>
                  <a:lnTo>
                    <a:pt x="12642" y="938"/>
                  </a:lnTo>
                  <a:lnTo>
                    <a:pt x="12409" y="762"/>
                  </a:lnTo>
                  <a:lnTo>
                    <a:pt x="12184" y="610"/>
                  </a:lnTo>
                  <a:lnTo>
                    <a:pt x="11973" y="481"/>
                  </a:lnTo>
                  <a:lnTo>
                    <a:pt x="11776" y="387"/>
                  </a:lnTo>
                  <a:lnTo>
                    <a:pt x="11595" y="305"/>
                  </a:lnTo>
                  <a:lnTo>
                    <a:pt x="11433" y="235"/>
                  </a:lnTo>
                  <a:lnTo>
                    <a:pt x="11292" y="199"/>
                  </a:lnTo>
                  <a:lnTo>
                    <a:pt x="11173" y="164"/>
                  </a:lnTo>
                  <a:lnTo>
                    <a:pt x="11006" y="129"/>
                  </a:lnTo>
                  <a:lnTo>
                    <a:pt x="10944" y="117"/>
                  </a:lnTo>
                  <a:lnTo>
                    <a:pt x="9700" y="71"/>
                  </a:lnTo>
                  <a:lnTo>
                    <a:pt x="9485" y="35"/>
                  </a:lnTo>
                  <a:lnTo>
                    <a:pt x="9269" y="12"/>
                  </a:lnTo>
                  <a:lnTo>
                    <a:pt x="9058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9"/>
            <p:cNvSpPr/>
            <p:nvPr/>
          </p:nvSpPr>
          <p:spPr>
            <a:xfrm>
              <a:off x="3529725" y="-1861600"/>
              <a:ext cx="446325" cy="1848925"/>
            </a:xfrm>
            <a:custGeom>
              <a:avLst/>
              <a:gdLst/>
              <a:ahLst/>
              <a:cxnLst/>
              <a:rect l="l" t="t" r="r" b="b"/>
              <a:pathLst>
                <a:path w="17853" h="73957" fill="none" extrusionOk="0">
                  <a:moveTo>
                    <a:pt x="10944" y="117"/>
                  </a:moveTo>
                  <a:lnTo>
                    <a:pt x="10944" y="117"/>
                  </a:lnTo>
                  <a:lnTo>
                    <a:pt x="11006" y="129"/>
                  </a:lnTo>
                  <a:lnTo>
                    <a:pt x="11173" y="164"/>
                  </a:lnTo>
                  <a:lnTo>
                    <a:pt x="11292" y="199"/>
                  </a:lnTo>
                  <a:lnTo>
                    <a:pt x="11433" y="235"/>
                  </a:lnTo>
                  <a:lnTo>
                    <a:pt x="11595" y="305"/>
                  </a:lnTo>
                  <a:lnTo>
                    <a:pt x="11776" y="387"/>
                  </a:lnTo>
                  <a:lnTo>
                    <a:pt x="11973" y="481"/>
                  </a:lnTo>
                  <a:lnTo>
                    <a:pt x="12184" y="610"/>
                  </a:lnTo>
                  <a:lnTo>
                    <a:pt x="12409" y="762"/>
                  </a:lnTo>
                  <a:lnTo>
                    <a:pt x="12642" y="938"/>
                  </a:lnTo>
                  <a:lnTo>
                    <a:pt x="12888" y="1149"/>
                  </a:lnTo>
                  <a:lnTo>
                    <a:pt x="13139" y="1395"/>
                  </a:lnTo>
                  <a:lnTo>
                    <a:pt x="13266" y="1524"/>
                  </a:lnTo>
                  <a:lnTo>
                    <a:pt x="13398" y="1676"/>
                  </a:lnTo>
                  <a:lnTo>
                    <a:pt x="13530" y="1829"/>
                  </a:lnTo>
                  <a:lnTo>
                    <a:pt x="13657" y="1993"/>
                  </a:lnTo>
                  <a:lnTo>
                    <a:pt x="13789" y="2157"/>
                  </a:lnTo>
                  <a:lnTo>
                    <a:pt x="13921" y="2344"/>
                  </a:lnTo>
                  <a:lnTo>
                    <a:pt x="14053" y="2544"/>
                  </a:lnTo>
                  <a:lnTo>
                    <a:pt x="14185" y="2743"/>
                  </a:lnTo>
                  <a:lnTo>
                    <a:pt x="14317" y="2954"/>
                  </a:lnTo>
                  <a:lnTo>
                    <a:pt x="14449" y="3188"/>
                  </a:lnTo>
                  <a:lnTo>
                    <a:pt x="14581" y="3423"/>
                  </a:lnTo>
                  <a:lnTo>
                    <a:pt x="14708" y="3680"/>
                  </a:lnTo>
                  <a:lnTo>
                    <a:pt x="14836" y="3938"/>
                  </a:lnTo>
                  <a:lnTo>
                    <a:pt x="14963" y="4220"/>
                  </a:lnTo>
                  <a:lnTo>
                    <a:pt x="15091" y="4501"/>
                  </a:lnTo>
                  <a:lnTo>
                    <a:pt x="15214" y="4806"/>
                  </a:lnTo>
                  <a:lnTo>
                    <a:pt x="15333" y="5122"/>
                  </a:lnTo>
                  <a:lnTo>
                    <a:pt x="15451" y="5450"/>
                  </a:lnTo>
                  <a:lnTo>
                    <a:pt x="15566" y="5802"/>
                  </a:lnTo>
                  <a:lnTo>
                    <a:pt x="15680" y="6153"/>
                  </a:lnTo>
                  <a:lnTo>
                    <a:pt x="15790" y="6529"/>
                  </a:lnTo>
                  <a:lnTo>
                    <a:pt x="15896" y="6915"/>
                  </a:lnTo>
                  <a:lnTo>
                    <a:pt x="16001" y="7326"/>
                  </a:lnTo>
                  <a:lnTo>
                    <a:pt x="16102" y="7736"/>
                  </a:lnTo>
                  <a:lnTo>
                    <a:pt x="16195" y="8181"/>
                  </a:lnTo>
                  <a:lnTo>
                    <a:pt x="16287" y="8626"/>
                  </a:lnTo>
                  <a:lnTo>
                    <a:pt x="16375" y="9095"/>
                  </a:lnTo>
                  <a:lnTo>
                    <a:pt x="16458" y="9576"/>
                  </a:lnTo>
                  <a:lnTo>
                    <a:pt x="16537" y="10080"/>
                  </a:lnTo>
                  <a:lnTo>
                    <a:pt x="16608" y="10607"/>
                  </a:lnTo>
                  <a:lnTo>
                    <a:pt x="16674" y="11135"/>
                  </a:lnTo>
                  <a:lnTo>
                    <a:pt x="16740" y="11697"/>
                  </a:lnTo>
                  <a:lnTo>
                    <a:pt x="16793" y="12272"/>
                  </a:lnTo>
                  <a:lnTo>
                    <a:pt x="16845" y="12858"/>
                  </a:lnTo>
                  <a:lnTo>
                    <a:pt x="16889" y="13479"/>
                  </a:lnTo>
                  <a:lnTo>
                    <a:pt x="16929" y="14100"/>
                  </a:lnTo>
                  <a:lnTo>
                    <a:pt x="16929" y="14100"/>
                  </a:lnTo>
                  <a:lnTo>
                    <a:pt x="16995" y="15424"/>
                  </a:lnTo>
                  <a:lnTo>
                    <a:pt x="17061" y="16901"/>
                  </a:lnTo>
                  <a:lnTo>
                    <a:pt x="17127" y="18519"/>
                  </a:lnTo>
                  <a:lnTo>
                    <a:pt x="17188" y="20265"/>
                  </a:lnTo>
                  <a:lnTo>
                    <a:pt x="17250" y="22128"/>
                  </a:lnTo>
                  <a:lnTo>
                    <a:pt x="17311" y="24109"/>
                  </a:lnTo>
                  <a:lnTo>
                    <a:pt x="17373" y="26172"/>
                  </a:lnTo>
                  <a:lnTo>
                    <a:pt x="17430" y="28317"/>
                  </a:lnTo>
                  <a:lnTo>
                    <a:pt x="17487" y="30532"/>
                  </a:lnTo>
                  <a:lnTo>
                    <a:pt x="17544" y="32794"/>
                  </a:lnTo>
                  <a:lnTo>
                    <a:pt x="17650" y="37459"/>
                  </a:lnTo>
                  <a:lnTo>
                    <a:pt x="17747" y="42194"/>
                  </a:lnTo>
                  <a:lnTo>
                    <a:pt x="17839" y="46917"/>
                  </a:lnTo>
                  <a:lnTo>
                    <a:pt x="17839" y="46917"/>
                  </a:lnTo>
                  <a:lnTo>
                    <a:pt x="17848" y="47538"/>
                  </a:lnTo>
                  <a:lnTo>
                    <a:pt x="17852" y="48171"/>
                  </a:lnTo>
                  <a:lnTo>
                    <a:pt x="17852" y="48792"/>
                  </a:lnTo>
                  <a:lnTo>
                    <a:pt x="17848" y="49425"/>
                  </a:lnTo>
                  <a:lnTo>
                    <a:pt x="17835" y="50047"/>
                  </a:lnTo>
                  <a:lnTo>
                    <a:pt x="17821" y="50679"/>
                  </a:lnTo>
                  <a:lnTo>
                    <a:pt x="17799" y="51301"/>
                  </a:lnTo>
                  <a:lnTo>
                    <a:pt x="17773" y="51922"/>
                  </a:lnTo>
                  <a:lnTo>
                    <a:pt x="17742" y="52543"/>
                  </a:lnTo>
                  <a:lnTo>
                    <a:pt x="17707" y="53152"/>
                  </a:lnTo>
                  <a:lnTo>
                    <a:pt x="17663" y="53774"/>
                  </a:lnTo>
                  <a:lnTo>
                    <a:pt x="17619" y="54383"/>
                  </a:lnTo>
                  <a:lnTo>
                    <a:pt x="17566" y="54993"/>
                  </a:lnTo>
                  <a:lnTo>
                    <a:pt x="17509" y="55590"/>
                  </a:lnTo>
                  <a:lnTo>
                    <a:pt x="17452" y="56200"/>
                  </a:lnTo>
                  <a:lnTo>
                    <a:pt x="17386" y="56786"/>
                  </a:lnTo>
                  <a:lnTo>
                    <a:pt x="17316" y="57384"/>
                  </a:lnTo>
                  <a:lnTo>
                    <a:pt x="17237" y="57970"/>
                  </a:lnTo>
                  <a:lnTo>
                    <a:pt x="17157" y="58544"/>
                  </a:lnTo>
                  <a:lnTo>
                    <a:pt x="17074" y="59118"/>
                  </a:lnTo>
                  <a:lnTo>
                    <a:pt x="16986" y="59693"/>
                  </a:lnTo>
                  <a:lnTo>
                    <a:pt x="16889" y="60255"/>
                  </a:lnTo>
                  <a:lnTo>
                    <a:pt x="16793" y="60806"/>
                  </a:lnTo>
                  <a:lnTo>
                    <a:pt x="16687" y="61357"/>
                  </a:lnTo>
                  <a:lnTo>
                    <a:pt x="16577" y="61896"/>
                  </a:lnTo>
                  <a:lnTo>
                    <a:pt x="16467" y="62423"/>
                  </a:lnTo>
                  <a:lnTo>
                    <a:pt x="16348" y="62951"/>
                  </a:lnTo>
                  <a:lnTo>
                    <a:pt x="16225" y="63466"/>
                  </a:lnTo>
                  <a:lnTo>
                    <a:pt x="16098" y="63982"/>
                  </a:lnTo>
                  <a:lnTo>
                    <a:pt x="15966" y="64474"/>
                  </a:lnTo>
                  <a:lnTo>
                    <a:pt x="15834" y="64967"/>
                  </a:lnTo>
                  <a:lnTo>
                    <a:pt x="15693" y="65447"/>
                  </a:lnTo>
                  <a:lnTo>
                    <a:pt x="15548" y="65928"/>
                  </a:lnTo>
                  <a:lnTo>
                    <a:pt x="15399" y="66385"/>
                  </a:lnTo>
                  <a:lnTo>
                    <a:pt x="15245" y="66830"/>
                  </a:lnTo>
                  <a:lnTo>
                    <a:pt x="15086" y="67276"/>
                  </a:lnTo>
                  <a:lnTo>
                    <a:pt x="14924" y="67698"/>
                  </a:lnTo>
                  <a:lnTo>
                    <a:pt x="14757" y="68120"/>
                  </a:lnTo>
                  <a:lnTo>
                    <a:pt x="14585" y="68530"/>
                  </a:lnTo>
                  <a:lnTo>
                    <a:pt x="14409" y="68917"/>
                  </a:lnTo>
                  <a:lnTo>
                    <a:pt x="14233" y="69303"/>
                  </a:lnTo>
                  <a:lnTo>
                    <a:pt x="14049" y="69667"/>
                  </a:lnTo>
                  <a:lnTo>
                    <a:pt x="13860" y="70018"/>
                  </a:lnTo>
                  <a:lnTo>
                    <a:pt x="13666" y="70370"/>
                  </a:lnTo>
                  <a:lnTo>
                    <a:pt x="13468" y="70686"/>
                  </a:lnTo>
                  <a:lnTo>
                    <a:pt x="13271" y="71003"/>
                  </a:lnTo>
                  <a:lnTo>
                    <a:pt x="13064" y="71307"/>
                  </a:lnTo>
                  <a:lnTo>
                    <a:pt x="12857" y="71589"/>
                  </a:lnTo>
                  <a:lnTo>
                    <a:pt x="12642" y="71858"/>
                  </a:lnTo>
                  <a:lnTo>
                    <a:pt x="12426" y="72116"/>
                  </a:lnTo>
                  <a:lnTo>
                    <a:pt x="12206" y="72351"/>
                  </a:lnTo>
                  <a:lnTo>
                    <a:pt x="11978" y="72573"/>
                  </a:lnTo>
                  <a:lnTo>
                    <a:pt x="11749" y="72784"/>
                  </a:lnTo>
                  <a:lnTo>
                    <a:pt x="11516" y="72972"/>
                  </a:lnTo>
                  <a:lnTo>
                    <a:pt x="11279" y="73148"/>
                  </a:lnTo>
                  <a:lnTo>
                    <a:pt x="11037" y="73300"/>
                  </a:lnTo>
                  <a:lnTo>
                    <a:pt x="10795" y="73441"/>
                  </a:lnTo>
                  <a:lnTo>
                    <a:pt x="10544" y="73558"/>
                  </a:lnTo>
                  <a:lnTo>
                    <a:pt x="10294" y="73663"/>
                  </a:lnTo>
                  <a:lnTo>
                    <a:pt x="10034" y="73745"/>
                  </a:lnTo>
                  <a:lnTo>
                    <a:pt x="9775" y="73816"/>
                  </a:lnTo>
                  <a:lnTo>
                    <a:pt x="9511" y="73863"/>
                  </a:lnTo>
                  <a:lnTo>
                    <a:pt x="9243" y="73886"/>
                  </a:lnTo>
                  <a:lnTo>
                    <a:pt x="8970" y="73898"/>
                  </a:lnTo>
                  <a:lnTo>
                    <a:pt x="8970" y="73898"/>
                  </a:lnTo>
                  <a:lnTo>
                    <a:pt x="8720" y="73933"/>
                  </a:lnTo>
                  <a:lnTo>
                    <a:pt x="8473" y="73956"/>
                  </a:lnTo>
                  <a:lnTo>
                    <a:pt x="8227" y="73956"/>
                  </a:lnTo>
                  <a:lnTo>
                    <a:pt x="7985" y="73945"/>
                  </a:lnTo>
                  <a:lnTo>
                    <a:pt x="7748" y="73909"/>
                  </a:lnTo>
                  <a:lnTo>
                    <a:pt x="7510" y="73863"/>
                  </a:lnTo>
                  <a:lnTo>
                    <a:pt x="7277" y="73804"/>
                  </a:lnTo>
                  <a:lnTo>
                    <a:pt x="7049" y="73710"/>
                  </a:lnTo>
                  <a:lnTo>
                    <a:pt x="6824" y="73616"/>
                  </a:lnTo>
                  <a:lnTo>
                    <a:pt x="6600" y="73499"/>
                  </a:lnTo>
                  <a:lnTo>
                    <a:pt x="6380" y="73370"/>
                  </a:lnTo>
                  <a:lnTo>
                    <a:pt x="6165" y="73218"/>
                  </a:lnTo>
                  <a:lnTo>
                    <a:pt x="5949" y="73054"/>
                  </a:lnTo>
                  <a:lnTo>
                    <a:pt x="5743" y="72866"/>
                  </a:lnTo>
                  <a:lnTo>
                    <a:pt x="5536" y="72679"/>
                  </a:lnTo>
                  <a:lnTo>
                    <a:pt x="5334" y="72468"/>
                  </a:lnTo>
                  <a:lnTo>
                    <a:pt x="5132" y="72233"/>
                  </a:lnTo>
                  <a:lnTo>
                    <a:pt x="4938" y="71999"/>
                  </a:lnTo>
                  <a:lnTo>
                    <a:pt x="4745" y="71741"/>
                  </a:lnTo>
                  <a:lnTo>
                    <a:pt x="4556" y="71472"/>
                  </a:lnTo>
                  <a:lnTo>
                    <a:pt x="4367" y="71190"/>
                  </a:lnTo>
                  <a:lnTo>
                    <a:pt x="4186" y="70897"/>
                  </a:lnTo>
                  <a:lnTo>
                    <a:pt x="4006" y="70581"/>
                  </a:lnTo>
                  <a:lnTo>
                    <a:pt x="3830" y="70253"/>
                  </a:lnTo>
                  <a:lnTo>
                    <a:pt x="3659" y="69924"/>
                  </a:lnTo>
                  <a:lnTo>
                    <a:pt x="3492" y="69573"/>
                  </a:lnTo>
                  <a:lnTo>
                    <a:pt x="3324" y="69210"/>
                  </a:lnTo>
                  <a:lnTo>
                    <a:pt x="3166" y="68834"/>
                  </a:lnTo>
                  <a:lnTo>
                    <a:pt x="3008" y="68448"/>
                  </a:lnTo>
                  <a:lnTo>
                    <a:pt x="2854" y="68049"/>
                  </a:lnTo>
                  <a:lnTo>
                    <a:pt x="2704" y="67639"/>
                  </a:lnTo>
                  <a:lnTo>
                    <a:pt x="2559" y="67205"/>
                  </a:lnTo>
                  <a:lnTo>
                    <a:pt x="2414" y="66772"/>
                  </a:lnTo>
                  <a:lnTo>
                    <a:pt x="2278" y="66338"/>
                  </a:lnTo>
                  <a:lnTo>
                    <a:pt x="2142" y="65881"/>
                  </a:lnTo>
                  <a:lnTo>
                    <a:pt x="2014" y="65412"/>
                  </a:lnTo>
                  <a:lnTo>
                    <a:pt x="1887" y="64932"/>
                  </a:lnTo>
                  <a:lnTo>
                    <a:pt x="1764" y="64451"/>
                  </a:lnTo>
                  <a:lnTo>
                    <a:pt x="1645" y="63947"/>
                  </a:lnTo>
                  <a:lnTo>
                    <a:pt x="1526" y="63443"/>
                  </a:lnTo>
                  <a:lnTo>
                    <a:pt x="1416" y="62927"/>
                  </a:lnTo>
                  <a:lnTo>
                    <a:pt x="1311" y="62400"/>
                  </a:lnTo>
                  <a:lnTo>
                    <a:pt x="1205" y="61873"/>
                  </a:lnTo>
                  <a:lnTo>
                    <a:pt x="1104" y="61322"/>
                  </a:lnTo>
                  <a:lnTo>
                    <a:pt x="1012" y="60771"/>
                  </a:lnTo>
                  <a:lnTo>
                    <a:pt x="919" y="60208"/>
                  </a:lnTo>
                  <a:lnTo>
                    <a:pt x="831" y="59646"/>
                  </a:lnTo>
                  <a:lnTo>
                    <a:pt x="748" y="59071"/>
                  </a:lnTo>
                  <a:lnTo>
                    <a:pt x="669" y="58485"/>
                  </a:lnTo>
                  <a:lnTo>
                    <a:pt x="594" y="57888"/>
                  </a:lnTo>
                  <a:lnTo>
                    <a:pt x="524" y="57290"/>
                  </a:lnTo>
                  <a:lnTo>
                    <a:pt x="458" y="56692"/>
                  </a:lnTo>
                  <a:lnTo>
                    <a:pt x="396" y="56083"/>
                  </a:lnTo>
                  <a:lnTo>
                    <a:pt x="339" y="55461"/>
                  </a:lnTo>
                  <a:lnTo>
                    <a:pt x="286" y="54829"/>
                  </a:lnTo>
                  <a:lnTo>
                    <a:pt x="238" y="54207"/>
                  </a:lnTo>
                  <a:lnTo>
                    <a:pt x="194" y="53563"/>
                  </a:lnTo>
                  <a:lnTo>
                    <a:pt x="150" y="52918"/>
                  </a:lnTo>
                  <a:lnTo>
                    <a:pt x="115" y="52273"/>
                  </a:lnTo>
                  <a:lnTo>
                    <a:pt x="84" y="51617"/>
                  </a:lnTo>
                  <a:lnTo>
                    <a:pt x="57" y="50961"/>
                  </a:lnTo>
                  <a:lnTo>
                    <a:pt x="35" y="50304"/>
                  </a:lnTo>
                  <a:lnTo>
                    <a:pt x="13" y="49636"/>
                  </a:lnTo>
                  <a:lnTo>
                    <a:pt x="0" y="48968"/>
                  </a:lnTo>
                  <a:lnTo>
                    <a:pt x="0" y="48968"/>
                  </a:lnTo>
                  <a:lnTo>
                    <a:pt x="22" y="47702"/>
                  </a:lnTo>
                  <a:lnTo>
                    <a:pt x="79" y="44315"/>
                  </a:lnTo>
                  <a:lnTo>
                    <a:pt x="123" y="42018"/>
                  </a:lnTo>
                  <a:lnTo>
                    <a:pt x="176" y="39428"/>
                  </a:lnTo>
                  <a:lnTo>
                    <a:pt x="238" y="36591"/>
                  </a:lnTo>
                  <a:lnTo>
                    <a:pt x="312" y="33614"/>
                  </a:lnTo>
                  <a:lnTo>
                    <a:pt x="400" y="30544"/>
                  </a:lnTo>
                  <a:lnTo>
                    <a:pt x="444" y="29008"/>
                  </a:lnTo>
                  <a:lnTo>
                    <a:pt x="493" y="27485"/>
                  </a:lnTo>
                  <a:lnTo>
                    <a:pt x="546" y="25973"/>
                  </a:lnTo>
                  <a:lnTo>
                    <a:pt x="603" y="24496"/>
                  </a:lnTo>
                  <a:lnTo>
                    <a:pt x="660" y="23054"/>
                  </a:lnTo>
                  <a:lnTo>
                    <a:pt x="721" y="21648"/>
                  </a:lnTo>
                  <a:lnTo>
                    <a:pt x="783" y="20312"/>
                  </a:lnTo>
                  <a:lnTo>
                    <a:pt x="849" y="19034"/>
                  </a:lnTo>
                  <a:lnTo>
                    <a:pt x="915" y="17827"/>
                  </a:lnTo>
                  <a:lnTo>
                    <a:pt x="990" y="16714"/>
                  </a:lnTo>
                  <a:lnTo>
                    <a:pt x="1064" y="15694"/>
                  </a:lnTo>
                  <a:lnTo>
                    <a:pt x="1100" y="15213"/>
                  </a:lnTo>
                  <a:lnTo>
                    <a:pt x="1139" y="14768"/>
                  </a:lnTo>
                  <a:lnTo>
                    <a:pt x="1179" y="14346"/>
                  </a:lnTo>
                  <a:lnTo>
                    <a:pt x="1223" y="13959"/>
                  </a:lnTo>
                  <a:lnTo>
                    <a:pt x="1262" y="13596"/>
                  </a:lnTo>
                  <a:lnTo>
                    <a:pt x="1302" y="13268"/>
                  </a:lnTo>
                  <a:lnTo>
                    <a:pt x="1302" y="13268"/>
                  </a:lnTo>
                  <a:lnTo>
                    <a:pt x="1394" y="12647"/>
                  </a:lnTo>
                  <a:lnTo>
                    <a:pt x="1495" y="12014"/>
                  </a:lnTo>
                  <a:lnTo>
                    <a:pt x="1610" y="11393"/>
                  </a:lnTo>
                  <a:lnTo>
                    <a:pt x="1733" y="10760"/>
                  </a:lnTo>
                  <a:lnTo>
                    <a:pt x="1869" y="10138"/>
                  </a:lnTo>
                  <a:lnTo>
                    <a:pt x="2014" y="9506"/>
                  </a:lnTo>
                  <a:lnTo>
                    <a:pt x="2089" y="9201"/>
                  </a:lnTo>
                  <a:lnTo>
                    <a:pt x="2172" y="8896"/>
                  </a:lnTo>
                  <a:lnTo>
                    <a:pt x="2256" y="8591"/>
                  </a:lnTo>
                  <a:lnTo>
                    <a:pt x="2340" y="8287"/>
                  </a:lnTo>
                  <a:lnTo>
                    <a:pt x="2427" y="7982"/>
                  </a:lnTo>
                  <a:lnTo>
                    <a:pt x="2520" y="7677"/>
                  </a:lnTo>
                  <a:lnTo>
                    <a:pt x="2612" y="7384"/>
                  </a:lnTo>
                  <a:lnTo>
                    <a:pt x="2709" y="7091"/>
                  </a:lnTo>
                  <a:lnTo>
                    <a:pt x="2810" y="6798"/>
                  </a:lnTo>
                  <a:lnTo>
                    <a:pt x="2911" y="6505"/>
                  </a:lnTo>
                  <a:lnTo>
                    <a:pt x="3017" y="6224"/>
                  </a:lnTo>
                  <a:lnTo>
                    <a:pt x="3127" y="5942"/>
                  </a:lnTo>
                  <a:lnTo>
                    <a:pt x="3237" y="5661"/>
                  </a:lnTo>
                  <a:lnTo>
                    <a:pt x="3351" y="5392"/>
                  </a:lnTo>
                  <a:lnTo>
                    <a:pt x="3465" y="5122"/>
                  </a:lnTo>
                  <a:lnTo>
                    <a:pt x="3584" y="4852"/>
                  </a:lnTo>
                  <a:lnTo>
                    <a:pt x="3707" y="4595"/>
                  </a:lnTo>
                  <a:lnTo>
                    <a:pt x="3830" y="4337"/>
                  </a:lnTo>
                  <a:lnTo>
                    <a:pt x="3958" y="4091"/>
                  </a:lnTo>
                  <a:lnTo>
                    <a:pt x="4090" y="3845"/>
                  </a:lnTo>
                  <a:lnTo>
                    <a:pt x="4221" y="3610"/>
                  </a:lnTo>
                  <a:lnTo>
                    <a:pt x="4358" y="3376"/>
                  </a:lnTo>
                  <a:lnTo>
                    <a:pt x="4494" y="3153"/>
                  </a:lnTo>
                  <a:lnTo>
                    <a:pt x="4635" y="2930"/>
                  </a:lnTo>
                  <a:lnTo>
                    <a:pt x="4780" y="2708"/>
                  </a:lnTo>
                  <a:lnTo>
                    <a:pt x="4925" y="2497"/>
                  </a:lnTo>
                  <a:lnTo>
                    <a:pt x="5074" y="2297"/>
                  </a:lnTo>
                  <a:lnTo>
                    <a:pt x="5228" y="2110"/>
                  </a:lnTo>
                  <a:lnTo>
                    <a:pt x="5382" y="1922"/>
                  </a:lnTo>
                  <a:lnTo>
                    <a:pt x="5541" y="1735"/>
                  </a:lnTo>
                  <a:lnTo>
                    <a:pt x="5703" y="1571"/>
                  </a:lnTo>
                  <a:lnTo>
                    <a:pt x="5866" y="1407"/>
                  </a:lnTo>
                  <a:lnTo>
                    <a:pt x="6029" y="1243"/>
                  </a:lnTo>
                  <a:lnTo>
                    <a:pt x="6200" y="1102"/>
                  </a:lnTo>
                  <a:lnTo>
                    <a:pt x="6372" y="961"/>
                  </a:lnTo>
                  <a:lnTo>
                    <a:pt x="6543" y="821"/>
                  </a:lnTo>
                  <a:lnTo>
                    <a:pt x="6723" y="703"/>
                  </a:lnTo>
                  <a:lnTo>
                    <a:pt x="6899" y="586"/>
                  </a:lnTo>
                  <a:lnTo>
                    <a:pt x="7084" y="481"/>
                  </a:lnTo>
                  <a:lnTo>
                    <a:pt x="7269" y="387"/>
                  </a:lnTo>
                  <a:lnTo>
                    <a:pt x="7458" y="305"/>
                  </a:lnTo>
                  <a:lnTo>
                    <a:pt x="7647" y="235"/>
                  </a:lnTo>
                  <a:lnTo>
                    <a:pt x="7840" y="164"/>
                  </a:lnTo>
                  <a:lnTo>
                    <a:pt x="8034" y="106"/>
                  </a:lnTo>
                  <a:lnTo>
                    <a:pt x="8236" y="71"/>
                  </a:lnTo>
                  <a:lnTo>
                    <a:pt x="8434" y="35"/>
                  </a:lnTo>
                  <a:lnTo>
                    <a:pt x="8640" y="12"/>
                  </a:lnTo>
                  <a:lnTo>
                    <a:pt x="8847" y="0"/>
                  </a:lnTo>
                  <a:lnTo>
                    <a:pt x="9058" y="0"/>
                  </a:lnTo>
                  <a:lnTo>
                    <a:pt x="9269" y="12"/>
                  </a:lnTo>
                  <a:lnTo>
                    <a:pt x="9485" y="35"/>
                  </a:lnTo>
                  <a:lnTo>
                    <a:pt x="9700" y="71"/>
                  </a:lnTo>
                  <a:lnTo>
                    <a:pt x="10944" y="11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9"/>
            <p:cNvSpPr/>
            <p:nvPr/>
          </p:nvSpPr>
          <p:spPr>
            <a:xfrm>
              <a:off x="3562475" y="-1035600"/>
              <a:ext cx="380800" cy="316175"/>
            </a:xfrm>
            <a:custGeom>
              <a:avLst/>
              <a:gdLst/>
              <a:ahLst/>
              <a:cxnLst/>
              <a:rect l="l" t="t" r="r" b="b"/>
              <a:pathLst>
                <a:path w="15232" h="12647" extrusionOk="0">
                  <a:moveTo>
                    <a:pt x="2322" y="0"/>
                  </a:moveTo>
                  <a:lnTo>
                    <a:pt x="2204" y="12"/>
                  </a:lnTo>
                  <a:lnTo>
                    <a:pt x="2085" y="35"/>
                  </a:lnTo>
                  <a:lnTo>
                    <a:pt x="1970" y="71"/>
                  </a:lnTo>
                  <a:lnTo>
                    <a:pt x="1856" y="129"/>
                  </a:lnTo>
                  <a:lnTo>
                    <a:pt x="1742" y="199"/>
                  </a:lnTo>
                  <a:lnTo>
                    <a:pt x="1632" y="281"/>
                  </a:lnTo>
                  <a:lnTo>
                    <a:pt x="1526" y="375"/>
                  </a:lnTo>
                  <a:lnTo>
                    <a:pt x="1421" y="492"/>
                  </a:lnTo>
                  <a:lnTo>
                    <a:pt x="1315" y="621"/>
                  </a:lnTo>
                  <a:lnTo>
                    <a:pt x="1214" y="750"/>
                  </a:lnTo>
                  <a:lnTo>
                    <a:pt x="1117" y="903"/>
                  </a:lnTo>
                  <a:lnTo>
                    <a:pt x="1025" y="1067"/>
                  </a:lnTo>
                  <a:lnTo>
                    <a:pt x="933" y="1231"/>
                  </a:lnTo>
                  <a:lnTo>
                    <a:pt x="845" y="1418"/>
                  </a:lnTo>
                  <a:lnTo>
                    <a:pt x="761" y="1618"/>
                  </a:lnTo>
                  <a:lnTo>
                    <a:pt x="678" y="1817"/>
                  </a:lnTo>
                  <a:lnTo>
                    <a:pt x="603" y="2040"/>
                  </a:lnTo>
                  <a:lnTo>
                    <a:pt x="528" y="2262"/>
                  </a:lnTo>
                  <a:lnTo>
                    <a:pt x="462" y="2497"/>
                  </a:lnTo>
                  <a:lnTo>
                    <a:pt x="396" y="2743"/>
                  </a:lnTo>
                  <a:lnTo>
                    <a:pt x="335" y="2989"/>
                  </a:lnTo>
                  <a:lnTo>
                    <a:pt x="278" y="3247"/>
                  </a:lnTo>
                  <a:lnTo>
                    <a:pt x="229" y="3516"/>
                  </a:lnTo>
                  <a:lnTo>
                    <a:pt x="181" y="3786"/>
                  </a:lnTo>
                  <a:lnTo>
                    <a:pt x="141" y="4067"/>
                  </a:lnTo>
                  <a:lnTo>
                    <a:pt x="102" y="4360"/>
                  </a:lnTo>
                  <a:lnTo>
                    <a:pt x="71" y="4653"/>
                  </a:lnTo>
                  <a:lnTo>
                    <a:pt x="45" y="4958"/>
                  </a:lnTo>
                  <a:lnTo>
                    <a:pt x="27" y="5263"/>
                  </a:lnTo>
                  <a:lnTo>
                    <a:pt x="9" y="5567"/>
                  </a:lnTo>
                  <a:lnTo>
                    <a:pt x="1" y="5884"/>
                  </a:lnTo>
                  <a:lnTo>
                    <a:pt x="1" y="6200"/>
                  </a:lnTo>
                  <a:lnTo>
                    <a:pt x="1" y="6446"/>
                  </a:lnTo>
                  <a:lnTo>
                    <a:pt x="1" y="6763"/>
                  </a:lnTo>
                  <a:lnTo>
                    <a:pt x="9" y="7079"/>
                  </a:lnTo>
                  <a:lnTo>
                    <a:pt x="27" y="7396"/>
                  </a:lnTo>
                  <a:lnTo>
                    <a:pt x="45" y="7701"/>
                  </a:lnTo>
                  <a:lnTo>
                    <a:pt x="71" y="7994"/>
                  </a:lnTo>
                  <a:lnTo>
                    <a:pt x="102" y="8287"/>
                  </a:lnTo>
                  <a:lnTo>
                    <a:pt x="141" y="8580"/>
                  </a:lnTo>
                  <a:lnTo>
                    <a:pt x="181" y="8861"/>
                  </a:lnTo>
                  <a:lnTo>
                    <a:pt x="229" y="9130"/>
                  </a:lnTo>
                  <a:lnTo>
                    <a:pt x="278" y="9400"/>
                  </a:lnTo>
                  <a:lnTo>
                    <a:pt x="335" y="9658"/>
                  </a:lnTo>
                  <a:lnTo>
                    <a:pt x="396" y="9916"/>
                  </a:lnTo>
                  <a:lnTo>
                    <a:pt x="462" y="10150"/>
                  </a:lnTo>
                  <a:lnTo>
                    <a:pt x="528" y="10385"/>
                  </a:lnTo>
                  <a:lnTo>
                    <a:pt x="603" y="10619"/>
                  </a:lnTo>
                  <a:lnTo>
                    <a:pt x="678" y="10830"/>
                  </a:lnTo>
                  <a:lnTo>
                    <a:pt x="761" y="11029"/>
                  </a:lnTo>
                  <a:lnTo>
                    <a:pt x="845" y="11228"/>
                  </a:lnTo>
                  <a:lnTo>
                    <a:pt x="933" y="11416"/>
                  </a:lnTo>
                  <a:lnTo>
                    <a:pt x="1025" y="11580"/>
                  </a:lnTo>
                  <a:lnTo>
                    <a:pt x="1117" y="11744"/>
                  </a:lnTo>
                  <a:lnTo>
                    <a:pt x="1214" y="11896"/>
                  </a:lnTo>
                  <a:lnTo>
                    <a:pt x="1315" y="12037"/>
                  </a:lnTo>
                  <a:lnTo>
                    <a:pt x="1421" y="12154"/>
                  </a:lnTo>
                  <a:lnTo>
                    <a:pt x="1526" y="12272"/>
                  </a:lnTo>
                  <a:lnTo>
                    <a:pt x="1632" y="12365"/>
                  </a:lnTo>
                  <a:lnTo>
                    <a:pt x="1742" y="12447"/>
                  </a:lnTo>
                  <a:lnTo>
                    <a:pt x="1856" y="12518"/>
                  </a:lnTo>
                  <a:lnTo>
                    <a:pt x="1970" y="12576"/>
                  </a:lnTo>
                  <a:lnTo>
                    <a:pt x="2085" y="12611"/>
                  </a:lnTo>
                  <a:lnTo>
                    <a:pt x="2204" y="12635"/>
                  </a:lnTo>
                  <a:lnTo>
                    <a:pt x="2322" y="12647"/>
                  </a:lnTo>
                  <a:lnTo>
                    <a:pt x="12906" y="12647"/>
                  </a:lnTo>
                  <a:lnTo>
                    <a:pt x="13029" y="12635"/>
                  </a:lnTo>
                  <a:lnTo>
                    <a:pt x="13143" y="12611"/>
                  </a:lnTo>
                  <a:lnTo>
                    <a:pt x="13262" y="12576"/>
                  </a:lnTo>
                  <a:lnTo>
                    <a:pt x="13376" y="12518"/>
                  </a:lnTo>
                  <a:lnTo>
                    <a:pt x="13491" y="12447"/>
                  </a:lnTo>
                  <a:lnTo>
                    <a:pt x="13601" y="12365"/>
                  </a:lnTo>
                  <a:lnTo>
                    <a:pt x="13706" y="12272"/>
                  </a:lnTo>
                  <a:lnTo>
                    <a:pt x="13812" y="12154"/>
                  </a:lnTo>
                  <a:lnTo>
                    <a:pt x="13917" y="12037"/>
                  </a:lnTo>
                  <a:lnTo>
                    <a:pt x="14014" y="11896"/>
                  </a:lnTo>
                  <a:lnTo>
                    <a:pt x="14115" y="11744"/>
                  </a:lnTo>
                  <a:lnTo>
                    <a:pt x="14207" y="11580"/>
                  </a:lnTo>
                  <a:lnTo>
                    <a:pt x="14300" y="11416"/>
                  </a:lnTo>
                  <a:lnTo>
                    <a:pt x="14388" y="11228"/>
                  </a:lnTo>
                  <a:lnTo>
                    <a:pt x="14471" y="11029"/>
                  </a:lnTo>
                  <a:lnTo>
                    <a:pt x="14550" y="10830"/>
                  </a:lnTo>
                  <a:lnTo>
                    <a:pt x="14630" y="10619"/>
                  </a:lnTo>
                  <a:lnTo>
                    <a:pt x="14700" y="10385"/>
                  </a:lnTo>
                  <a:lnTo>
                    <a:pt x="14770" y="10150"/>
                  </a:lnTo>
                  <a:lnTo>
                    <a:pt x="14836" y="9916"/>
                  </a:lnTo>
                  <a:lnTo>
                    <a:pt x="14898" y="9658"/>
                  </a:lnTo>
                  <a:lnTo>
                    <a:pt x="14950" y="9400"/>
                  </a:lnTo>
                  <a:lnTo>
                    <a:pt x="15003" y="9130"/>
                  </a:lnTo>
                  <a:lnTo>
                    <a:pt x="15052" y="8861"/>
                  </a:lnTo>
                  <a:lnTo>
                    <a:pt x="15091" y="8580"/>
                  </a:lnTo>
                  <a:lnTo>
                    <a:pt x="15126" y="8287"/>
                  </a:lnTo>
                  <a:lnTo>
                    <a:pt x="15162" y="7994"/>
                  </a:lnTo>
                  <a:lnTo>
                    <a:pt x="15184" y="7701"/>
                  </a:lnTo>
                  <a:lnTo>
                    <a:pt x="15206" y="7396"/>
                  </a:lnTo>
                  <a:lnTo>
                    <a:pt x="15219" y="7079"/>
                  </a:lnTo>
                  <a:lnTo>
                    <a:pt x="15232" y="6763"/>
                  </a:lnTo>
                  <a:lnTo>
                    <a:pt x="15232" y="6446"/>
                  </a:lnTo>
                  <a:lnTo>
                    <a:pt x="15232" y="6200"/>
                  </a:lnTo>
                  <a:lnTo>
                    <a:pt x="15232" y="5884"/>
                  </a:lnTo>
                  <a:lnTo>
                    <a:pt x="15219" y="5567"/>
                  </a:lnTo>
                  <a:lnTo>
                    <a:pt x="15206" y="5263"/>
                  </a:lnTo>
                  <a:lnTo>
                    <a:pt x="15184" y="4958"/>
                  </a:lnTo>
                  <a:lnTo>
                    <a:pt x="15162" y="4653"/>
                  </a:lnTo>
                  <a:lnTo>
                    <a:pt x="15126" y="4360"/>
                  </a:lnTo>
                  <a:lnTo>
                    <a:pt x="15091" y="4067"/>
                  </a:lnTo>
                  <a:lnTo>
                    <a:pt x="15052" y="3786"/>
                  </a:lnTo>
                  <a:lnTo>
                    <a:pt x="15003" y="3516"/>
                  </a:lnTo>
                  <a:lnTo>
                    <a:pt x="14950" y="3247"/>
                  </a:lnTo>
                  <a:lnTo>
                    <a:pt x="14898" y="2989"/>
                  </a:lnTo>
                  <a:lnTo>
                    <a:pt x="14836" y="2743"/>
                  </a:lnTo>
                  <a:lnTo>
                    <a:pt x="14770" y="2497"/>
                  </a:lnTo>
                  <a:lnTo>
                    <a:pt x="14700" y="2262"/>
                  </a:lnTo>
                  <a:lnTo>
                    <a:pt x="14630" y="2040"/>
                  </a:lnTo>
                  <a:lnTo>
                    <a:pt x="14550" y="1817"/>
                  </a:lnTo>
                  <a:lnTo>
                    <a:pt x="14471" y="1618"/>
                  </a:lnTo>
                  <a:lnTo>
                    <a:pt x="14388" y="1418"/>
                  </a:lnTo>
                  <a:lnTo>
                    <a:pt x="14300" y="1231"/>
                  </a:lnTo>
                  <a:lnTo>
                    <a:pt x="14207" y="1067"/>
                  </a:lnTo>
                  <a:lnTo>
                    <a:pt x="14115" y="903"/>
                  </a:lnTo>
                  <a:lnTo>
                    <a:pt x="14014" y="750"/>
                  </a:lnTo>
                  <a:lnTo>
                    <a:pt x="13917" y="621"/>
                  </a:lnTo>
                  <a:lnTo>
                    <a:pt x="13812" y="492"/>
                  </a:lnTo>
                  <a:lnTo>
                    <a:pt x="13706" y="375"/>
                  </a:lnTo>
                  <a:lnTo>
                    <a:pt x="13601" y="281"/>
                  </a:lnTo>
                  <a:lnTo>
                    <a:pt x="13491" y="199"/>
                  </a:lnTo>
                  <a:lnTo>
                    <a:pt x="13376" y="129"/>
                  </a:lnTo>
                  <a:lnTo>
                    <a:pt x="13262" y="71"/>
                  </a:lnTo>
                  <a:lnTo>
                    <a:pt x="13143" y="35"/>
                  </a:lnTo>
                  <a:lnTo>
                    <a:pt x="13029" y="12"/>
                  </a:lnTo>
                  <a:lnTo>
                    <a:pt x="1290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9"/>
            <p:cNvSpPr/>
            <p:nvPr/>
          </p:nvSpPr>
          <p:spPr>
            <a:xfrm>
              <a:off x="3843225" y="-925725"/>
              <a:ext cx="37400" cy="96125"/>
            </a:xfrm>
            <a:custGeom>
              <a:avLst/>
              <a:gdLst/>
              <a:ahLst/>
              <a:cxnLst/>
              <a:rect l="l" t="t" r="r" b="b"/>
              <a:pathLst>
                <a:path w="1496" h="3845" extrusionOk="0">
                  <a:moveTo>
                    <a:pt x="682" y="0"/>
                  </a:moveTo>
                  <a:lnTo>
                    <a:pt x="612" y="24"/>
                  </a:lnTo>
                  <a:lnTo>
                    <a:pt x="541" y="59"/>
                  </a:lnTo>
                  <a:lnTo>
                    <a:pt x="475" y="118"/>
                  </a:lnTo>
                  <a:lnTo>
                    <a:pt x="410" y="188"/>
                  </a:lnTo>
                  <a:lnTo>
                    <a:pt x="348" y="270"/>
                  </a:lnTo>
                  <a:lnTo>
                    <a:pt x="291" y="375"/>
                  </a:lnTo>
                  <a:lnTo>
                    <a:pt x="238" y="493"/>
                  </a:lnTo>
                  <a:lnTo>
                    <a:pt x="190" y="622"/>
                  </a:lnTo>
                  <a:lnTo>
                    <a:pt x="146" y="762"/>
                  </a:lnTo>
                  <a:lnTo>
                    <a:pt x="106" y="915"/>
                  </a:lnTo>
                  <a:lnTo>
                    <a:pt x="71" y="1067"/>
                  </a:lnTo>
                  <a:lnTo>
                    <a:pt x="45" y="1243"/>
                  </a:lnTo>
                  <a:lnTo>
                    <a:pt x="23" y="1419"/>
                  </a:lnTo>
                  <a:lnTo>
                    <a:pt x="9" y="1606"/>
                  </a:lnTo>
                  <a:lnTo>
                    <a:pt x="1" y="1805"/>
                  </a:lnTo>
                  <a:lnTo>
                    <a:pt x="1" y="1876"/>
                  </a:lnTo>
                  <a:lnTo>
                    <a:pt x="5" y="2075"/>
                  </a:lnTo>
                  <a:lnTo>
                    <a:pt x="18" y="2274"/>
                  </a:lnTo>
                  <a:lnTo>
                    <a:pt x="40" y="2462"/>
                  </a:lnTo>
                  <a:lnTo>
                    <a:pt x="62" y="2637"/>
                  </a:lnTo>
                  <a:lnTo>
                    <a:pt x="97" y="2813"/>
                  </a:lnTo>
                  <a:lnTo>
                    <a:pt x="133" y="2977"/>
                  </a:lnTo>
                  <a:lnTo>
                    <a:pt x="176" y="3130"/>
                  </a:lnTo>
                  <a:lnTo>
                    <a:pt x="225" y="3270"/>
                  </a:lnTo>
                  <a:lnTo>
                    <a:pt x="282" y="3399"/>
                  </a:lnTo>
                  <a:lnTo>
                    <a:pt x="339" y="3505"/>
                  </a:lnTo>
                  <a:lnTo>
                    <a:pt x="401" y="3610"/>
                  </a:lnTo>
                  <a:lnTo>
                    <a:pt x="467" y="3692"/>
                  </a:lnTo>
                  <a:lnTo>
                    <a:pt x="533" y="3751"/>
                  </a:lnTo>
                  <a:lnTo>
                    <a:pt x="603" y="3810"/>
                  </a:lnTo>
                  <a:lnTo>
                    <a:pt x="678" y="3833"/>
                  </a:lnTo>
                  <a:lnTo>
                    <a:pt x="757" y="3845"/>
                  </a:lnTo>
                  <a:lnTo>
                    <a:pt x="827" y="3845"/>
                  </a:lnTo>
                  <a:lnTo>
                    <a:pt x="898" y="3821"/>
                  </a:lnTo>
                  <a:lnTo>
                    <a:pt x="968" y="3774"/>
                  </a:lnTo>
                  <a:lnTo>
                    <a:pt x="1034" y="3716"/>
                  </a:lnTo>
                  <a:lnTo>
                    <a:pt x="1095" y="3645"/>
                  </a:lnTo>
                  <a:lnTo>
                    <a:pt x="1157" y="3552"/>
                  </a:lnTo>
                  <a:lnTo>
                    <a:pt x="1214" y="3446"/>
                  </a:lnTo>
                  <a:lnTo>
                    <a:pt x="1267" y="3329"/>
                  </a:lnTo>
                  <a:lnTo>
                    <a:pt x="1315" y="3200"/>
                  </a:lnTo>
                  <a:lnTo>
                    <a:pt x="1355" y="3059"/>
                  </a:lnTo>
                  <a:lnTo>
                    <a:pt x="1394" y="2907"/>
                  </a:lnTo>
                  <a:lnTo>
                    <a:pt x="1425" y="2743"/>
                  </a:lnTo>
                  <a:lnTo>
                    <a:pt x="1452" y="2567"/>
                  </a:lnTo>
                  <a:lnTo>
                    <a:pt x="1474" y="2391"/>
                  </a:lnTo>
                  <a:lnTo>
                    <a:pt x="1487" y="2204"/>
                  </a:lnTo>
                  <a:lnTo>
                    <a:pt x="1496" y="2016"/>
                  </a:lnTo>
                  <a:lnTo>
                    <a:pt x="1491" y="1805"/>
                  </a:lnTo>
                  <a:lnTo>
                    <a:pt x="1478" y="1618"/>
                  </a:lnTo>
                  <a:lnTo>
                    <a:pt x="1460" y="1419"/>
                  </a:lnTo>
                  <a:lnTo>
                    <a:pt x="1438" y="1243"/>
                  </a:lnTo>
                  <a:lnTo>
                    <a:pt x="1408" y="1067"/>
                  </a:lnTo>
                  <a:lnTo>
                    <a:pt x="1368" y="903"/>
                  </a:lnTo>
                  <a:lnTo>
                    <a:pt x="1329" y="750"/>
                  </a:lnTo>
                  <a:lnTo>
                    <a:pt x="1280" y="610"/>
                  </a:lnTo>
                  <a:lnTo>
                    <a:pt x="1227" y="469"/>
                  </a:lnTo>
                  <a:lnTo>
                    <a:pt x="1170" y="364"/>
                  </a:lnTo>
                  <a:lnTo>
                    <a:pt x="1109" y="258"/>
                  </a:lnTo>
                  <a:lnTo>
                    <a:pt x="1043" y="176"/>
                  </a:lnTo>
                  <a:lnTo>
                    <a:pt x="977" y="106"/>
                  </a:lnTo>
                  <a:lnTo>
                    <a:pt x="906" y="47"/>
                  </a:lnTo>
                  <a:lnTo>
                    <a:pt x="832" y="12"/>
                  </a:lnTo>
                  <a:lnTo>
                    <a:pt x="7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9"/>
            <p:cNvSpPr/>
            <p:nvPr/>
          </p:nvSpPr>
          <p:spPr>
            <a:xfrm>
              <a:off x="3495200" y="-1144025"/>
              <a:ext cx="35325" cy="411425"/>
            </a:xfrm>
            <a:custGeom>
              <a:avLst/>
              <a:gdLst/>
              <a:ahLst/>
              <a:cxnLst/>
              <a:rect l="l" t="t" r="r" b="b"/>
              <a:pathLst>
                <a:path w="1413" h="16457" extrusionOk="0">
                  <a:moveTo>
                    <a:pt x="704" y="1"/>
                  </a:moveTo>
                  <a:lnTo>
                    <a:pt x="669" y="12"/>
                  </a:lnTo>
                  <a:lnTo>
                    <a:pt x="634" y="48"/>
                  </a:lnTo>
                  <a:lnTo>
                    <a:pt x="599" y="94"/>
                  </a:lnTo>
                  <a:lnTo>
                    <a:pt x="563" y="165"/>
                  </a:lnTo>
                  <a:lnTo>
                    <a:pt x="528" y="258"/>
                  </a:lnTo>
                  <a:lnTo>
                    <a:pt x="498" y="376"/>
                  </a:lnTo>
                  <a:lnTo>
                    <a:pt x="462" y="505"/>
                  </a:lnTo>
                  <a:lnTo>
                    <a:pt x="432" y="645"/>
                  </a:lnTo>
                  <a:lnTo>
                    <a:pt x="401" y="809"/>
                  </a:lnTo>
                  <a:lnTo>
                    <a:pt x="370" y="997"/>
                  </a:lnTo>
                  <a:lnTo>
                    <a:pt x="339" y="1196"/>
                  </a:lnTo>
                  <a:lnTo>
                    <a:pt x="313" y="1407"/>
                  </a:lnTo>
                  <a:lnTo>
                    <a:pt x="256" y="1876"/>
                  </a:lnTo>
                  <a:lnTo>
                    <a:pt x="207" y="2415"/>
                  </a:lnTo>
                  <a:lnTo>
                    <a:pt x="159" y="3001"/>
                  </a:lnTo>
                  <a:lnTo>
                    <a:pt x="119" y="3634"/>
                  </a:lnTo>
                  <a:lnTo>
                    <a:pt x="84" y="4302"/>
                  </a:lnTo>
                  <a:lnTo>
                    <a:pt x="53" y="5029"/>
                  </a:lnTo>
                  <a:lnTo>
                    <a:pt x="31" y="5779"/>
                  </a:lnTo>
                  <a:lnTo>
                    <a:pt x="14" y="6564"/>
                  </a:lnTo>
                  <a:lnTo>
                    <a:pt x="1" y="7385"/>
                  </a:lnTo>
                  <a:lnTo>
                    <a:pt x="1" y="8217"/>
                  </a:lnTo>
                  <a:lnTo>
                    <a:pt x="1" y="9061"/>
                  </a:lnTo>
                  <a:lnTo>
                    <a:pt x="14" y="9881"/>
                  </a:lnTo>
                  <a:lnTo>
                    <a:pt x="31" y="10666"/>
                  </a:lnTo>
                  <a:lnTo>
                    <a:pt x="53" y="11416"/>
                  </a:lnTo>
                  <a:lnTo>
                    <a:pt x="84" y="12143"/>
                  </a:lnTo>
                  <a:lnTo>
                    <a:pt x="119" y="12823"/>
                  </a:lnTo>
                  <a:lnTo>
                    <a:pt x="159" y="13456"/>
                  </a:lnTo>
                  <a:lnTo>
                    <a:pt x="207" y="14042"/>
                  </a:lnTo>
                  <a:lnTo>
                    <a:pt x="256" y="14569"/>
                  </a:lnTo>
                  <a:lnTo>
                    <a:pt x="313" y="15050"/>
                  </a:lnTo>
                  <a:lnTo>
                    <a:pt x="339" y="15261"/>
                  </a:lnTo>
                  <a:lnTo>
                    <a:pt x="370" y="15460"/>
                  </a:lnTo>
                  <a:lnTo>
                    <a:pt x="401" y="15647"/>
                  </a:lnTo>
                  <a:lnTo>
                    <a:pt x="432" y="15812"/>
                  </a:lnTo>
                  <a:lnTo>
                    <a:pt x="462" y="15952"/>
                  </a:lnTo>
                  <a:lnTo>
                    <a:pt x="498" y="16081"/>
                  </a:lnTo>
                  <a:lnTo>
                    <a:pt x="528" y="16198"/>
                  </a:lnTo>
                  <a:lnTo>
                    <a:pt x="563" y="16292"/>
                  </a:lnTo>
                  <a:lnTo>
                    <a:pt x="599" y="16362"/>
                  </a:lnTo>
                  <a:lnTo>
                    <a:pt x="634" y="16409"/>
                  </a:lnTo>
                  <a:lnTo>
                    <a:pt x="669" y="16444"/>
                  </a:lnTo>
                  <a:lnTo>
                    <a:pt x="704" y="16456"/>
                  </a:lnTo>
                  <a:lnTo>
                    <a:pt x="744" y="16444"/>
                  </a:lnTo>
                  <a:lnTo>
                    <a:pt x="779" y="16409"/>
                  </a:lnTo>
                  <a:lnTo>
                    <a:pt x="814" y="16362"/>
                  </a:lnTo>
                  <a:lnTo>
                    <a:pt x="849" y="16292"/>
                  </a:lnTo>
                  <a:lnTo>
                    <a:pt x="880" y="16198"/>
                  </a:lnTo>
                  <a:lnTo>
                    <a:pt x="915" y="16081"/>
                  </a:lnTo>
                  <a:lnTo>
                    <a:pt x="946" y="15952"/>
                  </a:lnTo>
                  <a:lnTo>
                    <a:pt x="981" y="15812"/>
                  </a:lnTo>
                  <a:lnTo>
                    <a:pt x="1012" y="15647"/>
                  </a:lnTo>
                  <a:lnTo>
                    <a:pt x="1043" y="15460"/>
                  </a:lnTo>
                  <a:lnTo>
                    <a:pt x="1069" y="15261"/>
                  </a:lnTo>
                  <a:lnTo>
                    <a:pt x="1100" y="15050"/>
                  </a:lnTo>
                  <a:lnTo>
                    <a:pt x="1153" y="14581"/>
                  </a:lnTo>
                  <a:lnTo>
                    <a:pt x="1205" y="14042"/>
                  </a:lnTo>
                  <a:lnTo>
                    <a:pt x="1249" y="13456"/>
                  </a:lnTo>
                  <a:lnTo>
                    <a:pt x="1289" y="12823"/>
                  </a:lnTo>
                  <a:lnTo>
                    <a:pt x="1324" y="12143"/>
                  </a:lnTo>
                  <a:lnTo>
                    <a:pt x="1355" y="11428"/>
                  </a:lnTo>
                  <a:lnTo>
                    <a:pt x="1381" y="10666"/>
                  </a:lnTo>
                  <a:lnTo>
                    <a:pt x="1399" y="9881"/>
                  </a:lnTo>
                  <a:lnTo>
                    <a:pt x="1408" y="9061"/>
                  </a:lnTo>
                  <a:lnTo>
                    <a:pt x="1412" y="8217"/>
                  </a:lnTo>
                  <a:lnTo>
                    <a:pt x="1408" y="7385"/>
                  </a:lnTo>
                  <a:lnTo>
                    <a:pt x="1399" y="6564"/>
                  </a:lnTo>
                  <a:lnTo>
                    <a:pt x="1381" y="5779"/>
                  </a:lnTo>
                  <a:lnTo>
                    <a:pt x="1355" y="5029"/>
                  </a:lnTo>
                  <a:lnTo>
                    <a:pt x="1324" y="4302"/>
                  </a:lnTo>
                  <a:lnTo>
                    <a:pt x="1289" y="3634"/>
                  </a:lnTo>
                  <a:lnTo>
                    <a:pt x="1249" y="3001"/>
                  </a:lnTo>
                  <a:lnTo>
                    <a:pt x="1205" y="2415"/>
                  </a:lnTo>
                  <a:lnTo>
                    <a:pt x="1153" y="1876"/>
                  </a:lnTo>
                  <a:lnTo>
                    <a:pt x="1100" y="1407"/>
                  </a:lnTo>
                  <a:lnTo>
                    <a:pt x="1069" y="1196"/>
                  </a:lnTo>
                  <a:lnTo>
                    <a:pt x="1043" y="997"/>
                  </a:lnTo>
                  <a:lnTo>
                    <a:pt x="1012" y="809"/>
                  </a:lnTo>
                  <a:lnTo>
                    <a:pt x="981" y="645"/>
                  </a:lnTo>
                  <a:lnTo>
                    <a:pt x="946" y="505"/>
                  </a:lnTo>
                  <a:lnTo>
                    <a:pt x="915" y="376"/>
                  </a:lnTo>
                  <a:lnTo>
                    <a:pt x="880" y="258"/>
                  </a:lnTo>
                  <a:lnTo>
                    <a:pt x="849" y="165"/>
                  </a:lnTo>
                  <a:lnTo>
                    <a:pt x="814" y="94"/>
                  </a:lnTo>
                  <a:lnTo>
                    <a:pt x="779" y="48"/>
                  </a:lnTo>
                  <a:lnTo>
                    <a:pt x="744" y="12"/>
                  </a:lnTo>
                  <a:lnTo>
                    <a:pt x="70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9"/>
            <p:cNvSpPr/>
            <p:nvPr/>
          </p:nvSpPr>
          <p:spPr>
            <a:xfrm>
              <a:off x="3507525" y="-1144025"/>
              <a:ext cx="39475" cy="413175"/>
            </a:xfrm>
            <a:custGeom>
              <a:avLst/>
              <a:gdLst/>
              <a:ahLst/>
              <a:cxnLst/>
              <a:rect l="l" t="t" r="r" b="b"/>
              <a:pathLst>
                <a:path w="1579" h="16527" extrusionOk="0">
                  <a:moveTo>
                    <a:pt x="251" y="1"/>
                  </a:moveTo>
                  <a:lnTo>
                    <a:pt x="224" y="106"/>
                  </a:lnTo>
                  <a:lnTo>
                    <a:pt x="198" y="223"/>
                  </a:lnTo>
                  <a:lnTo>
                    <a:pt x="172" y="352"/>
                  </a:lnTo>
                  <a:lnTo>
                    <a:pt x="150" y="493"/>
                  </a:lnTo>
                  <a:lnTo>
                    <a:pt x="132" y="657"/>
                  </a:lnTo>
                  <a:lnTo>
                    <a:pt x="114" y="821"/>
                  </a:lnTo>
                  <a:lnTo>
                    <a:pt x="97" y="997"/>
                  </a:lnTo>
                  <a:lnTo>
                    <a:pt x="84" y="1196"/>
                  </a:lnTo>
                  <a:lnTo>
                    <a:pt x="62" y="1618"/>
                  </a:lnTo>
                  <a:lnTo>
                    <a:pt x="48" y="2075"/>
                  </a:lnTo>
                  <a:lnTo>
                    <a:pt x="35" y="2567"/>
                  </a:lnTo>
                  <a:lnTo>
                    <a:pt x="31" y="3107"/>
                  </a:lnTo>
                  <a:lnTo>
                    <a:pt x="26" y="3669"/>
                  </a:lnTo>
                  <a:lnTo>
                    <a:pt x="31" y="4255"/>
                  </a:lnTo>
                  <a:lnTo>
                    <a:pt x="35" y="5509"/>
                  </a:lnTo>
                  <a:lnTo>
                    <a:pt x="44" y="6845"/>
                  </a:lnTo>
                  <a:lnTo>
                    <a:pt x="48" y="8217"/>
                  </a:lnTo>
                  <a:lnTo>
                    <a:pt x="48" y="8920"/>
                  </a:lnTo>
                  <a:lnTo>
                    <a:pt x="44" y="9600"/>
                  </a:lnTo>
                  <a:lnTo>
                    <a:pt x="26" y="10924"/>
                  </a:lnTo>
                  <a:lnTo>
                    <a:pt x="9" y="12178"/>
                  </a:lnTo>
                  <a:lnTo>
                    <a:pt x="5" y="12764"/>
                  </a:lnTo>
                  <a:lnTo>
                    <a:pt x="0" y="13327"/>
                  </a:lnTo>
                  <a:lnTo>
                    <a:pt x="5" y="13854"/>
                  </a:lnTo>
                  <a:lnTo>
                    <a:pt x="9" y="14346"/>
                  </a:lnTo>
                  <a:lnTo>
                    <a:pt x="18" y="14804"/>
                  </a:lnTo>
                  <a:lnTo>
                    <a:pt x="35" y="15225"/>
                  </a:lnTo>
                  <a:lnTo>
                    <a:pt x="48" y="15413"/>
                  </a:lnTo>
                  <a:lnTo>
                    <a:pt x="62" y="15589"/>
                  </a:lnTo>
                  <a:lnTo>
                    <a:pt x="79" y="15765"/>
                  </a:lnTo>
                  <a:lnTo>
                    <a:pt x="97" y="15917"/>
                  </a:lnTo>
                  <a:lnTo>
                    <a:pt x="114" y="16069"/>
                  </a:lnTo>
                  <a:lnTo>
                    <a:pt x="141" y="16198"/>
                  </a:lnTo>
                  <a:lnTo>
                    <a:pt x="163" y="16315"/>
                  </a:lnTo>
                  <a:lnTo>
                    <a:pt x="194" y="16421"/>
                  </a:lnTo>
                  <a:lnTo>
                    <a:pt x="211" y="16456"/>
                  </a:lnTo>
                  <a:lnTo>
                    <a:pt x="238" y="16491"/>
                  </a:lnTo>
                  <a:lnTo>
                    <a:pt x="273" y="16503"/>
                  </a:lnTo>
                  <a:lnTo>
                    <a:pt x="312" y="16515"/>
                  </a:lnTo>
                  <a:lnTo>
                    <a:pt x="400" y="16526"/>
                  </a:lnTo>
                  <a:lnTo>
                    <a:pt x="506" y="16515"/>
                  </a:lnTo>
                  <a:lnTo>
                    <a:pt x="607" y="16480"/>
                  </a:lnTo>
                  <a:lnTo>
                    <a:pt x="699" y="16456"/>
                  </a:lnTo>
                  <a:lnTo>
                    <a:pt x="774" y="16433"/>
                  </a:lnTo>
                  <a:lnTo>
                    <a:pt x="822" y="16421"/>
                  </a:lnTo>
                  <a:lnTo>
                    <a:pt x="858" y="16409"/>
                  </a:lnTo>
                  <a:lnTo>
                    <a:pt x="897" y="16374"/>
                  </a:lnTo>
                  <a:lnTo>
                    <a:pt x="932" y="16327"/>
                  </a:lnTo>
                  <a:lnTo>
                    <a:pt x="967" y="16257"/>
                  </a:lnTo>
                  <a:lnTo>
                    <a:pt x="1003" y="16163"/>
                  </a:lnTo>
                  <a:lnTo>
                    <a:pt x="1038" y="16046"/>
                  </a:lnTo>
                  <a:lnTo>
                    <a:pt x="1073" y="15917"/>
                  </a:lnTo>
                  <a:lnTo>
                    <a:pt x="1104" y="15776"/>
                  </a:lnTo>
                  <a:lnTo>
                    <a:pt x="1139" y="15612"/>
                  </a:lnTo>
                  <a:lnTo>
                    <a:pt x="1170" y="15436"/>
                  </a:lnTo>
                  <a:lnTo>
                    <a:pt x="1200" y="15237"/>
                  </a:lnTo>
                  <a:lnTo>
                    <a:pt x="1231" y="15026"/>
                  </a:lnTo>
                  <a:lnTo>
                    <a:pt x="1262" y="14792"/>
                  </a:lnTo>
                  <a:lnTo>
                    <a:pt x="1293" y="14557"/>
                  </a:lnTo>
                  <a:lnTo>
                    <a:pt x="1346" y="14030"/>
                  </a:lnTo>
                  <a:lnTo>
                    <a:pt x="1394" y="13444"/>
                  </a:lnTo>
                  <a:lnTo>
                    <a:pt x="1442" y="12811"/>
                  </a:lnTo>
                  <a:lnTo>
                    <a:pt x="1482" y="12143"/>
                  </a:lnTo>
                  <a:lnTo>
                    <a:pt x="1513" y="11416"/>
                  </a:lnTo>
                  <a:lnTo>
                    <a:pt x="1539" y="10666"/>
                  </a:lnTo>
                  <a:lnTo>
                    <a:pt x="1561" y="9881"/>
                  </a:lnTo>
                  <a:lnTo>
                    <a:pt x="1574" y="9061"/>
                  </a:lnTo>
                  <a:lnTo>
                    <a:pt x="1579" y="8217"/>
                  </a:lnTo>
                  <a:lnTo>
                    <a:pt x="1574" y="7385"/>
                  </a:lnTo>
                  <a:lnTo>
                    <a:pt x="1561" y="6564"/>
                  </a:lnTo>
                  <a:lnTo>
                    <a:pt x="1543" y="5779"/>
                  </a:lnTo>
                  <a:lnTo>
                    <a:pt x="1517" y="5029"/>
                  </a:lnTo>
                  <a:lnTo>
                    <a:pt x="1482" y="4302"/>
                  </a:lnTo>
                  <a:lnTo>
                    <a:pt x="1447" y="3634"/>
                  </a:lnTo>
                  <a:lnTo>
                    <a:pt x="1398" y="3001"/>
                  </a:lnTo>
                  <a:lnTo>
                    <a:pt x="1350" y="2415"/>
                  </a:lnTo>
                  <a:lnTo>
                    <a:pt x="1297" y="1876"/>
                  </a:lnTo>
                  <a:lnTo>
                    <a:pt x="1266" y="1641"/>
                  </a:lnTo>
                  <a:lnTo>
                    <a:pt x="1236" y="1407"/>
                  </a:lnTo>
                  <a:lnTo>
                    <a:pt x="1205" y="1196"/>
                  </a:lnTo>
                  <a:lnTo>
                    <a:pt x="1174" y="997"/>
                  </a:lnTo>
                  <a:lnTo>
                    <a:pt x="1139" y="809"/>
                  </a:lnTo>
                  <a:lnTo>
                    <a:pt x="1104" y="645"/>
                  </a:lnTo>
                  <a:lnTo>
                    <a:pt x="1069" y="505"/>
                  </a:lnTo>
                  <a:lnTo>
                    <a:pt x="1033" y="376"/>
                  </a:lnTo>
                  <a:lnTo>
                    <a:pt x="998" y="258"/>
                  </a:lnTo>
                  <a:lnTo>
                    <a:pt x="959" y="165"/>
                  </a:lnTo>
                  <a:lnTo>
                    <a:pt x="919" y="94"/>
                  </a:lnTo>
                  <a:lnTo>
                    <a:pt x="884" y="48"/>
                  </a:lnTo>
                  <a:lnTo>
                    <a:pt x="844" y="12"/>
                  </a:lnTo>
                  <a:lnTo>
                    <a:pt x="80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9"/>
            <p:cNvSpPr/>
            <p:nvPr/>
          </p:nvSpPr>
          <p:spPr>
            <a:xfrm>
              <a:off x="3970950" y="-1131425"/>
              <a:ext cx="35325" cy="411425"/>
            </a:xfrm>
            <a:custGeom>
              <a:avLst/>
              <a:gdLst/>
              <a:ahLst/>
              <a:cxnLst/>
              <a:rect l="l" t="t" r="r" b="b"/>
              <a:pathLst>
                <a:path w="1413" h="16457" extrusionOk="0">
                  <a:moveTo>
                    <a:pt x="704" y="1"/>
                  </a:moveTo>
                  <a:lnTo>
                    <a:pt x="669" y="12"/>
                  </a:lnTo>
                  <a:lnTo>
                    <a:pt x="634" y="36"/>
                  </a:lnTo>
                  <a:lnTo>
                    <a:pt x="599" y="94"/>
                  </a:lnTo>
                  <a:lnTo>
                    <a:pt x="564" y="165"/>
                  </a:lnTo>
                  <a:lnTo>
                    <a:pt x="529" y="258"/>
                  </a:lnTo>
                  <a:lnTo>
                    <a:pt x="493" y="364"/>
                  </a:lnTo>
                  <a:lnTo>
                    <a:pt x="463" y="493"/>
                  </a:lnTo>
                  <a:lnTo>
                    <a:pt x="432" y="645"/>
                  </a:lnTo>
                  <a:lnTo>
                    <a:pt x="401" y="809"/>
                  </a:lnTo>
                  <a:lnTo>
                    <a:pt x="370" y="985"/>
                  </a:lnTo>
                  <a:lnTo>
                    <a:pt x="340" y="1184"/>
                  </a:lnTo>
                  <a:lnTo>
                    <a:pt x="309" y="1407"/>
                  </a:lnTo>
                  <a:lnTo>
                    <a:pt x="256" y="1876"/>
                  </a:lnTo>
                  <a:lnTo>
                    <a:pt x="208" y="2403"/>
                  </a:lnTo>
                  <a:lnTo>
                    <a:pt x="159" y="2989"/>
                  </a:lnTo>
                  <a:lnTo>
                    <a:pt x="120" y="3622"/>
                  </a:lnTo>
                  <a:lnTo>
                    <a:pt x="84" y="4302"/>
                  </a:lnTo>
                  <a:lnTo>
                    <a:pt x="54" y="5029"/>
                  </a:lnTo>
                  <a:lnTo>
                    <a:pt x="32" y="5779"/>
                  </a:lnTo>
                  <a:lnTo>
                    <a:pt x="14" y="6576"/>
                  </a:lnTo>
                  <a:lnTo>
                    <a:pt x="1" y="7384"/>
                  </a:lnTo>
                  <a:lnTo>
                    <a:pt x="1" y="8228"/>
                  </a:lnTo>
                  <a:lnTo>
                    <a:pt x="1" y="9072"/>
                  </a:lnTo>
                  <a:lnTo>
                    <a:pt x="14" y="9893"/>
                  </a:lnTo>
                  <a:lnTo>
                    <a:pt x="32" y="10678"/>
                  </a:lnTo>
                  <a:lnTo>
                    <a:pt x="54" y="11428"/>
                  </a:lnTo>
                  <a:lnTo>
                    <a:pt x="84" y="12155"/>
                  </a:lnTo>
                  <a:lnTo>
                    <a:pt x="120" y="12834"/>
                  </a:lnTo>
                  <a:lnTo>
                    <a:pt x="159" y="13467"/>
                  </a:lnTo>
                  <a:lnTo>
                    <a:pt x="208" y="14042"/>
                  </a:lnTo>
                  <a:lnTo>
                    <a:pt x="256" y="14581"/>
                  </a:lnTo>
                  <a:lnTo>
                    <a:pt x="309" y="15050"/>
                  </a:lnTo>
                  <a:lnTo>
                    <a:pt x="340" y="15261"/>
                  </a:lnTo>
                  <a:lnTo>
                    <a:pt x="370" y="15460"/>
                  </a:lnTo>
                  <a:lnTo>
                    <a:pt x="401" y="15647"/>
                  </a:lnTo>
                  <a:lnTo>
                    <a:pt x="432" y="15811"/>
                  </a:lnTo>
                  <a:lnTo>
                    <a:pt x="463" y="15952"/>
                  </a:lnTo>
                  <a:lnTo>
                    <a:pt x="493" y="16081"/>
                  </a:lnTo>
                  <a:lnTo>
                    <a:pt x="529" y="16198"/>
                  </a:lnTo>
                  <a:lnTo>
                    <a:pt x="564" y="16280"/>
                  </a:lnTo>
                  <a:lnTo>
                    <a:pt x="599" y="16362"/>
                  </a:lnTo>
                  <a:lnTo>
                    <a:pt x="634" y="16409"/>
                  </a:lnTo>
                  <a:lnTo>
                    <a:pt x="669" y="16444"/>
                  </a:lnTo>
                  <a:lnTo>
                    <a:pt x="704" y="16456"/>
                  </a:lnTo>
                  <a:lnTo>
                    <a:pt x="740" y="16444"/>
                  </a:lnTo>
                  <a:lnTo>
                    <a:pt x="779" y="16409"/>
                  </a:lnTo>
                  <a:lnTo>
                    <a:pt x="814" y="16362"/>
                  </a:lnTo>
                  <a:lnTo>
                    <a:pt x="845" y="16280"/>
                  </a:lnTo>
                  <a:lnTo>
                    <a:pt x="880" y="16198"/>
                  </a:lnTo>
                  <a:lnTo>
                    <a:pt x="916" y="16081"/>
                  </a:lnTo>
                  <a:lnTo>
                    <a:pt x="946" y="15952"/>
                  </a:lnTo>
                  <a:lnTo>
                    <a:pt x="981" y="15811"/>
                  </a:lnTo>
                  <a:lnTo>
                    <a:pt x="1012" y="15647"/>
                  </a:lnTo>
                  <a:lnTo>
                    <a:pt x="1043" y="15460"/>
                  </a:lnTo>
                  <a:lnTo>
                    <a:pt x="1069" y="15261"/>
                  </a:lnTo>
                  <a:lnTo>
                    <a:pt x="1100" y="15050"/>
                  </a:lnTo>
                  <a:lnTo>
                    <a:pt x="1153" y="14581"/>
                  </a:lnTo>
                  <a:lnTo>
                    <a:pt x="1206" y="14042"/>
                  </a:lnTo>
                  <a:lnTo>
                    <a:pt x="1250" y="13467"/>
                  </a:lnTo>
                  <a:lnTo>
                    <a:pt x="1289" y="12834"/>
                  </a:lnTo>
                  <a:lnTo>
                    <a:pt x="1324" y="12155"/>
                  </a:lnTo>
                  <a:lnTo>
                    <a:pt x="1355" y="11428"/>
                  </a:lnTo>
                  <a:lnTo>
                    <a:pt x="1377" y="10678"/>
                  </a:lnTo>
                  <a:lnTo>
                    <a:pt x="1395" y="9893"/>
                  </a:lnTo>
                  <a:lnTo>
                    <a:pt x="1408" y="9072"/>
                  </a:lnTo>
                  <a:lnTo>
                    <a:pt x="1412" y="8228"/>
                  </a:lnTo>
                  <a:lnTo>
                    <a:pt x="1408" y="7384"/>
                  </a:lnTo>
                  <a:lnTo>
                    <a:pt x="1395" y="6576"/>
                  </a:lnTo>
                  <a:lnTo>
                    <a:pt x="1377" y="5779"/>
                  </a:lnTo>
                  <a:lnTo>
                    <a:pt x="1355" y="5029"/>
                  </a:lnTo>
                  <a:lnTo>
                    <a:pt x="1324" y="4302"/>
                  </a:lnTo>
                  <a:lnTo>
                    <a:pt x="1289" y="3622"/>
                  </a:lnTo>
                  <a:lnTo>
                    <a:pt x="1250" y="2989"/>
                  </a:lnTo>
                  <a:lnTo>
                    <a:pt x="1206" y="2403"/>
                  </a:lnTo>
                  <a:lnTo>
                    <a:pt x="1153" y="1876"/>
                  </a:lnTo>
                  <a:lnTo>
                    <a:pt x="1100" y="1407"/>
                  </a:lnTo>
                  <a:lnTo>
                    <a:pt x="1069" y="1184"/>
                  </a:lnTo>
                  <a:lnTo>
                    <a:pt x="1043" y="985"/>
                  </a:lnTo>
                  <a:lnTo>
                    <a:pt x="1012" y="809"/>
                  </a:lnTo>
                  <a:lnTo>
                    <a:pt x="981" y="645"/>
                  </a:lnTo>
                  <a:lnTo>
                    <a:pt x="946" y="493"/>
                  </a:lnTo>
                  <a:lnTo>
                    <a:pt x="916" y="364"/>
                  </a:lnTo>
                  <a:lnTo>
                    <a:pt x="880" y="258"/>
                  </a:lnTo>
                  <a:lnTo>
                    <a:pt x="845" y="165"/>
                  </a:lnTo>
                  <a:lnTo>
                    <a:pt x="814" y="94"/>
                  </a:lnTo>
                  <a:lnTo>
                    <a:pt x="779" y="36"/>
                  </a:lnTo>
                  <a:lnTo>
                    <a:pt x="740" y="12"/>
                  </a:lnTo>
                  <a:lnTo>
                    <a:pt x="70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9"/>
            <p:cNvSpPr/>
            <p:nvPr/>
          </p:nvSpPr>
          <p:spPr>
            <a:xfrm>
              <a:off x="3954475" y="-1133175"/>
              <a:ext cx="39700" cy="413175"/>
            </a:xfrm>
            <a:custGeom>
              <a:avLst/>
              <a:gdLst/>
              <a:ahLst/>
              <a:cxnLst/>
              <a:rect l="l" t="t" r="r" b="b"/>
              <a:pathLst>
                <a:path w="1588" h="16527" extrusionOk="0">
                  <a:moveTo>
                    <a:pt x="1192" y="0"/>
                  </a:moveTo>
                  <a:lnTo>
                    <a:pt x="1091" y="12"/>
                  </a:lnTo>
                  <a:lnTo>
                    <a:pt x="985" y="35"/>
                  </a:lnTo>
                  <a:lnTo>
                    <a:pt x="893" y="71"/>
                  </a:lnTo>
                  <a:lnTo>
                    <a:pt x="818" y="94"/>
                  </a:lnTo>
                  <a:lnTo>
                    <a:pt x="774" y="106"/>
                  </a:lnTo>
                  <a:lnTo>
                    <a:pt x="735" y="117"/>
                  </a:lnTo>
                  <a:lnTo>
                    <a:pt x="695" y="141"/>
                  </a:lnTo>
                  <a:lnTo>
                    <a:pt x="656" y="188"/>
                  </a:lnTo>
                  <a:lnTo>
                    <a:pt x="616" y="258"/>
                  </a:lnTo>
                  <a:lnTo>
                    <a:pt x="581" y="352"/>
                  </a:lnTo>
                  <a:lnTo>
                    <a:pt x="541" y="457"/>
                  </a:lnTo>
                  <a:lnTo>
                    <a:pt x="506" y="586"/>
                  </a:lnTo>
                  <a:lnTo>
                    <a:pt x="471" y="727"/>
                  </a:lnTo>
                  <a:lnTo>
                    <a:pt x="436" y="891"/>
                  </a:lnTo>
                  <a:lnTo>
                    <a:pt x="405" y="1067"/>
                  </a:lnTo>
                  <a:lnTo>
                    <a:pt x="370" y="1266"/>
                  </a:lnTo>
                  <a:lnTo>
                    <a:pt x="339" y="1477"/>
                  </a:lnTo>
                  <a:lnTo>
                    <a:pt x="308" y="1711"/>
                  </a:lnTo>
                  <a:lnTo>
                    <a:pt x="282" y="1958"/>
                  </a:lnTo>
                  <a:lnTo>
                    <a:pt x="225" y="2485"/>
                  </a:lnTo>
                  <a:lnTo>
                    <a:pt x="176" y="3071"/>
                  </a:lnTo>
                  <a:lnTo>
                    <a:pt x="132" y="3704"/>
                  </a:lnTo>
                  <a:lnTo>
                    <a:pt x="93" y="4372"/>
                  </a:lnTo>
                  <a:lnTo>
                    <a:pt x="62" y="5099"/>
                  </a:lnTo>
                  <a:lnTo>
                    <a:pt x="36" y="5849"/>
                  </a:lnTo>
                  <a:lnTo>
                    <a:pt x="14" y="6646"/>
                  </a:lnTo>
                  <a:lnTo>
                    <a:pt x="5" y="7454"/>
                  </a:lnTo>
                  <a:lnTo>
                    <a:pt x="0" y="8298"/>
                  </a:lnTo>
                  <a:lnTo>
                    <a:pt x="5" y="9142"/>
                  </a:lnTo>
                  <a:lnTo>
                    <a:pt x="14" y="9963"/>
                  </a:lnTo>
                  <a:lnTo>
                    <a:pt x="36" y="10748"/>
                  </a:lnTo>
                  <a:lnTo>
                    <a:pt x="62" y="11498"/>
                  </a:lnTo>
                  <a:lnTo>
                    <a:pt x="93" y="12225"/>
                  </a:lnTo>
                  <a:lnTo>
                    <a:pt x="132" y="12904"/>
                  </a:lnTo>
                  <a:lnTo>
                    <a:pt x="176" y="13537"/>
                  </a:lnTo>
                  <a:lnTo>
                    <a:pt x="225" y="14112"/>
                  </a:lnTo>
                  <a:lnTo>
                    <a:pt x="282" y="14651"/>
                  </a:lnTo>
                  <a:lnTo>
                    <a:pt x="308" y="14885"/>
                  </a:lnTo>
                  <a:lnTo>
                    <a:pt x="339" y="15120"/>
                  </a:lnTo>
                  <a:lnTo>
                    <a:pt x="370" y="15331"/>
                  </a:lnTo>
                  <a:lnTo>
                    <a:pt x="405" y="15530"/>
                  </a:lnTo>
                  <a:lnTo>
                    <a:pt x="436" y="15717"/>
                  </a:lnTo>
                  <a:lnTo>
                    <a:pt x="471" y="15881"/>
                  </a:lnTo>
                  <a:lnTo>
                    <a:pt x="506" y="16022"/>
                  </a:lnTo>
                  <a:lnTo>
                    <a:pt x="541" y="16151"/>
                  </a:lnTo>
                  <a:lnTo>
                    <a:pt x="581" y="16268"/>
                  </a:lnTo>
                  <a:lnTo>
                    <a:pt x="616" y="16350"/>
                  </a:lnTo>
                  <a:lnTo>
                    <a:pt x="656" y="16432"/>
                  </a:lnTo>
                  <a:lnTo>
                    <a:pt x="695" y="16479"/>
                  </a:lnTo>
                  <a:lnTo>
                    <a:pt x="735" y="16514"/>
                  </a:lnTo>
                  <a:lnTo>
                    <a:pt x="774" y="16526"/>
                  </a:lnTo>
                  <a:lnTo>
                    <a:pt x="1341" y="16526"/>
                  </a:lnTo>
                  <a:lnTo>
                    <a:pt x="1368" y="16421"/>
                  </a:lnTo>
                  <a:lnTo>
                    <a:pt x="1394" y="16303"/>
                  </a:lnTo>
                  <a:lnTo>
                    <a:pt x="1416" y="16175"/>
                  </a:lnTo>
                  <a:lnTo>
                    <a:pt x="1438" y="16034"/>
                  </a:lnTo>
                  <a:lnTo>
                    <a:pt x="1460" y="15870"/>
                  </a:lnTo>
                  <a:lnTo>
                    <a:pt x="1478" y="15706"/>
                  </a:lnTo>
                  <a:lnTo>
                    <a:pt x="1491" y="15530"/>
                  </a:lnTo>
                  <a:lnTo>
                    <a:pt x="1504" y="15331"/>
                  </a:lnTo>
                  <a:lnTo>
                    <a:pt x="1526" y="14909"/>
                  </a:lnTo>
                  <a:lnTo>
                    <a:pt x="1544" y="14452"/>
                  </a:lnTo>
                  <a:lnTo>
                    <a:pt x="1553" y="13959"/>
                  </a:lnTo>
                  <a:lnTo>
                    <a:pt x="1561" y="13420"/>
                  </a:lnTo>
                  <a:lnTo>
                    <a:pt x="1561" y="12858"/>
                  </a:lnTo>
                  <a:lnTo>
                    <a:pt x="1561" y="12272"/>
                  </a:lnTo>
                  <a:lnTo>
                    <a:pt x="1557" y="11006"/>
                  </a:lnTo>
                  <a:lnTo>
                    <a:pt x="1548" y="9681"/>
                  </a:lnTo>
                  <a:lnTo>
                    <a:pt x="1544" y="8298"/>
                  </a:lnTo>
                  <a:lnTo>
                    <a:pt x="1544" y="7607"/>
                  </a:lnTo>
                  <a:lnTo>
                    <a:pt x="1548" y="6927"/>
                  </a:lnTo>
                  <a:lnTo>
                    <a:pt x="1566" y="5603"/>
                  </a:lnTo>
                  <a:lnTo>
                    <a:pt x="1579" y="4349"/>
                  </a:lnTo>
                  <a:lnTo>
                    <a:pt x="1588" y="3763"/>
                  </a:lnTo>
                  <a:lnTo>
                    <a:pt x="1588" y="3200"/>
                  </a:lnTo>
                  <a:lnTo>
                    <a:pt x="1588" y="2673"/>
                  </a:lnTo>
                  <a:lnTo>
                    <a:pt x="1583" y="2169"/>
                  </a:lnTo>
                  <a:lnTo>
                    <a:pt x="1575" y="1711"/>
                  </a:lnTo>
                  <a:lnTo>
                    <a:pt x="1557" y="1301"/>
                  </a:lnTo>
                  <a:lnTo>
                    <a:pt x="1544" y="1114"/>
                  </a:lnTo>
                  <a:lnTo>
                    <a:pt x="1531" y="926"/>
                  </a:lnTo>
                  <a:lnTo>
                    <a:pt x="1517" y="762"/>
                  </a:lnTo>
                  <a:lnTo>
                    <a:pt x="1500" y="598"/>
                  </a:lnTo>
                  <a:lnTo>
                    <a:pt x="1478" y="457"/>
                  </a:lnTo>
                  <a:lnTo>
                    <a:pt x="1456" y="328"/>
                  </a:lnTo>
                  <a:lnTo>
                    <a:pt x="1429" y="211"/>
                  </a:lnTo>
                  <a:lnTo>
                    <a:pt x="1403" y="106"/>
                  </a:lnTo>
                  <a:lnTo>
                    <a:pt x="1385" y="59"/>
                  </a:lnTo>
                  <a:lnTo>
                    <a:pt x="1359" y="35"/>
                  </a:lnTo>
                  <a:lnTo>
                    <a:pt x="1324" y="12"/>
                  </a:lnTo>
                  <a:lnTo>
                    <a:pt x="128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9"/>
            <p:cNvSpPr/>
            <p:nvPr/>
          </p:nvSpPr>
          <p:spPr>
            <a:xfrm>
              <a:off x="3954475" y="-1133175"/>
              <a:ext cx="39700" cy="413175"/>
            </a:xfrm>
            <a:custGeom>
              <a:avLst/>
              <a:gdLst/>
              <a:ahLst/>
              <a:cxnLst/>
              <a:rect l="l" t="t" r="r" b="b"/>
              <a:pathLst>
                <a:path w="1588" h="16527" fill="none" extrusionOk="0">
                  <a:moveTo>
                    <a:pt x="0" y="8298"/>
                  </a:moveTo>
                  <a:lnTo>
                    <a:pt x="0" y="8298"/>
                  </a:lnTo>
                  <a:lnTo>
                    <a:pt x="5" y="9142"/>
                  </a:lnTo>
                  <a:lnTo>
                    <a:pt x="14" y="9963"/>
                  </a:lnTo>
                  <a:lnTo>
                    <a:pt x="36" y="10748"/>
                  </a:lnTo>
                  <a:lnTo>
                    <a:pt x="62" y="11498"/>
                  </a:lnTo>
                  <a:lnTo>
                    <a:pt x="93" y="12225"/>
                  </a:lnTo>
                  <a:lnTo>
                    <a:pt x="132" y="12904"/>
                  </a:lnTo>
                  <a:lnTo>
                    <a:pt x="176" y="13537"/>
                  </a:lnTo>
                  <a:lnTo>
                    <a:pt x="225" y="14112"/>
                  </a:lnTo>
                  <a:lnTo>
                    <a:pt x="282" y="14651"/>
                  </a:lnTo>
                  <a:lnTo>
                    <a:pt x="308" y="14885"/>
                  </a:lnTo>
                  <a:lnTo>
                    <a:pt x="339" y="15120"/>
                  </a:lnTo>
                  <a:lnTo>
                    <a:pt x="370" y="15331"/>
                  </a:lnTo>
                  <a:lnTo>
                    <a:pt x="405" y="15530"/>
                  </a:lnTo>
                  <a:lnTo>
                    <a:pt x="436" y="15717"/>
                  </a:lnTo>
                  <a:lnTo>
                    <a:pt x="471" y="15881"/>
                  </a:lnTo>
                  <a:lnTo>
                    <a:pt x="506" y="16022"/>
                  </a:lnTo>
                  <a:lnTo>
                    <a:pt x="541" y="16151"/>
                  </a:lnTo>
                  <a:lnTo>
                    <a:pt x="581" y="16268"/>
                  </a:lnTo>
                  <a:lnTo>
                    <a:pt x="616" y="16350"/>
                  </a:lnTo>
                  <a:lnTo>
                    <a:pt x="656" y="16432"/>
                  </a:lnTo>
                  <a:lnTo>
                    <a:pt x="695" y="16479"/>
                  </a:lnTo>
                  <a:lnTo>
                    <a:pt x="735" y="16514"/>
                  </a:lnTo>
                  <a:lnTo>
                    <a:pt x="774" y="16526"/>
                  </a:lnTo>
                  <a:lnTo>
                    <a:pt x="1341" y="16526"/>
                  </a:lnTo>
                  <a:lnTo>
                    <a:pt x="1341" y="16526"/>
                  </a:lnTo>
                  <a:lnTo>
                    <a:pt x="1368" y="16421"/>
                  </a:lnTo>
                  <a:lnTo>
                    <a:pt x="1394" y="16303"/>
                  </a:lnTo>
                  <a:lnTo>
                    <a:pt x="1416" y="16175"/>
                  </a:lnTo>
                  <a:lnTo>
                    <a:pt x="1438" y="16034"/>
                  </a:lnTo>
                  <a:lnTo>
                    <a:pt x="1460" y="15870"/>
                  </a:lnTo>
                  <a:lnTo>
                    <a:pt x="1478" y="15706"/>
                  </a:lnTo>
                  <a:lnTo>
                    <a:pt x="1491" y="15530"/>
                  </a:lnTo>
                  <a:lnTo>
                    <a:pt x="1504" y="15331"/>
                  </a:lnTo>
                  <a:lnTo>
                    <a:pt x="1526" y="14909"/>
                  </a:lnTo>
                  <a:lnTo>
                    <a:pt x="1544" y="14452"/>
                  </a:lnTo>
                  <a:lnTo>
                    <a:pt x="1553" y="13959"/>
                  </a:lnTo>
                  <a:lnTo>
                    <a:pt x="1561" y="13420"/>
                  </a:lnTo>
                  <a:lnTo>
                    <a:pt x="1561" y="12858"/>
                  </a:lnTo>
                  <a:lnTo>
                    <a:pt x="1561" y="12272"/>
                  </a:lnTo>
                  <a:lnTo>
                    <a:pt x="1557" y="11006"/>
                  </a:lnTo>
                  <a:lnTo>
                    <a:pt x="1548" y="9681"/>
                  </a:lnTo>
                  <a:lnTo>
                    <a:pt x="1544" y="8298"/>
                  </a:lnTo>
                  <a:lnTo>
                    <a:pt x="1544" y="8298"/>
                  </a:lnTo>
                  <a:lnTo>
                    <a:pt x="1544" y="7607"/>
                  </a:lnTo>
                  <a:lnTo>
                    <a:pt x="1548" y="6927"/>
                  </a:lnTo>
                  <a:lnTo>
                    <a:pt x="1566" y="5603"/>
                  </a:lnTo>
                  <a:lnTo>
                    <a:pt x="1579" y="4349"/>
                  </a:lnTo>
                  <a:lnTo>
                    <a:pt x="1588" y="3763"/>
                  </a:lnTo>
                  <a:lnTo>
                    <a:pt x="1588" y="3200"/>
                  </a:lnTo>
                  <a:lnTo>
                    <a:pt x="1588" y="2673"/>
                  </a:lnTo>
                  <a:lnTo>
                    <a:pt x="1583" y="2169"/>
                  </a:lnTo>
                  <a:lnTo>
                    <a:pt x="1575" y="1711"/>
                  </a:lnTo>
                  <a:lnTo>
                    <a:pt x="1557" y="1301"/>
                  </a:lnTo>
                  <a:lnTo>
                    <a:pt x="1544" y="1114"/>
                  </a:lnTo>
                  <a:lnTo>
                    <a:pt x="1531" y="926"/>
                  </a:lnTo>
                  <a:lnTo>
                    <a:pt x="1517" y="762"/>
                  </a:lnTo>
                  <a:lnTo>
                    <a:pt x="1500" y="598"/>
                  </a:lnTo>
                  <a:lnTo>
                    <a:pt x="1478" y="457"/>
                  </a:lnTo>
                  <a:lnTo>
                    <a:pt x="1456" y="328"/>
                  </a:lnTo>
                  <a:lnTo>
                    <a:pt x="1429" y="211"/>
                  </a:lnTo>
                  <a:lnTo>
                    <a:pt x="1403" y="106"/>
                  </a:lnTo>
                  <a:lnTo>
                    <a:pt x="1403" y="106"/>
                  </a:lnTo>
                  <a:lnTo>
                    <a:pt x="1385" y="59"/>
                  </a:lnTo>
                  <a:lnTo>
                    <a:pt x="1359" y="35"/>
                  </a:lnTo>
                  <a:lnTo>
                    <a:pt x="1324" y="12"/>
                  </a:lnTo>
                  <a:lnTo>
                    <a:pt x="1284" y="0"/>
                  </a:lnTo>
                  <a:lnTo>
                    <a:pt x="1192" y="0"/>
                  </a:lnTo>
                  <a:lnTo>
                    <a:pt x="1091" y="12"/>
                  </a:lnTo>
                  <a:lnTo>
                    <a:pt x="985" y="35"/>
                  </a:lnTo>
                  <a:lnTo>
                    <a:pt x="893" y="71"/>
                  </a:lnTo>
                  <a:lnTo>
                    <a:pt x="818" y="94"/>
                  </a:lnTo>
                  <a:lnTo>
                    <a:pt x="774" y="106"/>
                  </a:lnTo>
                  <a:lnTo>
                    <a:pt x="774" y="106"/>
                  </a:lnTo>
                  <a:lnTo>
                    <a:pt x="735" y="117"/>
                  </a:lnTo>
                  <a:lnTo>
                    <a:pt x="695" y="141"/>
                  </a:lnTo>
                  <a:lnTo>
                    <a:pt x="656" y="188"/>
                  </a:lnTo>
                  <a:lnTo>
                    <a:pt x="616" y="258"/>
                  </a:lnTo>
                  <a:lnTo>
                    <a:pt x="581" y="352"/>
                  </a:lnTo>
                  <a:lnTo>
                    <a:pt x="541" y="457"/>
                  </a:lnTo>
                  <a:lnTo>
                    <a:pt x="506" y="586"/>
                  </a:lnTo>
                  <a:lnTo>
                    <a:pt x="471" y="727"/>
                  </a:lnTo>
                  <a:lnTo>
                    <a:pt x="436" y="891"/>
                  </a:lnTo>
                  <a:lnTo>
                    <a:pt x="405" y="1067"/>
                  </a:lnTo>
                  <a:lnTo>
                    <a:pt x="370" y="1266"/>
                  </a:lnTo>
                  <a:lnTo>
                    <a:pt x="339" y="1477"/>
                  </a:lnTo>
                  <a:lnTo>
                    <a:pt x="308" y="1711"/>
                  </a:lnTo>
                  <a:lnTo>
                    <a:pt x="282" y="1958"/>
                  </a:lnTo>
                  <a:lnTo>
                    <a:pt x="225" y="2485"/>
                  </a:lnTo>
                  <a:lnTo>
                    <a:pt x="176" y="3071"/>
                  </a:lnTo>
                  <a:lnTo>
                    <a:pt x="132" y="3704"/>
                  </a:lnTo>
                  <a:lnTo>
                    <a:pt x="93" y="4372"/>
                  </a:lnTo>
                  <a:lnTo>
                    <a:pt x="62" y="5099"/>
                  </a:lnTo>
                  <a:lnTo>
                    <a:pt x="36" y="5849"/>
                  </a:lnTo>
                  <a:lnTo>
                    <a:pt x="14" y="6646"/>
                  </a:lnTo>
                  <a:lnTo>
                    <a:pt x="5" y="7454"/>
                  </a:lnTo>
                  <a:lnTo>
                    <a:pt x="0" y="82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9"/>
            <p:cNvSpPr/>
            <p:nvPr/>
          </p:nvSpPr>
          <p:spPr>
            <a:xfrm>
              <a:off x="3581500" y="-1803000"/>
              <a:ext cx="384975" cy="685375"/>
            </a:xfrm>
            <a:custGeom>
              <a:avLst/>
              <a:gdLst/>
              <a:ahLst/>
              <a:cxnLst/>
              <a:rect l="l" t="t" r="r" b="b"/>
              <a:pathLst>
                <a:path w="15399" h="27415" extrusionOk="0">
                  <a:moveTo>
                    <a:pt x="1742" y="1735"/>
                  </a:moveTo>
                  <a:lnTo>
                    <a:pt x="1605" y="2005"/>
                  </a:lnTo>
                  <a:lnTo>
                    <a:pt x="1478" y="2274"/>
                  </a:lnTo>
                  <a:lnTo>
                    <a:pt x="1350" y="2555"/>
                  </a:lnTo>
                  <a:lnTo>
                    <a:pt x="1223" y="2848"/>
                  </a:lnTo>
                  <a:lnTo>
                    <a:pt x="1100" y="3141"/>
                  </a:lnTo>
                  <a:lnTo>
                    <a:pt x="981" y="3446"/>
                  </a:lnTo>
                  <a:lnTo>
                    <a:pt x="867" y="3751"/>
                  </a:lnTo>
                  <a:lnTo>
                    <a:pt x="752" y="4067"/>
                  </a:lnTo>
                  <a:lnTo>
                    <a:pt x="647" y="4395"/>
                  </a:lnTo>
                  <a:lnTo>
                    <a:pt x="541" y="4724"/>
                  </a:lnTo>
                  <a:lnTo>
                    <a:pt x="440" y="5052"/>
                  </a:lnTo>
                  <a:lnTo>
                    <a:pt x="343" y="5403"/>
                  </a:lnTo>
                  <a:lnTo>
                    <a:pt x="251" y="5743"/>
                  </a:lnTo>
                  <a:lnTo>
                    <a:pt x="163" y="6107"/>
                  </a:lnTo>
                  <a:lnTo>
                    <a:pt x="79" y="6458"/>
                  </a:lnTo>
                  <a:lnTo>
                    <a:pt x="0" y="6833"/>
                  </a:lnTo>
                  <a:lnTo>
                    <a:pt x="40" y="6775"/>
                  </a:lnTo>
                  <a:lnTo>
                    <a:pt x="123" y="6458"/>
                  </a:lnTo>
                  <a:lnTo>
                    <a:pt x="211" y="6142"/>
                  </a:lnTo>
                  <a:lnTo>
                    <a:pt x="299" y="5825"/>
                  </a:lnTo>
                  <a:lnTo>
                    <a:pt x="392" y="5509"/>
                  </a:lnTo>
                  <a:lnTo>
                    <a:pt x="488" y="5204"/>
                  </a:lnTo>
                  <a:lnTo>
                    <a:pt x="590" y="4899"/>
                  </a:lnTo>
                  <a:lnTo>
                    <a:pt x="691" y="4595"/>
                  </a:lnTo>
                  <a:lnTo>
                    <a:pt x="796" y="4290"/>
                  </a:lnTo>
                  <a:lnTo>
                    <a:pt x="902" y="3997"/>
                  </a:lnTo>
                  <a:lnTo>
                    <a:pt x="1012" y="3704"/>
                  </a:lnTo>
                  <a:lnTo>
                    <a:pt x="1126" y="3411"/>
                  </a:lnTo>
                  <a:lnTo>
                    <a:pt x="1245" y="3130"/>
                  </a:lnTo>
                  <a:lnTo>
                    <a:pt x="1363" y="2848"/>
                  </a:lnTo>
                  <a:lnTo>
                    <a:pt x="1486" y="2567"/>
                  </a:lnTo>
                  <a:lnTo>
                    <a:pt x="1614" y="2298"/>
                  </a:lnTo>
                  <a:lnTo>
                    <a:pt x="1742" y="2040"/>
                  </a:lnTo>
                  <a:lnTo>
                    <a:pt x="1742" y="1735"/>
                  </a:lnTo>
                  <a:close/>
                  <a:moveTo>
                    <a:pt x="11969" y="0"/>
                  </a:moveTo>
                  <a:lnTo>
                    <a:pt x="11969" y="176"/>
                  </a:lnTo>
                  <a:lnTo>
                    <a:pt x="12079" y="340"/>
                  </a:lnTo>
                  <a:lnTo>
                    <a:pt x="12189" y="516"/>
                  </a:lnTo>
                  <a:lnTo>
                    <a:pt x="12299" y="704"/>
                  </a:lnTo>
                  <a:lnTo>
                    <a:pt x="12409" y="891"/>
                  </a:lnTo>
                  <a:lnTo>
                    <a:pt x="12519" y="1102"/>
                  </a:lnTo>
                  <a:lnTo>
                    <a:pt x="12629" y="1313"/>
                  </a:lnTo>
                  <a:lnTo>
                    <a:pt x="12734" y="1524"/>
                  </a:lnTo>
                  <a:lnTo>
                    <a:pt x="12840" y="1758"/>
                  </a:lnTo>
                  <a:lnTo>
                    <a:pt x="12945" y="1993"/>
                  </a:lnTo>
                  <a:lnTo>
                    <a:pt x="13051" y="2239"/>
                  </a:lnTo>
                  <a:lnTo>
                    <a:pt x="13152" y="2497"/>
                  </a:lnTo>
                  <a:lnTo>
                    <a:pt x="13253" y="2755"/>
                  </a:lnTo>
                  <a:lnTo>
                    <a:pt x="13354" y="3036"/>
                  </a:lnTo>
                  <a:lnTo>
                    <a:pt x="13451" y="3317"/>
                  </a:lnTo>
                  <a:lnTo>
                    <a:pt x="13548" y="3610"/>
                  </a:lnTo>
                  <a:lnTo>
                    <a:pt x="13640" y="3915"/>
                  </a:lnTo>
                  <a:lnTo>
                    <a:pt x="13732" y="4231"/>
                  </a:lnTo>
                  <a:lnTo>
                    <a:pt x="13825" y="4560"/>
                  </a:lnTo>
                  <a:lnTo>
                    <a:pt x="13908" y="4899"/>
                  </a:lnTo>
                  <a:lnTo>
                    <a:pt x="13996" y="5239"/>
                  </a:lnTo>
                  <a:lnTo>
                    <a:pt x="14075" y="5603"/>
                  </a:lnTo>
                  <a:lnTo>
                    <a:pt x="14154" y="5966"/>
                  </a:lnTo>
                  <a:lnTo>
                    <a:pt x="14229" y="6353"/>
                  </a:lnTo>
                  <a:lnTo>
                    <a:pt x="14304" y="6751"/>
                  </a:lnTo>
                  <a:lnTo>
                    <a:pt x="14374" y="7150"/>
                  </a:lnTo>
                  <a:lnTo>
                    <a:pt x="14440" y="7572"/>
                  </a:lnTo>
                  <a:lnTo>
                    <a:pt x="14502" y="7994"/>
                  </a:lnTo>
                  <a:lnTo>
                    <a:pt x="14559" y="8439"/>
                  </a:lnTo>
                  <a:lnTo>
                    <a:pt x="14616" y="8896"/>
                  </a:lnTo>
                  <a:lnTo>
                    <a:pt x="14669" y="9365"/>
                  </a:lnTo>
                  <a:lnTo>
                    <a:pt x="14712" y="9798"/>
                  </a:lnTo>
                  <a:lnTo>
                    <a:pt x="14704" y="9705"/>
                  </a:lnTo>
                  <a:lnTo>
                    <a:pt x="14642" y="9095"/>
                  </a:lnTo>
                  <a:lnTo>
                    <a:pt x="14572" y="8498"/>
                  </a:lnTo>
                  <a:lnTo>
                    <a:pt x="14497" y="7900"/>
                  </a:lnTo>
                  <a:lnTo>
                    <a:pt x="14414" y="7326"/>
                  </a:lnTo>
                  <a:lnTo>
                    <a:pt x="14326" y="6763"/>
                  </a:lnTo>
                  <a:lnTo>
                    <a:pt x="14225" y="6212"/>
                  </a:lnTo>
                  <a:lnTo>
                    <a:pt x="14115" y="5673"/>
                  </a:lnTo>
                  <a:lnTo>
                    <a:pt x="13996" y="5146"/>
                  </a:lnTo>
                  <a:lnTo>
                    <a:pt x="13934" y="4888"/>
                  </a:lnTo>
                  <a:lnTo>
                    <a:pt x="13869" y="4630"/>
                  </a:lnTo>
                  <a:lnTo>
                    <a:pt x="13803" y="4372"/>
                  </a:lnTo>
                  <a:lnTo>
                    <a:pt x="13732" y="4126"/>
                  </a:lnTo>
                  <a:lnTo>
                    <a:pt x="13662" y="3880"/>
                  </a:lnTo>
                  <a:lnTo>
                    <a:pt x="13587" y="3634"/>
                  </a:lnTo>
                  <a:lnTo>
                    <a:pt x="13508" y="3388"/>
                  </a:lnTo>
                  <a:lnTo>
                    <a:pt x="13429" y="3153"/>
                  </a:lnTo>
                  <a:lnTo>
                    <a:pt x="13345" y="2919"/>
                  </a:lnTo>
                  <a:lnTo>
                    <a:pt x="13257" y="2684"/>
                  </a:lnTo>
                  <a:lnTo>
                    <a:pt x="13169" y="2450"/>
                  </a:lnTo>
                  <a:lnTo>
                    <a:pt x="13077" y="2227"/>
                  </a:lnTo>
                  <a:lnTo>
                    <a:pt x="12985" y="2005"/>
                  </a:lnTo>
                  <a:lnTo>
                    <a:pt x="12888" y="1782"/>
                  </a:lnTo>
                  <a:lnTo>
                    <a:pt x="12778" y="1536"/>
                  </a:lnTo>
                  <a:lnTo>
                    <a:pt x="12668" y="1301"/>
                  </a:lnTo>
                  <a:lnTo>
                    <a:pt x="12554" y="1067"/>
                  </a:lnTo>
                  <a:lnTo>
                    <a:pt x="12439" y="832"/>
                  </a:lnTo>
                  <a:lnTo>
                    <a:pt x="12325" y="622"/>
                  </a:lnTo>
                  <a:lnTo>
                    <a:pt x="12206" y="399"/>
                  </a:lnTo>
                  <a:lnTo>
                    <a:pt x="12088" y="200"/>
                  </a:lnTo>
                  <a:lnTo>
                    <a:pt x="11969" y="0"/>
                  </a:lnTo>
                  <a:close/>
                  <a:moveTo>
                    <a:pt x="14712" y="9798"/>
                  </a:moveTo>
                  <a:lnTo>
                    <a:pt x="14761" y="10338"/>
                  </a:lnTo>
                  <a:lnTo>
                    <a:pt x="14717" y="9845"/>
                  </a:lnTo>
                  <a:lnTo>
                    <a:pt x="14712" y="9798"/>
                  </a:lnTo>
                  <a:close/>
                  <a:moveTo>
                    <a:pt x="14792" y="10748"/>
                  </a:moveTo>
                  <a:lnTo>
                    <a:pt x="14827" y="11275"/>
                  </a:lnTo>
                  <a:lnTo>
                    <a:pt x="14849" y="11618"/>
                  </a:lnTo>
                  <a:lnTo>
                    <a:pt x="14827" y="11252"/>
                  </a:lnTo>
                  <a:lnTo>
                    <a:pt x="14792" y="10748"/>
                  </a:lnTo>
                  <a:close/>
                  <a:moveTo>
                    <a:pt x="14849" y="11618"/>
                  </a:moveTo>
                  <a:lnTo>
                    <a:pt x="14858" y="11756"/>
                  </a:lnTo>
                  <a:lnTo>
                    <a:pt x="14911" y="12787"/>
                  </a:lnTo>
                  <a:lnTo>
                    <a:pt x="14959" y="13901"/>
                  </a:lnTo>
                  <a:lnTo>
                    <a:pt x="14919" y="12916"/>
                  </a:lnTo>
                  <a:lnTo>
                    <a:pt x="14893" y="12365"/>
                  </a:lnTo>
                  <a:lnTo>
                    <a:pt x="14862" y="11815"/>
                  </a:lnTo>
                  <a:lnTo>
                    <a:pt x="14849" y="11618"/>
                  </a:lnTo>
                  <a:close/>
                  <a:moveTo>
                    <a:pt x="15236" y="21531"/>
                  </a:moveTo>
                  <a:lnTo>
                    <a:pt x="15315" y="24391"/>
                  </a:lnTo>
                  <a:lnTo>
                    <a:pt x="15398" y="27370"/>
                  </a:lnTo>
                  <a:lnTo>
                    <a:pt x="15385" y="26770"/>
                  </a:lnTo>
                  <a:lnTo>
                    <a:pt x="15355" y="25469"/>
                  </a:lnTo>
                  <a:lnTo>
                    <a:pt x="15302" y="23676"/>
                  </a:lnTo>
                  <a:lnTo>
                    <a:pt x="15236" y="21531"/>
                  </a:lnTo>
                  <a:close/>
                  <a:moveTo>
                    <a:pt x="15398" y="27370"/>
                  </a:moveTo>
                  <a:lnTo>
                    <a:pt x="15399" y="27414"/>
                  </a:lnTo>
                  <a:lnTo>
                    <a:pt x="15399" y="27403"/>
                  </a:lnTo>
                  <a:lnTo>
                    <a:pt x="15398" y="2737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9"/>
            <p:cNvSpPr/>
            <p:nvPr/>
          </p:nvSpPr>
          <p:spPr>
            <a:xfrm>
              <a:off x="3880700" y="-1803000"/>
              <a:ext cx="69850" cy="258450"/>
            </a:xfrm>
            <a:custGeom>
              <a:avLst/>
              <a:gdLst/>
              <a:ahLst/>
              <a:cxnLst/>
              <a:rect l="l" t="t" r="r" b="b"/>
              <a:pathLst>
                <a:path w="2794" h="10338" fill="none" extrusionOk="0">
                  <a:moveTo>
                    <a:pt x="2793" y="10338"/>
                  </a:moveTo>
                  <a:lnTo>
                    <a:pt x="2793" y="10338"/>
                  </a:lnTo>
                  <a:lnTo>
                    <a:pt x="2749" y="9845"/>
                  </a:lnTo>
                  <a:lnTo>
                    <a:pt x="2701" y="9365"/>
                  </a:lnTo>
                  <a:lnTo>
                    <a:pt x="2648" y="8896"/>
                  </a:lnTo>
                  <a:lnTo>
                    <a:pt x="2591" y="8439"/>
                  </a:lnTo>
                  <a:lnTo>
                    <a:pt x="2534" y="7994"/>
                  </a:lnTo>
                  <a:lnTo>
                    <a:pt x="2472" y="7572"/>
                  </a:lnTo>
                  <a:lnTo>
                    <a:pt x="2406" y="7150"/>
                  </a:lnTo>
                  <a:lnTo>
                    <a:pt x="2336" y="6751"/>
                  </a:lnTo>
                  <a:lnTo>
                    <a:pt x="2261" y="6353"/>
                  </a:lnTo>
                  <a:lnTo>
                    <a:pt x="2186" y="5966"/>
                  </a:lnTo>
                  <a:lnTo>
                    <a:pt x="2107" y="5603"/>
                  </a:lnTo>
                  <a:lnTo>
                    <a:pt x="2028" y="5239"/>
                  </a:lnTo>
                  <a:lnTo>
                    <a:pt x="1940" y="4899"/>
                  </a:lnTo>
                  <a:lnTo>
                    <a:pt x="1857" y="4560"/>
                  </a:lnTo>
                  <a:lnTo>
                    <a:pt x="1764" y="4231"/>
                  </a:lnTo>
                  <a:lnTo>
                    <a:pt x="1672" y="3915"/>
                  </a:lnTo>
                  <a:lnTo>
                    <a:pt x="1580" y="3610"/>
                  </a:lnTo>
                  <a:lnTo>
                    <a:pt x="1483" y="3317"/>
                  </a:lnTo>
                  <a:lnTo>
                    <a:pt x="1386" y="3036"/>
                  </a:lnTo>
                  <a:lnTo>
                    <a:pt x="1285" y="2755"/>
                  </a:lnTo>
                  <a:lnTo>
                    <a:pt x="1184" y="2497"/>
                  </a:lnTo>
                  <a:lnTo>
                    <a:pt x="1083" y="2239"/>
                  </a:lnTo>
                  <a:lnTo>
                    <a:pt x="977" y="1993"/>
                  </a:lnTo>
                  <a:lnTo>
                    <a:pt x="872" y="1758"/>
                  </a:lnTo>
                  <a:lnTo>
                    <a:pt x="766" y="1524"/>
                  </a:lnTo>
                  <a:lnTo>
                    <a:pt x="661" y="1313"/>
                  </a:lnTo>
                  <a:lnTo>
                    <a:pt x="551" y="1102"/>
                  </a:lnTo>
                  <a:lnTo>
                    <a:pt x="441" y="891"/>
                  </a:lnTo>
                  <a:lnTo>
                    <a:pt x="331" y="704"/>
                  </a:lnTo>
                  <a:lnTo>
                    <a:pt x="221" y="516"/>
                  </a:lnTo>
                  <a:lnTo>
                    <a:pt x="111" y="340"/>
                  </a:lnTo>
                  <a:lnTo>
                    <a:pt x="1" y="176"/>
                  </a:lnTo>
                  <a:lnTo>
                    <a:pt x="1" y="0"/>
                  </a:lnTo>
                  <a:lnTo>
                    <a:pt x="1" y="0"/>
                  </a:lnTo>
                  <a:lnTo>
                    <a:pt x="120" y="200"/>
                  </a:lnTo>
                  <a:lnTo>
                    <a:pt x="238" y="399"/>
                  </a:lnTo>
                  <a:lnTo>
                    <a:pt x="357" y="622"/>
                  </a:lnTo>
                  <a:lnTo>
                    <a:pt x="471" y="832"/>
                  </a:lnTo>
                  <a:lnTo>
                    <a:pt x="586" y="1067"/>
                  </a:lnTo>
                  <a:lnTo>
                    <a:pt x="700" y="1301"/>
                  </a:lnTo>
                  <a:lnTo>
                    <a:pt x="810" y="1536"/>
                  </a:lnTo>
                  <a:lnTo>
                    <a:pt x="920" y="1782"/>
                  </a:lnTo>
                  <a:lnTo>
                    <a:pt x="920" y="1782"/>
                  </a:lnTo>
                  <a:lnTo>
                    <a:pt x="1017" y="2005"/>
                  </a:lnTo>
                  <a:lnTo>
                    <a:pt x="1109" y="2227"/>
                  </a:lnTo>
                  <a:lnTo>
                    <a:pt x="1201" y="2450"/>
                  </a:lnTo>
                  <a:lnTo>
                    <a:pt x="1289" y="2684"/>
                  </a:lnTo>
                  <a:lnTo>
                    <a:pt x="1377" y="2919"/>
                  </a:lnTo>
                  <a:lnTo>
                    <a:pt x="1461" y="3153"/>
                  </a:lnTo>
                  <a:lnTo>
                    <a:pt x="1540" y="3388"/>
                  </a:lnTo>
                  <a:lnTo>
                    <a:pt x="1619" y="3634"/>
                  </a:lnTo>
                  <a:lnTo>
                    <a:pt x="1694" y="3880"/>
                  </a:lnTo>
                  <a:lnTo>
                    <a:pt x="1764" y="4126"/>
                  </a:lnTo>
                  <a:lnTo>
                    <a:pt x="1835" y="4372"/>
                  </a:lnTo>
                  <a:lnTo>
                    <a:pt x="1901" y="4630"/>
                  </a:lnTo>
                  <a:lnTo>
                    <a:pt x="1966" y="4888"/>
                  </a:lnTo>
                  <a:lnTo>
                    <a:pt x="2028" y="5146"/>
                  </a:lnTo>
                  <a:lnTo>
                    <a:pt x="2147" y="5673"/>
                  </a:lnTo>
                  <a:lnTo>
                    <a:pt x="2257" y="6212"/>
                  </a:lnTo>
                  <a:lnTo>
                    <a:pt x="2358" y="6763"/>
                  </a:lnTo>
                  <a:lnTo>
                    <a:pt x="2446" y="7326"/>
                  </a:lnTo>
                  <a:lnTo>
                    <a:pt x="2529" y="7900"/>
                  </a:lnTo>
                  <a:lnTo>
                    <a:pt x="2604" y="8498"/>
                  </a:lnTo>
                  <a:lnTo>
                    <a:pt x="2674" y="9095"/>
                  </a:lnTo>
                  <a:lnTo>
                    <a:pt x="2736" y="9705"/>
                  </a:lnTo>
                  <a:lnTo>
                    <a:pt x="2793" y="1033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9"/>
            <p:cNvSpPr/>
            <p:nvPr/>
          </p:nvSpPr>
          <p:spPr>
            <a:xfrm>
              <a:off x="3951275" y="-1534325"/>
              <a:ext cx="4200" cy="78850"/>
            </a:xfrm>
            <a:custGeom>
              <a:avLst/>
              <a:gdLst/>
              <a:ahLst/>
              <a:cxnLst/>
              <a:rect l="l" t="t" r="r" b="b"/>
              <a:pathLst>
                <a:path w="168" h="3154" fill="none" extrusionOk="0">
                  <a:moveTo>
                    <a:pt x="168" y="3154"/>
                  </a:moveTo>
                  <a:lnTo>
                    <a:pt x="168" y="3154"/>
                  </a:lnTo>
                  <a:lnTo>
                    <a:pt x="120" y="2040"/>
                  </a:lnTo>
                  <a:lnTo>
                    <a:pt x="67" y="1009"/>
                  </a:lnTo>
                  <a:lnTo>
                    <a:pt x="67" y="1009"/>
                  </a:lnTo>
                  <a:lnTo>
                    <a:pt x="36" y="505"/>
                  </a:lnTo>
                  <a:lnTo>
                    <a:pt x="1" y="1"/>
                  </a:lnTo>
                  <a:lnTo>
                    <a:pt x="1" y="1"/>
                  </a:lnTo>
                  <a:lnTo>
                    <a:pt x="36" y="528"/>
                  </a:lnTo>
                  <a:lnTo>
                    <a:pt x="71" y="1068"/>
                  </a:lnTo>
                  <a:lnTo>
                    <a:pt x="102" y="1618"/>
                  </a:lnTo>
                  <a:lnTo>
                    <a:pt x="128" y="2169"/>
                  </a:lnTo>
                  <a:lnTo>
                    <a:pt x="128" y="2169"/>
                  </a:lnTo>
                  <a:lnTo>
                    <a:pt x="168" y="315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9"/>
            <p:cNvSpPr/>
            <p:nvPr/>
          </p:nvSpPr>
          <p:spPr>
            <a:xfrm>
              <a:off x="3962375" y="-1264750"/>
              <a:ext cx="4100" cy="147125"/>
            </a:xfrm>
            <a:custGeom>
              <a:avLst/>
              <a:gdLst/>
              <a:ahLst/>
              <a:cxnLst/>
              <a:rect l="l" t="t" r="r" b="b"/>
              <a:pathLst>
                <a:path w="164" h="5885" fill="none" extrusionOk="0">
                  <a:moveTo>
                    <a:pt x="164" y="5884"/>
                  </a:moveTo>
                  <a:lnTo>
                    <a:pt x="164" y="5884"/>
                  </a:lnTo>
                  <a:lnTo>
                    <a:pt x="164" y="5873"/>
                  </a:lnTo>
                  <a:lnTo>
                    <a:pt x="164" y="5873"/>
                  </a:lnTo>
                  <a:lnTo>
                    <a:pt x="80" y="2861"/>
                  </a:lnTo>
                  <a:lnTo>
                    <a:pt x="1" y="1"/>
                  </a:lnTo>
                  <a:lnTo>
                    <a:pt x="1" y="1"/>
                  </a:lnTo>
                  <a:lnTo>
                    <a:pt x="67" y="2146"/>
                  </a:lnTo>
                  <a:lnTo>
                    <a:pt x="120" y="3939"/>
                  </a:lnTo>
                  <a:lnTo>
                    <a:pt x="150" y="5240"/>
                  </a:lnTo>
                  <a:lnTo>
                    <a:pt x="164" y="588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9"/>
            <p:cNvSpPr/>
            <p:nvPr/>
          </p:nvSpPr>
          <p:spPr>
            <a:xfrm>
              <a:off x="3625025" y="-1870400"/>
              <a:ext cx="255700" cy="118400"/>
            </a:xfrm>
            <a:custGeom>
              <a:avLst/>
              <a:gdLst/>
              <a:ahLst/>
              <a:cxnLst/>
              <a:rect l="l" t="t" r="r" b="b"/>
              <a:pathLst>
                <a:path w="10228" h="4736" extrusionOk="0">
                  <a:moveTo>
                    <a:pt x="5426" y="1"/>
                  </a:moveTo>
                  <a:lnTo>
                    <a:pt x="5233" y="12"/>
                  </a:lnTo>
                  <a:lnTo>
                    <a:pt x="5035" y="12"/>
                  </a:lnTo>
                  <a:lnTo>
                    <a:pt x="4842" y="36"/>
                  </a:lnTo>
                  <a:lnTo>
                    <a:pt x="4648" y="59"/>
                  </a:lnTo>
                  <a:lnTo>
                    <a:pt x="4455" y="94"/>
                  </a:lnTo>
                  <a:lnTo>
                    <a:pt x="4261" y="141"/>
                  </a:lnTo>
                  <a:lnTo>
                    <a:pt x="4068" y="200"/>
                  </a:lnTo>
                  <a:lnTo>
                    <a:pt x="3874" y="258"/>
                  </a:lnTo>
                  <a:lnTo>
                    <a:pt x="3681" y="341"/>
                  </a:lnTo>
                  <a:lnTo>
                    <a:pt x="3492" y="423"/>
                  </a:lnTo>
                  <a:lnTo>
                    <a:pt x="3298" y="516"/>
                  </a:lnTo>
                  <a:lnTo>
                    <a:pt x="3109" y="622"/>
                  </a:lnTo>
                  <a:lnTo>
                    <a:pt x="2920" y="751"/>
                  </a:lnTo>
                  <a:lnTo>
                    <a:pt x="2731" y="880"/>
                  </a:lnTo>
                  <a:lnTo>
                    <a:pt x="2546" y="1032"/>
                  </a:lnTo>
                  <a:lnTo>
                    <a:pt x="2357" y="1184"/>
                  </a:lnTo>
                  <a:lnTo>
                    <a:pt x="2208" y="1325"/>
                  </a:lnTo>
                  <a:lnTo>
                    <a:pt x="2054" y="1477"/>
                  </a:lnTo>
                  <a:lnTo>
                    <a:pt x="1904" y="1641"/>
                  </a:lnTo>
                  <a:lnTo>
                    <a:pt x="1751" y="1806"/>
                  </a:lnTo>
                  <a:lnTo>
                    <a:pt x="1597" y="1981"/>
                  </a:lnTo>
                  <a:lnTo>
                    <a:pt x="1447" y="2157"/>
                  </a:lnTo>
                  <a:lnTo>
                    <a:pt x="1298" y="2356"/>
                  </a:lnTo>
                  <a:lnTo>
                    <a:pt x="1148" y="2556"/>
                  </a:lnTo>
                  <a:lnTo>
                    <a:pt x="999" y="2755"/>
                  </a:lnTo>
                  <a:lnTo>
                    <a:pt x="849" y="2978"/>
                  </a:lnTo>
                  <a:lnTo>
                    <a:pt x="704" y="3200"/>
                  </a:lnTo>
                  <a:lnTo>
                    <a:pt x="559" y="3435"/>
                  </a:lnTo>
                  <a:lnTo>
                    <a:pt x="418" y="3669"/>
                  </a:lnTo>
                  <a:lnTo>
                    <a:pt x="278" y="3915"/>
                  </a:lnTo>
                  <a:lnTo>
                    <a:pt x="137" y="4173"/>
                  </a:lnTo>
                  <a:lnTo>
                    <a:pt x="1" y="4431"/>
                  </a:lnTo>
                  <a:lnTo>
                    <a:pt x="1" y="4736"/>
                  </a:lnTo>
                  <a:lnTo>
                    <a:pt x="119" y="4490"/>
                  </a:lnTo>
                  <a:lnTo>
                    <a:pt x="247" y="4255"/>
                  </a:lnTo>
                  <a:lnTo>
                    <a:pt x="370" y="4032"/>
                  </a:lnTo>
                  <a:lnTo>
                    <a:pt x="502" y="3798"/>
                  </a:lnTo>
                  <a:lnTo>
                    <a:pt x="634" y="3587"/>
                  </a:lnTo>
                  <a:lnTo>
                    <a:pt x="766" y="3364"/>
                  </a:lnTo>
                  <a:lnTo>
                    <a:pt x="902" y="3153"/>
                  </a:lnTo>
                  <a:lnTo>
                    <a:pt x="1043" y="2954"/>
                  </a:lnTo>
                  <a:lnTo>
                    <a:pt x="1183" y="2755"/>
                  </a:lnTo>
                  <a:lnTo>
                    <a:pt x="1328" y="2567"/>
                  </a:lnTo>
                  <a:lnTo>
                    <a:pt x="1474" y="2392"/>
                  </a:lnTo>
                  <a:lnTo>
                    <a:pt x="1623" y="2204"/>
                  </a:lnTo>
                  <a:lnTo>
                    <a:pt x="1777" y="2040"/>
                  </a:lnTo>
                  <a:lnTo>
                    <a:pt x="1931" y="1876"/>
                  </a:lnTo>
                  <a:lnTo>
                    <a:pt x="2089" y="1724"/>
                  </a:lnTo>
                  <a:lnTo>
                    <a:pt x="2247" y="1571"/>
                  </a:lnTo>
                  <a:lnTo>
                    <a:pt x="2410" y="1431"/>
                  </a:lnTo>
                  <a:lnTo>
                    <a:pt x="2573" y="1302"/>
                  </a:lnTo>
                  <a:lnTo>
                    <a:pt x="2740" y="1173"/>
                  </a:lnTo>
                  <a:lnTo>
                    <a:pt x="2911" y="1055"/>
                  </a:lnTo>
                  <a:lnTo>
                    <a:pt x="3083" y="950"/>
                  </a:lnTo>
                  <a:lnTo>
                    <a:pt x="3254" y="844"/>
                  </a:lnTo>
                  <a:lnTo>
                    <a:pt x="3435" y="751"/>
                  </a:lnTo>
                  <a:lnTo>
                    <a:pt x="3615" y="669"/>
                  </a:lnTo>
                  <a:lnTo>
                    <a:pt x="3795" y="598"/>
                  </a:lnTo>
                  <a:lnTo>
                    <a:pt x="3980" y="528"/>
                  </a:lnTo>
                  <a:lnTo>
                    <a:pt x="4164" y="481"/>
                  </a:lnTo>
                  <a:lnTo>
                    <a:pt x="4358" y="434"/>
                  </a:lnTo>
                  <a:lnTo>
                    <a:pt x="4547" y="399"/>
                  </a:lnTo>
                  <a:lnTo>
                    <a:pt x="4741" y="376"/>
                  </a:lnTo>
                  <a:lnTo>
                    <a:pt x="4938" y="352"/>
                  </a:lnTo>
                  <a:lnTo>
                    <a:pt x="5325" y="352"/>
                  </a:lnTo>
                  <a:lnTo>
                    <a:pt x="5510" y="364"/>
                  </a:lnTo>
                  <a:lnTo>
                    <a:pt x="5699" y="387"/>
                  </a:lnTo>
                  <a:lnTo>
                    <a:pt x="5888" y="423"/>
                  </a:lnTo>
                  <a:lnTo>
                    <a:pt x="7132" y="469"/>
                  </a:lnTo>
                  <a:lnTo>
                    <a:pt x="7203" y="481"/>
                  </a:lnTo>
                  <a:lnTo>
                    <a:pt x="7401" y="528"/>
                  </a:lnTo>
                  <a:lnTo>
                    <a:pt x="7541" y="563"/>
                  </a:lnTo>
                  <a:lnTo>
                    <a:pt x="7708" y="622"/>
                  </a:lnTo>
                  <a:lnTo>
                    <a:pt x="7898" y="704"/>
                  </a:lnTo>
                  <a:lnTo>
                    <a:pt x="8104" y="809"/>
                  </a:lnTo>
                  <a:lnTo>
                    <a:pt x="8333" y="938"/>
                  </a:lnTo>
                  <a:lnTo>
                    <a:pt x="8575" y="1102"/>
                  </a:lnTo>
                  <a:lnTo>
                    <a:pt x="8830" y="1290"/>
                  </a:lnTo>
                  <a:lnTo>
                    <a:pt x="8962" y="1407"/>
                  </a:lnTo>
                  <a:lnTo>
                    <a:pt x="9098" y="1524"/>
                  </a:lnTo>
                  <a:lnTo>
                    <a:pt x="9234" y="1653"/>
                  </a:lnTo>
                  <a:lnTo>
                    <a:pt x="9371" y="1794"/>
                  </a:lnTo>
                  <a:lnTo>
                    <a:pt x="9511" y="1946"/>
                  </a:lnTo>
                  <a:lnTo>
                    <a:pt x="9652" y="2099"/>
                  </a:lnTo>
                  <a:lnTo>
                    <a:pt x="9797" y="2274"/>
                  </a:lnTo>
                  <a:lnTo>
                    <a:pt x="9938" y="2462"/>
                  </a:lnTo>
                  <a:lnTo>
                    <a:pt x="10083" y="2661"/>
                  </a:lnTo>
                  <a:lnTo>
                    <a:pt x="10228" y="2872"/>
                  </a:lnTo>
                  <a:lnTo>
                    <a:pt x="10228" y="2696"/>
                  </a:lnTo>
                  <a:lnTo>
                    <a:pt x="10065" y="2438"/>
                  </a:lnTo>
                  <a:lnTo>
                    <a:pt x="9898" y="2204"/>
                  </a:lnTo>
                  <a:lnTo>
                    <a:pt x="9731" y="1970"/>
                  </a:lnTo>
                  <a:lnTo>
                    <a:pt x="9560" y="1759"/>
                  </a:lnTo>
                  <a:lnTo>
                    <a:pt x="9388" y="1559"/>
                  </a:lnTo>
                  <a:lnTo>
                    <a:pt x="9212" y="1372"/>
                  </a:lnTo>
                  <a:lnTo>
                    <a:pt x="9036" y="1196"/>
                  </a:lnTo>
                  <a:lnTo>
                    <a:pt x="8856" y="1044"/>
                  </a:lnTo>
                  <a:lnTo>
                    <a:pt x="8676" y="891"/>
                  </a:lnTo>
                  <a:lnTo>
                    <a:pt x="8496" y="762"/>
                  </a:lnTo>
                  <a:lnTo>
                    <a:pt x="8311" y="645"/>
                  </a:lnTo>
                  <a:lnTo>
                    <a:pt x="8126" y="540"/>
                  </a:lnTo>
                  <a:lnTo>
                    <a:pt x="7942" y="446"/>
                  </a:lnTo>
                  <a:lnTo>
                    <a:pt x="7752" y="376"/>
                  </a:lnTo>
                  <a:lnTo>
                    <a:pt x="7563" y="317"/>
                  </a:lnTo>
                  <a:lnTo>
                    <a:pt x="7374" y="270"/>
                  </a:lnTo>
                  <a:lnTo>
                    <a:pt x="6886" y="165"/>
                  </a:lnTo>
                  <a:lnTo>
                    <a:pt x="6398" y="83"/>
                  </a:lnTo>
                  <a:lnTo>
                    <a:pt x="6156" y="47"/>
                  </a:lnTo>
                  <a:lnTo>
                    <a:pt x="5915" y="24"/>
                  </a:lnTo>
                  <a:lnTo>
                    <a:pt x="5668" y="12"/>
                  </a:lnTo>
                  <a:lnTo>
                    <a:pt x="5426" y="1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9"/>
            <p:cNvSpPr/>
            <p:nvPr/>
          </p:nvSpPr>
          <p:spPr>
            <a:xfrm>
              <a:off x="3625025" y="-1870400"/>
              <a:ext cx="255700" cy="118400"/>
            </a:xfrm>
            <a:custGeom>
              <a:avLst/>
              <a:gdLst/>
              <a:ahLst/>
              <a:cxnLst/>
              <a:rect l="l" t="t" r="r" b="b"/>
              <a:pathLst>
                <a:path w="10228" h="4736" fill="none" extrusionOk="0">
                  <a:moveTo>
                    <a:pt x="1" y="4736"/>
                  </a:moveTo>
                  <a:lnTo>
                    <a:pt x="1" y="4431"/>
                  </a:lnTo>
                  <a:lnTo>
                    <a:pt x="1" y="4431"/>
                  </a:lnTo>
                  <a:lnTo>
                    <a:pt x="137" y="4173"/>
                  </a:lnTo>
                  <a:lnTo>
                    <a:pt x="278" y="3915"/>
                  </a:lnTo>
                  <a:lnTo>
                    <a:pt x="418" y="3669"/>
                  </a:lnTo>
                  <a:lnTo>
                    <a:pt x="559" y="3435"/>
                  </a:lnTo>
                  <a:lnTo>
                    <a:pt x="704" y="3200"/>
                  </a:lnTo>
                  <a:lnTo>
                    <a:pt x="849" y="2978"/>
                  </a:lnTo>
                  <a:lnTo>
                    <a:pt x="999" y="2755"/>
                  </a:lnTo>
                  <a:lnTo>
                    <a:pt x="1148" y="2556"/>
                  </a:lnTo>
                  <a:lnTo>
                    <a:pt x="1298" y="2356"/>
                  </a:lnTo>
                  <a:lnTo>
                    <a:pt x="1447" y="2157"/>
                  </a:lnTo>
                  <a:lnTo>
                    <a:pt x="1597" y="1981"/>
                  </a:lnTo>
                  <a:lnTo>
                    <a:pt x="1751" y="1806"/>
                  </a:lnTo>
                  <a:lnTo>
                    <a:pt x="1904" y="1641"/>
                  </a:lnTo>
                  <a:lnTo>
                    <a:pt x="2054" y="1477"/>
                  </a:lnTo>
                  <a:lnTo>
                    <a:pt x="2208" y="1325"/>
                  </a:lnTo>
                  <a:lnTo>
                    <a:pt x="2357" y="1184"/>
                  </a:lnTo>
                  <a:lnTo>
                    <a:pt x="2357" y="1184"/>
                  </a:lnTo>
                  <a:lnTo>
                    <a:pt x="2546" y="1032"/>
                  </a:lnTo>
                  <a:lnTo>
                    <a:pt x="2731" y="880"/>
                  </a:lnTo>
                  <a:lnTo>
                    <a:pt x="2920" y="751"/>
                  </a:lnTo>
                  <a:lnTo>
                    <a:pt x="3109" y="622"/>
                  </a:lnTo>
                  <a:lnTo>
                    <a:pt x="3298" y="516"/>
                  </a:lnTo>
                  <a:lnTo>
                    <a:pt x="3492" y="423"/>
                  </a:lnTo>
                  <a:lnTo>
                    <a:pt x="3681" y="341"/>
                  </a:lnTo>
                  <a:lnTo>
                    <a:pt x="3874" y="258"/>
                  </a:lnTo>
                  <a:lnTo>
                    <a:pt x="4068" y="200"/>
                  </a:lnTo>
                  <a:lnTo>
                    <a:pt x="4261" y="141"/>
                  </a:lnTo>
                  <a:lnTo>
                    <a:pt x="4455" y="94"/>
                  </a:lnTo>
                  <a:lnTo>
                    <a:pt x="4648" y="59"/>
                  </a:lnTo>
                  <a:lnTo>
                    <a:pt x="4842" y="36"/>
                  </a:lnTo>
                  <a:lnTo>
                    <a:pt x="5035" y="12"/>
                  </a:lnTo>
                  <a:lnTo>
                    <a:pt x="5233" y="12"/>
                  </a:lnTo>
                  <a:lnTo>
                    <a:pt x="5426" y="1"/>
                  </a:lnTo>
                  <a:lnTo>
                    <a:pt x="5426" y="1"/>
                  </a:lnTo>
                  <a:lnTo>
                    <a:pt x="5668" y="12"/>
                  </a:lnTo>
                  <a:lnTo>
                    <a:pt x="5915" y="24"/>
                  </a:lnTo>
                  <a:lnTo>
                    <a:pt x="6156" y="47"/>
                  </a:lnTo>
                  <a:lnTo>
                    <a:pt x="6398" y="83"/>
                  </a:lnTo>
                  <a:lnTo>
                    <a:pt x="6886" y="165"/>
                  </a:lnTo>
                  <a:lnTo>
                    <a:pt x="7374" y="270"/>
                  </a:lnTo>
                  <a:lnTo>
                    <a:pt x="7374" y="270"/>
                  </a:lnTo>
                  <a:lnTo>
                    <a:pt x="7563" y="317"/>
                  </a:lnTo>
                  <a:lnTo>
                    <a:pt x="7752" y="376"/>
                  </a:lnTo>
                  <a:lnTo>
                    <a:pt x="7942" y="446"/>
                  </a:lnTo>
                  <a:lnTo>
                    <a:pt x="8126" y="540"/>
                  </a:lnTo>
                  <a:lnTo>
                    <a:pt x="8311" y="645"/>
                  </a:lnTo>
                  <a:lnTo>
                    <a:pt x="8496" y="762"/>
                  </a:lnTo>
                  <a:lnTo>
                    <a:pt x="8676" y="891"/>
                  </a:lnTo>
                  <a:lnTo>
                    <a:pt x="8856" y="1044"/>
                  </a:lnTo>
                  <a:lnTo>
                    <a:pt x="9036" y="1196"/>
                  </a:lnTo>
                  <a:lnTo>
                    <a:pt x="9212" y="1372"/>
                  </a:lnTo>
                  <a:lnTo>
                    <a:pt x="9388" y="1559"/>
                  </a:lnTo>
                  <a:lnTo>
                    <a:pt x="9560" y="1759"/>
                  </a:lnTo>
                  <a:lnTo>
                    <a:pt x="9731" y="1970"/>
                  </a:lnTo>
                  <a:lnTo>
                    <a:pt x="9898" y="2204"/>
                  </a:lnTo>
                  <a:lnTo>
                    <a:pt x="10065" y="2438"/>
                  </a:lnTo>
                  <a:lnTo>
                    <a:pt x="10228" y="2696"/>
                  </a:lnTo>
                  <a:lnTo>
                    <a:pt x="10228" y="2872"/>
                  </a:lnTo>
                  <a:lnTo>
                    <a:pt x="10228" y="2872"/>
                  </a:lnTo>
                  <a:lnTo>
                    <a:pt x="10083" y="2661"/>
                  </a:lnTo>
                  <a:lnTo>
                    <a:pt x="9938" y="2462"/>
                  </a:lnTo>
                  <a:lnTo>
                    <a:pt x="9797" y="2274"/>
                  </a:lnTo>
                  <a:lnTo>
                    <a:pt x="9652" y="2099"/>
                  </a:lnTo>
                  <a:lnTo>
                    <a:pt x="9511" y="1946"/>
                  </a:lnTo>
                  <a:lnTo>
                    <a:pt x="9371" y="1794"/>
                  </a:lnTo>
                  <a:lnTo>
                    <a:pt x="9234" y="1653"/>
                  </a:lnTo>
                  <a:lnTo>
                    <a:pt x="9098" y="1524"/>
                  </a:lnTo>
                  <a:lnTo>
                    <a:pt x="8962" y="1407"/>
                  </a:lnTo>
                  <a:lnTo>
                    <a:pt x="8830" y="1290"/>
                  </a:lnTo>
                  <a:lnTo>
                    <a:pt x="8575" y="1102"/>
                  </a:lnTo>
                  <a:lnTo>
                    <a:pt x="8333" y="938"/>
                  </a:lnTo>
                  <a:lnTo>
                    <a:pt x="8104" y="809"/>
                  </a:lnTo>
                  <a:lnTo>
                    <a:pt x="7898" y="704"/>
                  </a:lnTo>
                  <a:lnTo>
                    <a:pt x="7708" y="622"/>
                  </a:lnTo>
                  <a:lnTo>
                    <a:pt x="7541" y="563"/>
                  </a:lnTo>
                  <a:lnTo>
                    <a:pt x="7401" y="528"/>
                  </a:lnTo>
                  <a:lnTo>
                    <a:pt x="7203" y="481"/>
                  </a:lnTo>
                  <a:lnTo>
                    <a:pt x="7132" y="469"/>
                  </a:lnTo>
                  <a:lnTo>
                    <a:pt x="5888" y="423"/>
                  </a:lnTo>
                  <a:lnTo>
                    <a:pt x="5888" y="423"/>
                  </a:lnTo>
                  <a:lnTo>
                    <a:pt x="5699" y="387"/>
                  </a:lnTo>
                  <a:lnTo>
                    <a:pt x="5510" y="364"/>
                  </a:lnTo>
                  <a:lnTo>
                    <a:pt x="5325" y="352"/>
                  </a:lnTo>
                  <a:lnTo>
                    <a:pt x="5141" y="352"/>
                  </a:lnTo>
                  <a:lnTo>
                    <a:pt x="5141" y="352"/>
                  </a:lnTo>
                  <a:lnTo>
                    <a:pt x="4938" y="352"/>
                  </a:lnTo>
                  <a:lnTo>
                    <a:pt x="4741" y="376"/>
                  </a:lnTo>
                  <a:lnTo>
                    <a:pt x="4547" y="399"/>
                  </a:lnTo>
                  <a:lnTo>
                    <a:pt x="4358" y="434"/>
                  </a:lnTo>
                  <a:lnTo>
                    <a:pt x="4164" y="481"/>
                  </a:lnTo>
                  <a:lnTo>
                    <a:pt x="3980" y="528"/>
                  </a:lnTo>
                  <a:lnTo>
                    <a:pt x="3795" y="598"/>
                  </a:lnTo>
                  <a:lnTo>
                    <a:pt x="3615" y="669"/>
                  </a:lnTo>
                  <a:lnTo>
                    <a:pt x="3435" y="751"/>
                  </a:lnTo>
                  <a:lnTo>
                    <a:pt x="3254" y="844"/>
                  </a:lnTo>
                  <a:lnTo>
                    <a:pt x="3083" y="950"/>
                  </a:lnTo>
                  <a:lnTo>
                    <a:pt x="2911" y="1055"/>
                  </a:lnTo>
                  <a:lnTo>
                    <a:pt x="2740" y="1173"/>
                  </a:lnTo>
                  <a:lnTo>
                    <a:pt x="2573" y="1302"/>
                  </a:lnTo>
                  <a:lnTo>
                    <a:pt x="2410" y="1431"/>
                  </a:lnTo>
                  <a:lnTo>
                    <a:pt x="2247" y="1571"/>
                  </a:lnTo>
                  <a:lnTo>
                    <a:pt x="2089" y="1724"/>
                  </a:lnTo>
                  <a:lnTo>
                    <a:pt x="1931" y="1876"/>
                  </a:lnTo>
                  <a:lnTo>
                    <a:pt x="1777" y="2040"/>
                  </a:lnTo>
                  <a:lnTo>
                    <a:pt x="1623" y="2204"/>
                  </a:lnTo>
                  <a:lnTo>
                    <a:pt x="1474" y="2392"/>
                  </a:lnTo>
                  <a:lnTo>
                    <a:pt x="1328" y="2567"/>
                  </a:lnTo>
                  <a:lnTo>
                    <a:pt x="1183" y="2755"/>
                  </a:lnTo>
                  <a:lnTo>
                    <a:pt x="1043" y="2954"/>
                  </a:lnTo>
                  <a:lnTo>
                    <a:pt x="902" y="3153"/>
                  </a:lnTo>
                  <a:lnTo>
                    <a:pt x="766" y="3364"/>
                  </a:lnTo>
                  <a:lnTo>
                    <a:pt x="634" y="3587"/>
                  </a:lnTo>
                  <a:lnTo>
                    <a:pt x="502" y="3798"/>
                  </a:lnTo>
                  <a:lnTo>
                    <a:pt x="370" y="4032"/>
                  </a:lnTo>
                  <a:lnTo>
                    <a:pt x="247" y="4255"/>
                  </a:lnTo>
                  <a:lnTo>
                    <a:pt x="119" y="4490"/>
                  </a:lnTo>
                  <a:lnTo>
                    <a:pt x="1" y="47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9"/>
            <p:cNvSpPr/>
            <p:nvPr/>
          </p:nvSpPr>
          <p:spPr>
            <a:xfrm>
              <a:off x="3582416" y="-1865986"/>
              <a:ext cx="384000" cy="743675"/>
            </a:xfrm>
            <a:custGeom>
              <a:avLst/>
              <a:gdLst/>
              <a:ahLst/>
              <a:cxnLst/>
              <a:rect l="l" t="t" r="r" b="b"/>
              <a:pathLst>
                <a:path w="15360" h="29747" extrusionOk="0">
                  <a:moveTo>
                    <a:pt x="6640" y="0"/>
                  </a:moveTo>
                  <a:lnTo>
                    <a:pt x="6443" y="24"/>
                  </a:lnTo>
                  <a:lnTo>
                    <a:pt x="6249" y="47"/>
                  </a:lnTo>
                  <a:lnTo>
                    <a:pt x="6060" y="82"/>
                  </a:lnTo>
                  <a:lnTo>
                    <a:pt x="5866" y="129"/>
                  </a:lnTo>
                  <a:lnTo>
                    <a:pt x="5682" y="176"/>
                  </a:lnTo>
                  <a:lnTo>
                    <a:pt x="5497" y="246"/>
                  </a:lnTo>
                  <a:lnTo>
                    <a:pt x="5317" y="317"/>
                  </a:lnTo>
                  <a:lnTo>
                    <a:pt x="5137" y="399"/>
                  </a:lnTo>
                  <a:lnTo>
                    <a:pt x="4956" y="492"/>
                  </a:lnTo>
                  <a:lnTo>
                    <a:pt x="4785" y="598"/>
                  </a:lnTo>
                  <a:lnTo>
                    <a:pt x="4613" y="703"/>
                  </a:lnTo>
                  <a:lnTo>
                    <a:pt x="4442" y="821"/>
                  </a:lnTo>
                  <a:lnTo>
                    <a:pt x="4275" y="950"/>
                  </a:lnTo>
                  <a:lnTo>
                    <a:pt x="4112" y="1079"/>
                  </a:lnTo>
                  <a:lnTo>
                    <a:pt x="3949" y="1219"/>
                  </a:lnTo>
                  <a:lnTo>
                    <a:pt x="3791" y="1372"/>
                  </a:lnTo>
                  <a:lnTo>
                    <a:pt x="3633" y="1524"/>
                  </a:lnTo>
                  <a:lnTo>
                    <a:pt x="3479" y="1688"/>
                  </a:lnTo>
                  <a:lnTo>
                    <a:pt x="3325" y="1852"/>
                  </a:lnTo>
                  <a:lnTo>
                    <a:pt x="3176" y="2040"/>
                  </a:lnTo>
                  <a:lnTo>
                    <a:pt x="3030" y="2215"/>
                  </a:lnTo>
                  <a:lnTo>
                    <a:pt x="2885" y="2403"/>
                  </a:lnTo>
                  <a:lnTo>
                    <a:pt x="2745" y="2602"/>
                  </a:lnTo>
                  <a:lnTo>
                    <a:pt x="2604" y="2801"/>
                  </a:lnTo>
                  <a:lnTo>
                    <a:pt x="2468" y="3012"/>
                  </a:lnTo>
                  <a:lnTo>
                    <a:pt x="2336" y="3235"/>
                  </a:lnTo>
                  <a:lnTo>
                    <a:pt x="2204" y="3446"/>
                  </a:lnTo>
                  <a:lnTo>
                    <a:pt x="2072" y="3680"/>
                  </a:lnTo>
                  <a:lnTo>
                    <a:pt x="1949" y="3903"/>
                  </a:lnTo>
                  <a:lnTo>
                    <a:pt x="1821" y="4138"/>
                  </a:lnTo>
                  <a:lnTo>
                    <a:pt x="1703" y="4384"/>
                  </a:lnTo>
                  <a:lnTo>
                    <a:pt x="1575" y="4642"/>
                  </a:lnTo>
                  <a:lnTo>
                    <a:pt x="1447" y="4911"/>
                  </a:lnTo>
                  <a:lnTo>
                    <a:pt x="1324" y="5192"/>
                  </a:lnTo>
                  <a:lnTo>
                    <a:pt x="1206" y="5474"/>
                  </a:lnTo>
                  <a:lnTo>
                    <a:pt x="1087" y="5755"/>
                  </a:lnTo>
                  <a:lnTo>
                    <a:pt x="973" y="6048"/>
                  </a:lnTo>
                  <a:lnTo>
                    <a:pt x="863" y="6341"/>
                  </a:lnTo>
                  <a:lnTo>
                    <a:pt x="757" y="6634"/>
                  </a:lnTo>
                  <a:lnTo>
                    <a:pt x="652" y="6939"/>
                  </a:lnTo>
                  <a:lnTo>
                    <a:pt x="551" y="7243"/>
                  </a:lnTo>
                  <a:lnTo>
                    <a:pt x="449" y="7548"/>
                  </a:lnTo>
                  <a:lnTo>
                    <a:pt x="353" y="7853"/>
                  </a:lnTo>
                  <a:lnTo>
                    <a:pt x="260" y="8169"/>
                  </a:lnTo>
                  <a:lnTo>
                    <a:pt x="172" y="8486"/>
                  </a:lnTo>
                  <a:lnTo>
                    <a:pt x="84" y="8802"/>
                  </a:lnTo>
                  <a:lnTo>
                    <a:pt x="1" y="9119"/>
                  </a:lnTo>
                  <a:lnTo>
                    <a:pt x="111" y="8978"/>
                  </a:lnTo>
                  <a:lnTo>
                    <a:pt x="282" y="8744"/>
                  </a:lnTo>
                  <a:lnTo>
                    <a:pt x="520" y="8451"/>
                  </a:lnTo>
                  <a:lnTo>
                    <a:pt x="810" y="8111"/>
                  </a:lnTo>
                  <a:lnTo>
                    <a:pt x="1157" y="7724"/>
                  </a:lnTo>
                  <a:lnTo>
                    <a:pt x="1549" y="7302"/>
                  </a:lnTo>
                  <a:lnTo>
                    <a:pt x="1764" y="7079"/>
                  </a:lnTo>
                  <a:lnTo>
                    <a:pt x="1993" y="6857"/>
                  </a:lnTo>
                  <a:lnTo>
                    <a:pt x="2226" y="6634"/>
                  </a:lnTo>
                  <a:lnTo>
                    <a:pt x="2472" y="6411"/>
                  </a:lnTo>
                  <a:lnTo>
                    <a:pt x="2727" y="6189"/>
                  </a:lnTo>
                  <a:lnTo>
                    <a:pt x="2991" y="5978"/>
                  </a:lnTo>
                  <a:lnTo>
                    <a:pt x="3263" y="5767"/>
                  </a:lnTo>
                  <a:lnTo>
                    <a:pt x="3540" y="5556"/>
                  </a:lnTo>
                  <a:lnTo>
                    <a:pt x="3831" y="5356"/>
                  </a:lnTo>
                  <a:lnTo>
                    <a:pt x="4121" y="5169"/>
                  </a:lnTo>
                  <a:lnTo>
                    <a:pt x="4424" y="4993"/>
                  </a:lnTo>
                  <a:lnTo>
                    <a:pt x="4728" y="4817"/>
                  </a:lnTo>
                  <a:lnTo>
                    <a:pt x="5040" y="4665"/>
                  </a:lnTo>
                  <a:lnTo>
                    <a:pt x="5356" y="4536"/>
                  </a:lnTo>
                  <a:lnTo>
                    <a:pt x="5673" y="4407"/>
                  </a:lnTo>
                  <a:lnTo>
                    <a:pt x="5998" y="4313"/>
                  </a:lnTo>
                  <a:lnTo>
                    <a:pt x="6324" y="4231"/>
                  </a:lnTo>
                  <a:lnTo>
                    <a:pt x="6654" y="4161"/>
                  </a:lnTo>
                  <a:lnTo>
                    <a:pt x="6988" y="4126"/>
                  </a:lnTo>
                  <a:lnTo>
                    <a:pt x="7322" y="4114"/>
                  </a:lnTo>
                  <a:lnTo>
                    <a:pt x="7625" y="4126"/>
                  </a:lnTo>
                  <a:lnTo>
                    <a:pt x="7924" y="4161"/>
                  </a:lnTo>
                  <a:lnTo>
                    <a:pt x="8228" y="4220"/>
                  </a:lnTo>
                  <a:lnTo>
                    <a:pt x="8531" y="4302"/>
                  </a:lnTo>
                  <a:lnTo>
                    <a:pt x="8834" y="4407"/>
                  </a:lnTo>
                  <a:lnTo>
                    <a:pt x="9138" y="4536"/>
                  </a:lnTo>
                  <a:lnTo>
                    <a:pt x="9287" y="4618"/>
                  </a:lnTo>
                  <a:lnTo>
                    <a:pt x="9437" y="4700"/>
                  </a:lnTo>
                  <a:lnTo>
                    <a:pt x="9586" y="4794"/>
                  </a:lnTo>
                  <a:lnTo>
                    <a:pt x="9736" y="4888"/>
                  </a:lnTo>
                  <a:lnTo>
                    <a:pt x="9885" y="4993"/>
                  </a:lnTo>
                  <a:lnTo>
                    <a:pt x="10030" y="5110"/>
                  </a:lnTo>
                  <a:lnTo>
                    <a:pt x="10180" y="5239"/>
                  </a:lnTo>
                  <a:lnTo>
                    <a:pt x="10325" y="5368"/>
                  </a:lnTo>
                  <a:lnTo>
                    <a:pt x="10475" y="5497"/>
                  </a:lnTo>
                  <a:lnTo>
                    <a:pt x="10620" y="5649"/>
                  </a:lnTo>
                  <a:lnTo>
                    <a:pt x="10765" y="5802"/>
                  </a:lnTo>
                  <a:lnTo>
                    <a:pt x="10905" y="5966"/>
                  </a:lnTo>
                  <a:lnTo>
                    <a:pt x="11051" y="6142"/>
                  </a:lnTo>
                  <a:lnTo>
                    <a:pt x="11191" y="6318"/>
                  </a:lnTo>
                  <a:lnTo>
                    <a:pt x="11336" y="6505"/>
                  </a:lnTo>
                  <a:lnTo>
                    <a:pt x="11477" y="6704"/>
                  </a:lnTo>
                  <a:lnTo>
                    <a:pt x="11613" y="6915"/>
                  </a:lnTo>
                  <a:lnTo>
                    <a:pt x="11754" y="7138"/>
                  </a:lnTo>
                  <a:lnTo>
                    <a:pt x="11890" y="7361"/>
                  </a:lnTo>
                  <a:lnTo>
                    <a:pt x="12027" y="7595"/>
                  </a:lnTo>
                  <a:lnTo>
                    <a:pt x="12044" y="7630"/>
                  </a:lnTo>
                  <a:lnTo>
                    <a:pt x="12101" y="7712"/>
                  </a:lnTo>
                  <a:lnTo>
                    <a:pt x="12194" y="7876"/>
                  </a:lnTo>
                  <a:lnTo>
                    <a:pt x="12313" y="8099"/>
                  </a:lnTo>
                  <a:lnTo>
                    <a:pt x="12383" y="8251"/>
                  </a:lnTo>
                  <a:lnTo>
                    <a:pt x="12458" y="8416"/>
                  </a:lnTo>
                  <a:lnTo>
                    <a:pt x="12537" y="8615"/>
                  </a:lnTo>
                  <a:lnTo>
                    <a:pt x="12620" y="8826"/>
                  </a:lnTo>
                  <a:lnTo>
                    <a:pt x="12708" y="9072"/>
                  </a:lnTo>
                  <a:lnTo>
                    <a:pt x="12801" y="9330"/>
                  </a:lnTo>
                  <a:lnTo>
                    <a:pt x="12897" y="9634"/>
                  </a:lnTo>
                  <a:lnTo>
                    <a:pt x="12994" y="9951"/>
                  </a:lnTo>
                  <a:lnTo>
                    <a:pt x="13091" y="10303"/>
                  </a:lnTo>
                  <a:lnTo>
                    <a:pt x="13192" y="10678"/>
                  </a:lnTo>
                  <a:lnTo>
                    <a:pt x="13293" y="11088"/>
                  </a:lnTo>
                  <a:lnTo>
                    <a:pt x="13394" y="11533"/>
                  </a:lnTo>
                  <a:lnTo>
                    <a:pt x="13495" y="12014"/>
                  </a:lnTo>
                  <a:lnTo>
                    <a:pt x="13592" y="12518"/>
                  </a:lnTo>
                  <a:lnTo>
                    <a:pt x="13693" y="13069"/>
                  </a:lnTo>
                  <a:lnTo>
                    <a:pt x="13790" y="13643"/>
                  </a:lnTo>
                  <a:lnTo>
                    <a:pt x="13882" y="14264"/>
                  </a:lnTo>
                  <a:lnTo>
                    <a:pt x="13975" y="14920"/>
                  </a:lnTo>
                  <a:lnTo>
                    <a:pt x="14063" y="15612"/>
                  </a:lnTo>
                  <a:lnTo>
                    <a:pt x="14146" y="16339"/>
                  </a:lnTo>
                  <a:lnTo>
                    <a:pt x="14225" y="17112"/>
                  </a:lnTo>
                  <a:lnTo>
                    <a:pt x="14300" y="17933"/>
                  </a:lnTo>
                  <a:lnTo>
                    <a:pt x="14366" y="18788"/>
                  </a:lnTo>
                  <a:lnTo>
                    <a:pt x="14427" y="19691"/>
                  </a:lnTo>
                  <a:lnTo>
                    <a:pt x="14533" y="21273"/>
                  </a:lnTo>
                  <a:lnTo>
                    <a:pt x="14630" y="22691"/>
                  </a:lnTo>
                  <a:lnTo>
                    <a:pt x="14722" y="23945"/>
                  </a:lnTo>
                  <a:lnTo>
                    <a:pt x="14810" y="25035"/>
                  </a:lnTo>
                  <a:lnTo>
                    <a:pt x="14889" y="25984"/>
                  </a:lnTo>
                  <a:lnTo>
                    <a:pt x="14964" y="26793"/>
                  </a:lnTo>
                  <a:lnTo>
                    <a:pt x="15034" y="27485"/>
                  </a:lnTo>
                  <a:lnTo>
                    <a:pt x="15096" y="28047"/>
                  </a:lnTo>
                  <a:lnTo>
                    <a:pt x="15153" y="28516"/>
                  </a:lnTo>
                  <a:lnTo>
                    <a:pt x="15201" y="28891"/>
                  </a:lnTo>
                  <a:lnTo>
                    <a:pt x="15241" y="29184"/>
                  </a:lnTo>
                  <a:lnTo>
                    <a:pt x="15281" y="29407"/>
                  </a:lnTo>
                  <a:lnTo>
                    <a:pt x="15307" y="29559"/>
                  </a:lnTo>
                  <a:lnTo>
                    <a:pt x="15333" y="29665"/>
                  </a:lnTo>
                  <a:lnTo>
                    <a:pt x="15346" y="29723"/>
                  </a:lnTo>
                  <a:lnTo>
                    <a:pt x="15360" y="29747"/>
                  </a:lnTo>
                  <a:lnTo>
                    <a:pt x="15276" y="26735"/>
                  </a:lnTo>
                  <a:lnTo>
                    <a:pt x="15197" y="23875"/>
                  </a:lnTo>
                  <a:lnTo>
                    <a:pt x="15131" y="21964"/>
                  </a:lnTo>
                  <a:lnTo>
                    <a:pt x="15065" y="20007"/>
                  </a:lnTo>
                  <a:lnTo>
                    <a:pt x="14995" y="18073"/>
                  </a:lnTo>
                  <a:lnTo>
                    <a:pt x="14920" y="16245"/>
                  </a:lnTo>
                  <a:lnTo>
                    <a:pt x="14872" y="15131"/>
                  </a:lnTo>
                  <a:lnTo>
                    <a:pt x="14819" y="14100"/>
                  </a:lnTo>
                  <a:lnTo>
                    <a:pt x="14788" y="13596"/>
                  </a:lnTo>
                  <a:lnTo>
                    <a:pt x="14753" y="13092"/>
                  </a:lnTo>
                  <a:lnTo>
                    <a:pt x="14722" y="12682"/>
                  </a:lnTo>
                  <a:lnTo>
                    <a:pt x="14678" y="12189"/>
                  </a:lnTo>
                  <a:lnTo>
                    <a:pt x="14630" y="11709"/>
                  </a:lnTo>
                  <a:lnTo>
                    <a:pt x="14577" y="11240"/>
                  </a:lnTo>
                  <a:lnTo>
                    <a:pt x="14520" y="10783"/>
                  </a:lnTo>
                  <a:lnTo>
                    <a:pt x="14463" y="10338"/>
                  </a:lnTo>
                  <a:lnTo>
                    <a:pt x="14401" y="9916"/>
                  </a:lnTo>
                  <a:lnTo>
                    <a:pt x="14335" y="9494"/>
                  </a:lnTo>
                  <a:lnTo>
                    <a:pt x="14265" y="9095"/>
                  </a:lnTo>
                  <a:lnTo>
                    <a:pt x="14190" y="8697"/>
                  </a:lnTo>
                  <a:lnTo>
                    <a:pt x="14115" y="8310"/>
                  </a:lnTo>
                  <a:lnTo>
                    <a:pt x="14036" y="7947"/>
                  </a:lnTo>
                  <a:lnTo>
                    <a:pt x="13957" y="7583"/>
                  </a:lnTo>
                  <a:lnTo>
                    <a:pt x="13869" y="7243"/>
                  </a:lnTo>
                  <a:lnTo>
                    <a:pt x="13786" y="6904"/>
                  </a:lnTo>
                  <a:lnTo>
                    <a:pt x="13693" y="6575"/>
                  </a:lnTo>
                  <a:lnTo>
                    <a:pt x="13601" y="6259"/>
                  </a:lnTo>
                  <a:lnTo>
                    <a:pt x="13509" y="5954"/>
                  </a:lnTo>
                  <a:lnTo>
                    <a:pt x="13412" y="5661"/>
                  </a:lnTo>
                  <a:lnTo>
                    <a:pt x="13315" y="5380"/>
                  </a:lnTo>
                  <a:lnTo>
                    <a:pt x="13214" y="5099"/>
                  </a:lnTo>
                  <a:lnTo>
                    <a:pt x="13113" y="4841"/>
                  </a:lnTo>
                  <a:lnTo>
                    <a:pt x="13012" y="4583"/>
                  </a:lnTo>
                  <a:lnTo>
                    <a:pt x="12906" y="4337"/>
                  </a:lnTo>
                  <a:lnTo>
                    <a:pt x="12801" y="4102"/>
                  </a:lnTo>
                  <a:lnTo>
                    <a:pt x="12695" y="3868"/>
                  </a:lnTo>
                  <a:lnTo>
                    <a:pt x="12590" y="3657"/>
                  </a:lnTo>
                  <a:lnTo>
                    <a:pt x="12480" y="3446"/>
                  </a:lnTo>
                  <a:lnTo>
                    <a:pt x="12370" y="3235"/>
                  </a:lnTo>
                  <a:lnTo>
                    <a:pt x="12260" y="3048"/>
                  </a:lnTo>
                  <a:lnTo>
                    <a:pt x="12150" y="2860"/>
                  </a:lnTo>
                  <a:lnTo>
                    <a:pt x="12040" y="2684"/>
                  </a:lnTo>
                  <a:lnTo>
                    <a:pt x="11930" y="2520"/>
                  </a:lnTo>
                  <a:lnTo>
                    <a:pt x="11785" y="2309"/>
                  </a:lnTo>
                  <a:lnTo>
                    <a:pt x="11640" y="2110"/>
                  </a:lnTo>
                  <a:lnTo>
                    <a:pt x="11499" y="1922"/>
                  </a:lnTo>
                  <a:lnTo>
                    <a:pt x="11354" y="1747"/>
                  </a:lnTo>
                  <a:lnTo>
                    <a:pt x="11213" y="1594"/>
                  </a:lnTo>
                  <a:lnTo>
                    <a:pt x="11073" y="1442"/>
                  </a:lnTo>
                  <a:lnTo>
                    <a:pt x="10936" y="1301"/>
                  </a:lnTo>
                  <a:lnTo>
                    <a:pt x="10800" y="1172"/>
                  </a:lnTo>
                  <a:lnTo>
                    <a:pt x="10664" y="1055"/>
                  </a:lnTo>
                  <a:lnTo>
                    <a:pt x="10532" y="938"/>
                  </a:lnTo>
                  <a:lnTo>
                    <a:pt x="10277" y="750"/>
                  </a:lnTo>
                  <a:lnTo>
                    <a:pt x="10035" y="586"/>
                  </a:lnTo>
                  <a:lnTo>
                    <a:pt x="9806" y="457"/>
                  </a:lnTo>
                  <a:lnTo>
                    <a:pt x="9600" y="352"/>
                  </a:lnTo>
                  <a:lnTo>
                    <a:pt x="9410" y="270"/>
                  </a:lnTo>
                  <a:lnTo>
                    <a:pt x="9243" y="211"/>
                  </a:lnTo>
                  <a:lnTo>
                    <a:pt x="9103" y="176"/>
                  </a:lnTo>
                  <a:lnTo>
                    <a:pt x="8905" y="129"/>
                  </a:lnTo>
                  <a:lnTo>
                    <a:pt x="8834" y="117"/>
                  </a:lnTo>
                  <a:lnTo>
                    <a:pt x="7590" y="71"/>
                  </a:lnTo>
                  <a:lnTo>
                    <a:pt x="7401" y="35"/>
                  </a:lnTo>
                  <a:lnTo>
                    <a:pt x="7212" y="12"/>
                  </a:lnTo>
                  <a:lnTo>
                    <a:pt x="7027" y="0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9"/>
            <p:cNvSpPr/>
            <p:nvPr/>
          </p:nvSpPr>
          <p:spPr>
            <a:xfrm>
              <a:off x="3550275" y="-1080450"/>
              <a:ext cx="406100" cy="412000"/>
            </a:xfrm>
            <a:custGeom>
              <a:avLst/>
              <a:gdLst/>
              <a:ahLst/>
              <a:cxnLst/>
              <a:rect l="l" t="t" r="r" b="b"/>
              <a:pathLst>
                <a:path w="16244" h="16480" extrusionOk="0">
                  <a:moveTo>
                    <a:pt x="13095" y="200"/>
                  </a:moveTo>
                  <a:lnTo>
                    <a:pt x="12994" y="212"/>
                  </a:lnTo>
                  <a:lnTo>
                    <a:pt x="12897" y="224"/>
                  </a:lnTo>
                  <a:lnTo>
                    <a:pt x="12994" y="247"/>
                  </a:lnTo>
                  <a:lnTo>
                    <a:pt x="13196" y="247"/>
                  </a:lnTo>
                  <a:lnTo>
                    <a:pt x="13293" y="224"/>
                  </a:lnTo>
                  <a:lnTo>
                    <a:pt x="13196" y="212"/>
                  </a:lnTo>
                  <a:lnTo>
                    <a:pt x="13095" y="200"/>
                  </a:lnTo>
                  <a:close/>
                  <a:moveTo>
                    <a:pt x="13288" y="1"/>
                  </a:moveTo>
                  <a:lnTo>
                    <a:pt x="13389" y="95"/>
                  </a:lnTo>
                  <a:lnTo>
                    <a:pt x="13486" y="212"/>
                  </a:lnTo>
                  <a:lnTo>
                    <a:pt x="13583" y="329"/>
                  </a:lnTo>
                  <a:lnTo>
                    <a:pt x="13675" y="470"/>
                  </a:lnTo>
                  <a:lnTo>
                    <a:pt x="13816" y="517"/>
                  </a:lnTo>
                  <a:lnTo>
                    <a:pt x="13957" y="587"/>
                  </a:lnTo>
                  <a:lnTo>
                    <a:pt x="14097" y="669"/>
                  </a:lnTo>
                  <a:lnTo>
                    <a:pt x="14238" y="775"/>
                  </a:lnTo>
                  <a:lnTo>
                    <a:pt x="14370" y="903"/>
                  </a:lnTo>
                  <a:lnTo>
                    <a:pt x="14502" y="1056"/>
                  </a:lnTo>
                  <a:lnTo>
                    <a:pt x="14634" y="1220"/>
                  </a:lnTo>
                  <a:lnTo>
                    <a:pt x="14761" y="1407"/>
                  </a:lnTo>
                  <a:lnTo>
                    <a:pt x="14858" y="1560"/>
                  </a:lnTo>
                  <a:lnTo>
                    <a:pt x="14955" y="1724"/>
                  </a:lnTo>
                  <a:lnTo>
                    <a:pt x="15047" y="1900"/>
                  </a:lnTo>
                  <a:lnTo>
                    <a:pt x="15139" y="2087"/>
                  </a:lnTo>
                  <a:lnTo>
                    <a:pt x="15227" y="2275"/>
                  </a:lnTo>
                  <a:lnTo>
                    <a:pt x="15311" y="2486"/>
                  </a:lnTo>
                  <a:lnTo>
                    <a:pt x="15390" y="2697"/>
                  </a:lnTo>
                  <a:lnTo>
                    <a:pt x="15417" y="2773"/>
                  </a:lnTo>
                  <a:lnTo>
                    <a:pt x="15386" y="2673"/>
                  </a:lnTo>
                  <a:lnTo>
                    <a:pt x="15315" y="2462"/>
                  </a:lnTo>
                  <a:lnTo>
                    <a:pt x="15236" y="2251"/>
                  </a:lnTo>
                  <a:lnTo>
                    <a:pt x="15157" y="2052"/>
                  </a:lnTo>
                  <a:lnTo>
                    <a:pt x="15074" y="1865"/>
                  </a:lnTo>
                  <a:lnTo>
                    <a:pt x="14990" y="1677"/>
                  </a:lnTo>
                  <a:lnTo>
                    <a:pt x="14902" y="1501"/>
                  </a:lnTo>
                  <a:lnTo>
                    <a:pt x="14810" y="1337"/>
                  </a:lnTo>
                  <a:lnTo>
                    <a:pt x="14717" y="1185"/>
                  </a:lnTo>
                  <a:lnTo>
                    <a:pt x="14594" y="997"/>
                  </a:lnTo>
                  <a:lnTo>
                    <a:pt x="14471" y="821"/>
                  </a:lnTo>
                  <a:lnTo>
                    <a:pt x="14348" y="669"/>
                  </a:lnTo>
                  <a:lnTo>
                    <a:pt x="14216" y="528"/>
                  </a:lnTo>
                  <a:lnTo>
                    <a:pt x="14084" y="411"/>
                  </a:lnTo>
                  <a:lnTo>
                    <a:pt x="13952" y="306"/>
                  </a:lnTo>
                  <a:lnTo>
                    <a:pt x="13816" y="224"/>
                  </a:lnTo>
                  <a:lnTo>
                    <a:pt x="13680" y="165"/>
                  </a:lnTo>
                  <a:lnTo>
                    <a:pt x="13587" y="106"/>
                  </a:lnTo>
                  <a:lnTo>
                    <a:pt x="13513" y="71"/>
                  </a:lnTo>
                  <a:lnTo>
                    <a:pt x="13389" y="24"/>
                  </a:lnTo>
                  <a:lnTo>
                    <a:pt x="13315" y="13"/>
                  </a:lnTo>
                  <a:lnTo>
                    <a:pt x="13288" y="1"/>
                  </a:lnTo>
                  <a:close/>
                  <a:moveTo>
                    <a:pt x="3004" y="48"/>
                  </a:moveTo>
                  <a:lnTo>
                    <a:pt x="2885" y="60"/>
                  </a:lnTo>
                  <a:lnTo>
                    <a:pt x="2771" y="83"/>
                  </a:lnTo>
                  <a:lnTo>
                    <a:pt x="2656" y="106"/>
                  </a:lnTo>
                  <a:lnTo>
                    <a:pt x="2546" y="153"/>
                  </a:lnTo>
                  <a:lnTo>
                    <a:pt x="2432" y="200"/>
                  </a:lnTo>
                  <a:lnTo>
                    <a:pt x="2322" y="271"/>
                  </a:lnTo>
                  <a:lnTo>
                    <a:pt x="2212" y="341"/>
                  </a:lnTo>
                  <a:lnTo>
                    <a:pt x="2102" y="423"/>
                  </a:lnTo>
                  <a:lnTo>
                    <a:pt x="1997" y="528"/>
                  </a:lnTo>
                  <a:lnTo>
                    <a:pt x="1891" y="634"/>
                  </a:lnTo>
                  <a:lnTo>
                    <a:pt x="1790" y="751"/>
                  </a:lnTo>
                  <a:lnTo>
                    <a:pt x="1689" y="868"/>
                  </a:lnTo>
                  <a:lnTo>
                    <a:pt x="1588" y="1009"/>
                  </a:lnTo>
                  <a:lnTo>
                    <a:pt x="1491" y="1150"/>
                  </a:lnTo>
                  <a:lnTo>
                    <a:pt x="1394" y="1314"/>
                  </a:lnTo>
                  <a:lnTo>
                    <a:pt x="1302" y="1478"/>
                  </a:lnTo>
                  <a:lnTo>
                    <a:pt x="1210" y="1642"/>
                  </a:lnTo>
                  <a:lnTo>
                    <a:pt x="1122" y="1829"/>
                  </a:lnTo>
                  <a:lnTo>
                    <a:pt x="1038" y="2017"/>
                  </a:lnTo>
                  <a:lnTo>
                    <a:pt x="955" y="2216"/>
                  </a:lnTo>
                  <a:lnTo>
                    <a:pt x="871" y="2427"/>
                  </a:lnTo>
                  <a:lnTo>
                    <a:pt x="796" y="2650"/>
                  </a:lnTo>
                  <a:lnTo>
                    <a:pt x="717" y="2872"/>
                  </a:lnTo>
                  <a:lnTo>
                    <a:pt x="647" y="3107"/>
                  </a:lnTo>
                  <a:lnTo>
                    <a:pt x="577" y="3341"/>
                  </a:lnTo>
                  <a:lnTo>
                    <a:pt x="515" y="3587"/>
                  </a:lnTo>
                  <a:lnTo>
                    <a:pt x="449" y="3845"/>
                  </a:lnTo>
                  <a:lnTo>
                    <a:pt x="392" y="4103"/>
                  </a:lnTo>
                  <a:lnTo>
                    <a:pt x="335" y="4373"/>
                  </a:lnTo>
                  <a:lnTo>
                    <a:pt x="286" y="4654"/>
                  </a:lnTo>
                  <a:lnTo>
                    <a:pt x="238" y="4935"/>
                  </a:lnTo>
                  <a:lnTo>
                    <a:pt x="194" y="5240"/>
                  </a:lnTo>
                  <a:lnTo>
                    <a:pt x="154" y="5556"/>
                  </a:lnTo>
                  <a:lnTo>
                    <a:pt x="119" y="5861"/>
                  </a:lnTo>
                  <a:lnTo>
                    <a:pt x="88" y="6178"/>
                  </a:lnTo>
                  <a:lnTo>
                    <a:pt x="62" y="6494"/>
                  </a:lnTo>
                  <a:lnTo>
                    <a:pt x="40" y="6822"/>
                  </a:lnTo>
                  <a:lnTo>
                    <a:pt x="23" y="7139"/>
                  </a:lnTo>
                  <a:lnTo>
                    <a:pt x="14" y="7467"/>
                  </a:lnTo>
                  <a:lnTo>
                    <a:pt x="5" y="7783"/>
                  </a:lnTo>
                  <a:lnTo>
                    <a:pt x="1" y="8112"/>
                  </a:lnTo>
                  <a:lnTo>
                    <a:pt x="1" y="8440"/>
                  </a:lnTo>
                  <a:lnTo>
                    <a:pt x="5" y="8768"/>
                  </a:lnTo>
                  <a:lnTo>
                    <a:pt x="14" y="9084"/>
                  </a:lnTo>
                  <a:lnTo>
                    <a:pt x="27" y="9412"/>
                  </a:lnTo>
                  <a:lnTo>
                    <a:pt x="45" y="9741"/>
                  </a:lnTo>
                  <a:lnTo>
                    <a:pt x="67" y="10057"/>
                  </a:lnTo>
                  <a:lnTo>
                    <a:pt x="97" y="10409"/>
                  </a:lnTo>
                  <a:lnTo>
                    <a:pt x="132" y="10737"/>
                  </a:lnTo>
                  <a:lnTo>
                    <a:pt x="172" y="11077"/>
                  </a:lnTo>
                  <a:lnTo>
                    <a:pt x="220" y="11405"/>
                  </a:lnTo>
                  <a:lnTo>
                    <a:pt x="269" y="11721"/>
                  </a:lnTo>
                  <a:lnTo>
                    <a:pt x="326" y="12026"/>
                  </a:lnTo>
                  <a:lnTo>
                    <a:pt x="383" y="12331"/>
                  </a:lnTo>
                  <a:lnTo>
                    <a:pt x="449" y="12624"/>
                  </a:lnTo>
                  <a:lnTo>
                    <a:pt x="519" y="12905"/>
                  </a:lnTo>
                  <a:lnTo>
                    <a:pt x="590" y="13186"/>
                  </a:lnTo>
                  <a:lnTo>
                    <a:pt x="669" y="13456"/>
                  </a:lnTo>
                  <a:lnTo>
                    <a:pt x="748" y="13714"/>
                  </a:lnTo>
                  <a:lnTo>
                    <a:pt x="836" y="13960"/>
                  </a:lnTo>
                  <a:lnTo>
                    <a:pt x="924" y="14194"/>
                  </a:lnTo>
                  <a:lnTo>
                    <a:pt x="1016" y="14429"/>
                  </a:lnTo>
                  <a:lnTo>
                    <a:pt x="1109" y="14652"/>
                  </a:lnTo>
                  <a:lnTo>
                    <a:pt x="1210" y="14851"/>
                  </a:lnTo>
                  <a:lnTo>
                    <a:pt x="1311" y="15050"/>
                  </a:lnTo>
                  <a:lnTo>
                    <a:pt x="1416" y="15238"/>
                  </a:lnTo>
                  <a:lnTo>
                    <a:pt x="1526" y="15402"/>
                  </a:lnTo>
                  <a:lnTo>
                    <a:pt x="1636" y="15566"/>
                  </a:lnTo>
                  <a:lnTo>
                    <a:pt x="1751" y="15718"/>
                  </a:lnTo>
                  <a:lnTo>
                    <a:pt x="1865" y="15847"/>
                  </a:lnTo>
                  <a:lnTo>
                    <a:pt x="1984" y="15976"/>
                  </a:lnTo>
                  <a:lnTo>
                    <a:pt x="2107" y="16081"/>
                  </a:lnTo>
                  <a:lnTo>
                    <a:pt x="2230" y="16187"/>
                  </a:lnTo>
                  <a:lnTo>
                    <a:pt x="2353" y="16269"/>
                  </a:lnTo>
                  <a:lnTo>
                    <a:pt x="2480" y="16339"/>
                  </a:lnTo>
                  <a:lnTo>
                    <a:pt x="2608" y="16386"/>
                  </a:lnTo>
                  <a:lnTo>
                    <a:pt x="2740" y="16433"/>
                  </a:lnTo>
                  <a:lnTo>
                    <a:pt x="2872" y="16456"/>
                  </a:lnTo>
                  <a:lnTo>
                    <a:pt x="12268" y="16456"/>
                  </a:lnTo>
                  <a:lnTo>
                    <a:pt x="12470" y="16480"/>
                  </a:lnTo>
                  <a:lnTo>
                    <a:pt x="12875" y="16480"/>
                  </a:lnTo>
                  <a:lnTo>
                    <a:pt x="13077" y="16468"/>
                  </a:lnTo>
                  <a:lnTo>
                    <a:pt x="13280" y="16433"/>
                  </a:lnTo>
                  <a:lnTo>
                    <a:pt x="13482" y="16398"/>
                  </a:lnTo>
                  <a:lnTo>
                    <a:pt x="13684" y="16339"/>
                  </a:lnTo>
                  <a:lnTo>
                    <a:pt x="13886" y="16281"/>
                  </a:lnTo>
                  <a:lnTo>
                    <a:pt x="13979" y="16222"/>
                  </a:lnTo>
                  <a:lnTo>
                    <a:pt x="14067" y="16163"/>
                  </a:lnTo>
                  <a:lnTo>
                    <a:pt x="14159" y="16093"/>
                  </a:lnTo>
                  <a:lnTo>
                    <a:pt x="14247" y="16011"/>
                  </a:lnTo>
                  <a:lnTo>
                    <a:pt x="14335" y="15917"/>
                  </a:lnTo>
                  <a:lnTo>
                    <a:pt x="14418" y="15824"/>
                  </a:lnTo>
                  <a:lnTo>
                    <a:pt x="14506" y="15730"/>
                  </a:lnTo>
                  <a:lnTo>
                    <a:pt x="14590" y="15624"/>
                  </a:lnTo>
                  <a:lnTo>
                    <a:pt x="14669" y="15507"/>
                  </a:lnTo>
                  <a:lnTo>
                    <a:pt x="14753" y="15390"/>
                  </a:lnTo>
                  <a:lnTo>
                    <a:pt x="14832" y="15261"/>
                  </a:lnTo>
                  <a:lnTo>
                    <a:pt x="14906" y="15132"/>
                  </a:lnTo>
                  <a:lnTo>
                    <a:pt x="14986" y="14991"/>
                  </a:lnTo>
                  <a:lnTo>
                    <a:pt x="15056" y="14851"/>
                  </a:lnTo>
                  <a:lnTo>
                    <a:pt x="15131" y="14698"/>
                  </a:lnTo>
                  <a:lnTo>
                    <a:pt x="15201" y="14534"/>
                  </a:lnTo>
                  <a:lnTo>
                    <a:pt x="15271" y="14382"/>
                  </a:lnTo>
                  <a:lnTo>
                    <a:pt x="15337" y="14206"/>
                  </a:lnTo>
                  <a:lnTo>
                    <a:pt x="15403" y="14030"/>
                  </a:lnTo>
                  <a:lnTo>
                    <a:pt x="15465" y="13855"/>
                  </a:lnTo>
                  <a:lnTo>
                    <a:pt x="15526" y="13679"/>
                  </a:lnTo>
                  <a:lnTo>
                    <a:pt x="15584" y="13479"/>
                  </a:lnTo>
                  <a:lnTo>
                    <a:pt x="15641" y="13292"/>
                  </a:lnTo>
                  <a:lnTo>
                    <a:pt x="15694" y="13093"/>
                  </a:lnTo>
                  <a:lnTo>
                    <a:pt x="15746" y="12893"/>
                  </a:lnTo>
                  <a:lnTo>
                    <a:pt x="15799" y="12682"/>
                  </a:lnTo>
                  <a:lnTo>
                    <a:pt x="15847" y="12472"/>
                  </a:lnTo>
                  <a:lnTo>
                    <a:pt x="15891" y="12249"/>
                  </a:lnTo>
                  <a:lnTo>
                    <a:pt x="15935" y="12026"/>
                  </a:lnTo>
                  <a:lnTo>
                    <a:pt x="15975" y="11803"/>
                  </a:lnTo>
                  <a:lnTo>
                    <a:pt x="16010" y="11569"/>
                  </a:lnTo>
                  <a:lnTo>
                    <a:pt x="16050" y="11335"/>
                  </a:lnTo>
                  <a:lnTo>
                    <a:pt x="16098" y="10948"/>
                  </a:lnTo>
                  <a:lnTo>
                    <a:pt x="16142" y="10549"/>
                  </a:lnTo>
                  <a:lnTo>
                    <a:pt x="16177" y="10151"/>
                  </a:lnTo>
                  <a:lnTo>
                    <a:pt x="16204" y="9741"/>
                  </a:lnTo>
                  <a:lnTo>
                    <a:pt x="16226" y="9342"/>
                  </a:lnTo>
                  <a:lnTo>
                    <a:pt x="16239" y="8932"/>
                  </a:lnTo>
                  <a:lnTo>
                    <a:pt x="16243" y="8522"/>
                  </a:lnTo>
                  <a:lnTo>
                    <a:pt x="16243" y="8123"/>
                  </a:lnTo>
                  <a:lnTo>
                    <a:pt x="16234" y="7713"/>
                  </a:lnTo>
                  <a:lnTo>
                    <a:pt x="16217" y="7303"/>
                  </a:lnTo>
                  <a:lnTo>
                    <a:pt x="16195" y="6904"/>
                  </a:lnTo>
                  <a:lnTo>
                    <a:pt x="16164" y="6494"/>
                  </a:lnTo>
                  <a:lnTo>
                    <a:pt x="16129" y="6107"/>
                  </a:lnTo>
                  <a:lnTo>
                    <a:pt x="16080" y="5709"/>
                  </a:lnTo>
                  <a:lnTo>
                    <a:pt x="16028" y="5322"/>
                  </a:lnTo>
                  <a:lnTo>
                    <a:pt x="15971" y="4935"/>
                  </a:lnTo>
                  <a:lnTo>
                    <a:pt x="15922" y="4666"/>
                  </a:lnTo>
                  <a:lnTo>
                    <a:pt x="15869" y="4384"/>
                  </a:lnTo>
                  <a:lnTo>
                    <a:pt x="15812" y="4127"/>
                  </a:lnTo>
                  <a:lnTo>
                    <a:pt x="15751" y="3869"/>
                  </a:lnTo>
                  <a:lnTo>
                    <a:pt x="15685" y="3623"/>
                  </a:lnTo>
                  <a:lnTo>
                    <a:pt x="15614" y="3376"/>
                  </a:lnTo>
                  <a:lnTo>
                    <a:pt x="15544" y="3142"/>
                  </a:lnTo>
                  <a:lnTo>
                    <a:pt x="15469" y="2919"/>
                  </a:lnTo>
                  <a:lnTo>
                    <a:pt x="15417" y="2773"/>
                  </a:lnTo>
                  <a:lnTo>
                    <a:pt x="15456" y="2896"/>
                  </a:lnTo>
                  <a:lnTo>
                    <a:pt x="15526" y="3130"/>
                  </a:lnTo>
                  <a:lnTo>
                    <a:pt x="15588" y="3365"/>
                  </a:lnTo>
                  <a:lnTo>
                    <a:pt x="15650" y="3611"/>
                  </a:lnTo>
                  <a:lnTo>
                    <a:pt x="15707" y="3857"/>
                  </a:lnTo>
                  <a:lnTo>
                    <a:pt x="15759" y="4115"/>
                  </a:lnTo>
                  <a:lnTo>
                    <a:pt x="15808" y="4373"/>
                  </a:lnTo>
                  <a:lnTo>
                    <a:pt x="15856" y="4642"/>
                  </a:lnTo>
                  <a:lnTo>
                    <a:pt x="15905" y="4982"/>
                  </a:lnTo>
                  <a:lnTo>
                    <a:pt x="15949" y="5322"/>
                  </a:lnTo>
                  <a:lnTo>
                    <a:pt x="15988" y="5674"/>
                  </a:lnTo>
                  <a:lnTo>
                    <a:pt x="16019" y="6025"/>
                  </a:lnTo>
                  <a:lnTo>
                    <a:pt x="16045" y="6377"/>
                  </a:lnTo>
                  <a:lnTo>
                    <a:pt x="16063" y="6740"/>
                  </a:lnTo>
                  <a:lnTo>
                    <a:pt x="16076" y="7092"/>
                  </a:lnTo>
                  <a:lnTo>
                    <a:pt x="16080" y="7455"/>
                  </a:lnTo>
                  <a:lnTo>
                    <a:pt x="16085" y="7865"/>
                  </a:lnTo>
                  <a:lnTo>
                    <a:pt x="16080" y="8276"/>
                  </a:lnTo>
                  <a:lnTo>
                    <a:pt x="16067" y="8674"/>
                  </a:lnTo>
                  <a:lnTo>
                    <a:pt x="16050" y="9084"/>
                  </a:lnTo>
                  <a:lnTo>
                    <a:pt x="16019" y="9483"/>
                  </a:lnTo>
                  <a:lnTo>
                    <a:pt x="15984" y="9870"/>
                  </a:lnTo>
                  <a:lnTo>
                    <a:pt x="15940" y="10268"/>
                  </a:lnTo>
                  <a:lnTo>
                    <a:pt x="15887" y="10643"/>
                  </a:lnTo>
                  <a:lnTo>
                    <a:pt x="15856" y="10866"/>
                  </a:lnTo>
                  <a:lnTo>
                    <a:pt x="15821" y="11077"/>
                  </a:lnTo>
                  <a:lnTo>
                    <a:pt x="15781" y="11288"/>
                  </a:lnTo>
                  <a:lnTo>
                    <a:pt x="15742" y="11499"/>
                  </a:lnTo>
                  <a:lnTo>
                    <a:pt x="15698" y="11698"/>
                  </a:lnTo>
                  <a:lnTo>
                    <a:pt x="15654" y="11897"/>
                  </a:lnTo>
                  <a:lnTo>
                    <a:pt x="15606" y="12096"/>
                  </a:lnTo>
                  <a:lnTo>
                    <a:pt x="15557" y="12284"/>
                  </a:lnTo>
                  <a:lnTo>
                    <a:pt x="15504" y="12472"/>
                  </a:lnTo>
                  <a:lnTo>
                    <a:pt x="15452" y="12647"/>
                  </a:lnTo>
                  <a:lnTo>
                    <a:pt x="15395" y="12823"/>
                  </a:lnTo>
                  <a:lnTo>
                    <a:pt x="15337" y="12999"/>
                  </a:lnTo>
                  <a:lnTo>
                    <a:pt x="15280" y="13163"/>
                  </a:lnTo>
                  <a:lnTo>
                    <a:pt x="15219" y="13327"/>
                  </a:lnTo>
                  <a:lnTo>
                    <a:pt x="15153" y="13479"/>
                  </a:lnTo>
                  <a:lnTo>
                    <a:pt x="15091" y="13632"/>
                  </a:lnTo>
                  <a:lnTo>
                    <a:pt x="15021" y="13772"/>
                  </a:lnTo>
                  <a:lnTo>
                    <a:pt x="14955" y="13913"/>
                  </a:lnTo>
                  <a:lnTo>
                    <a:pt x="14884" y="14054"/>
                  </a:lnTo>
                  <a:lnTo>
                    <a:pt x="14814" y="14183"/>
                  </a:lnTo>
                  <a:lnTo>
                    <a:pt x="14739" y="14300"/>
                  </a:lnTo>
                  <a:lnTo>
                    <a:pt x="14665" y="14417"/>
                  </a:lnTo>
                  <a:lnTo>
                    <a:pt x="14590" y="14523"/>
                  </a:lnTo>
                  <a:lnTo>
                    <a:pt x="14511" y="14628"/>
                  </a:lnTo>
                  <a:lnTo>
                    <a:pt x="14436" y="14734"/>
                  </a:lnTo>
                  <a:lnTo>
                    <a:pt x="14352" y="14816"/>
                  </a:lnTo>
                  <a:lnTo>
                    <a:pt x="14273" y="14909"/>
                  </a:lnTo>
                  <a:lnTo>
                    <a:pt x="14190" y="14980"/>
                  </a:lnTo>
                  <a:lnTo>
                    <a:pt x="14106" y="15062"/>
                  </a:lnTo>
                  <a:lnTo>
                    <a:pt x="14023" y="15120"/>
                  </a:lnTo>
                  <a:lnTo>
                    <a:pt x="13939" y="15179"/>
                  </a:lnTo>
                  <a:lnTo>
                    <a:pt x="13851" y="15238"/>
                  </a:lnTo>
                  <a:lnTo>
                    <a:pt x="13658" y="15284"/>
                  </a:lnTo>
                  <a:lnTo>
                    <a:pt x="13460" y="15331"/>
                  </a:lnTo>
                  <a:lnTo>
                    <a:pt x="13262" y="15355"/>
                  </a:lnTo>
                  <a:lnTo>
                    <a:pt x="13064" y="15378"/>
                  </a:lnTo>
                  <a:lnTo>
                    <a:pt x="12866" y="15390"/>
                  </a:lnTo>
                  <a:lnTo>
                    <a:pt x="12673" y="15402"/>
                  </a:lnTo>
                  <a:lnTo>
                    <a:pt x="12475" y="15390"/>
                  </a:lnTo>
                  <a:lnTo>
                    <a:pt x="12277" y="15378"/>
                  </a:lnTo>
                  <a:lnTo>
                    <a:pt x="3013" y="15378"/>
                  </a:lnTo>
                  <a:lnTo>
                    <a:pt x="2894" y="15366"/>
                  </a:lnTo>
                  <a:lnTo>
                    <a:pt x="2771" y="15343"/>
                  </a:lnTo>
                  <a:lnTo>
                    <a:pt x="2652" y="15308"/>
                  </a:lnTo>
                  <a:lnTo>
                    <a:pt x="2533" y="15261"/>
                  </a:lnTo>
                  <a:lnTo>
                    <a:pt x="2419" y="15202"/>
                  </a:lnTo>
                  <a:lnTo>
                    <a:pt x="2305" y="15132"/>
                  </a:lnTo>
                  <a:lnTo>
                    <a:pt x="2190" y="15038"/>
                  </a:lnTo>
                  <a:lnTo>
                    <a:pt x="2080" y="14945"/>
                  </a:lnTo>
                  <a:lnTo>
                    <a:pt x="1975" y="14827"/>
                  </a:lnTo>
                  <a:lnTo>
                    <a:pt x="1865" y="14710"/>
                  </a:lnTo>
                  <a:lnTo>
                    <a:pt x="1764" y="14569"/>
                  </a:lnTo>
                  <a:lnTo>
                    <a:pt x="1658" y="14429"/>
                  </a:lnTo>
                  <a:lnTo>
                    <a:pt x="1561" y="14276"/>
                  </a:lnTo>
                  <a:lnTo>
                    <a:pt x="1465" y="14101"/>
                  </a:lnTo>
                  <a:lnTo>
                    <a:pt x="1372" y="13925"/>
                  </a:lnTo>
                  <a:lnTo>
                    <a:pt x="1280" y="13737"/>
                  </a:lnTo>
                  <a:lnTo>
                    <a:pt x="1192" y="13538"/>
                  </a:lnTo>
                  <a:lnTo>
                    <a:pt x="1109" y="13339"/>
                  </a:lnTo>
                  <a:lnTo>
                    <a:pt x="1025" y="13116"/>
                  </a:lnTo>
                  <a:lnTo>
                    <a:pt x="946" y="12893"/>
                  </a:lnTo>
                  <a:lnTo>
                    <a:pt x="871" y="12659"/>
                  </a:lnTo>
                  <a:lnTo>
                    <a:pt x="801" y="12413"/>
                  </a:lnTo>
                  <a:lnTo>
                    <a:pt x="735" y="12155"/>
                  </a:lnTo>
                  <a:lnTo>
                    <a:pt x="669" y="11897"/>
                  </a:lnTo>
                  <a:lnTo>
                    <a:pt x="612" y="11628"/>
                  </a:lnTo>
                  <a:lnTo>
                    <a:pt x="555" y="11358"/>
                  </a:lnTo>
                  <a:lnTo>
                    <a:pt x="506" y="11077"/>
                  </a:lnTo>
                  <a:lnTo>
                    <a:pt x="458" y="10784"/>
                  </a:lnTo>
                  <a:lnTo>
                    <a:pt x="418" y="10491"/>
                  </a:lnTo>
                  <a:lnTo>
                    <a:pt x="379" y="10186"/>
                  </a:lnTo>
                  <a:lnTo>
                    <a:pt x="348" y="9870"/>
                  </a:lnTo>
                  <a:lnTo>
                    <a:pt x="317" y="9565"/>
                  </a:lnTo>
                  <a:lnTo>
                    <a:pt x="300" y="9260"/>
                  </a:lnTo>
                  <a:lnTo>
                    <a:pt x="282" y="8967"/>
                  </a:lnTo>
                  <a:lnTo>
                    <a:pt x="269" y="8674"/>
                  </a:lnTo>
                  <a:lnTo>
                    <a:pt x="260" y="8369"/>
                  </a:lnTo>
                  <a:lnTo>
                    <a:pt x="256" y="8076"/>
                  </a:lnTo>
                  <a:lnTo>
                    <a:pt x="256" y="7783"/>
                  </a:lnTo>
                  <a:lnTo>
                    <a:pt x="260" y="7479"/>
                  </a:lnTo>
                  <a:lnTo>
                    <a:pt x="269" y="7186"/>
                  </a:lnTo>
                  <a:lnTo>
                    <a:pt x="278" y="6893"/>
                  </a:lnTo>
                  <a:lnTo>
                    <a:pt x="295" y="6600"/>
                  </a:lnTo>
                  <a:lnTo>
                    <a:pt x="313" y="6307"/>
                  </a:lnTo>
                  <a:lnTo>
                    <a:pt x="335" y="6014"/>
                  </a:lnTo>
                  <a:lnTo>
                    <a:pt x="366" y="5721"/>
                  </a:lnTo>
                  <a:lnTo>
                    <a:pt x="396" y="5439"/>
                  </a:lnTo>
                  <a:lnTo>
                    <a:pt x="427" y="5158"/>
                  </a:lnTo>
                  <a:lnTo>
                    <a:pt x="467" y="4877"/>
                  </a:lnTo>
                  <a:lnTo>
                    <a:pt x="511" y="4607"/>
                  </a:lnTo>
                  <a:lnTo>
                    <a:pt x="559" y="4361"/>
                  </a:lnTo>
                  <a:lnTo>
                    <a:pt x="612" y="4103"/>
                  </a:lnTo>
                  <a:lnTo>
                    <a:pt x="664" y="3869"/>
                  </a:lnTo>
                  <a:lnTo>
                    <a:pt x="722" y="3634"/>
                  </a:lnTo>
                  <a:lnTo>
                    <a:pt x="783" y="3400"/>
                  </a:lnTo>
                  <a:lnTo>
                    <a:pt x="845" y="3177"/>
                  </a:lnTo>
                  <a:lnTo>
                    <a:pt x="911" y="2966"/>
                  </a:lnTo>
                  <a:lnTo>
                    <a:pt x="981" y="2755"/>
                  </a:lnTo>
                  <a:lnTo>
                    <a:pt x="1051" y="2556"/>
                  </a:lnTo>
                  <a:lnTo>
                    <a:pt x="1126" y="2357"/>
                  </a:lnTo>
                  <a:lnTo>
                    <a:pt x="1201" y="2181"/>
                  </a:lnTo>
                  <a:lnTo>
                    <a:pt x="1280" y="2005"/>
                  </a:lnTo>
                  <a:lnTo>
                    <a:pt x="1364" y="1829"/>
                  </a:lnTo>
                  <a:lnTo>
                    <a:pt x="1447" y="1665"/>
                  </a:lnTo>
                  <a:lnTo>
                    <a:pt x="1531" y="1513"/>
                  </a:lnTo>
                  <a:lnTo>
                    <a:pt x="1619" y="1372"/>
                  </a:lnTo>
                  <a:lnTo>
                    <a:pt x="1711" y="1243"/>
                  </a:lnTo>
                  <a:lnTo>
                    <a:pt x="1799" y="1114"/>
                  </a:lnTo>
                  <a:lnTo>
                    <a:pt x="1896" y="997"/>
                  </a:lnTo>
                  <a:lnTo>
                    <a:pt x="1988" y="880"/>
                  </a:lnTo>
                  <a:lnTo>
                    <a:pt x="2085" y="786"/>
                  </a:lnTo>
                  <a:lnTo>
                    <a:pt x="2186" y="692"/>
                  </a:lnTo>
                  <a:lnTo>
                    <a:pt x="2283" y="610"/>
                  </a:lnTo>
                  <a:lnTo>
                    <a:pt x="2384" y="540"/>
                  </a:lnTo>
                  <a:lnTo>
                    <a:pt x="2485" y="481"/>
                  </a:lnTo>
                  <a:lnTo>
                    <a:pt x="2590" y="435"/>
                  </a:lnTo>
                  <a:lnTo>
                    <a:pt x="2696" y="399"/>
                  </a:lnTo>
                  <a:lnTo>
                    <a:pt x="2797" y="364"/>
                  </a:lnTo>
                  <a:lnTo>
                    <a:pt x="2907" y="341"/>
                  </a:lnTo>
                  <a:lnTo>
                    <a:pt x="7603" y="341"/>
                  </a:lnTo>
                  <a:lnTo>
                    <a:pt x="11767" y="224"/>
                  </a:lnTo>
                  <a:lnTo>
                    <a:pt x="12897" y="224"/>
                  </a:lnTo>
                  <a:lnTo>
                    <a:pt x="11767" y="165"/>
                  </a:lnTo>
                  <a:lnTo>
                    <a:pt x="7603" y="60"/>
                  </a:lnTo>
                  <a:lnTo>
                    <a:pt x="3118" y="60"/>
                  </a:lnTo>
                  <a:lnTo>
                    <a:pt x="300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9"/>
            <p:cNvSpPr/>
            <p:nvPr/>
          </p:nvSpPr>
          <p:spPr>
            <a:xfrm>
              <a:off x="3752000" y="-688675"/>
              <a:ext cx="7050" cy="674525"/>
            </a:xfrm>
            <a:custGeom>
              <a:avLst/>
              <a:gdLst/>
              <a:ahLst/>
              <a:cxnLst/>
              <a:rect l="l" t="t" r="r" b="b"/>
              <a:pathLst>
                <a:path w="282" h="26981" extrusionOk="0">
                  <a:moveTo>
                    <a:pt x="202" y="0"/>
                  </a:moveTo>
                  <a:lnTo>
                    <a:pt x="172" y="481"/>
                  </a:lnTo>
                  <a:lnTo>
                    <a:pt x="150" y="973"/>
                  </a:lnTo>
                  <a:lnTo>
                    <a:pt x="132" y="1465"/>
                  </a:lnTo>
                  <a:lnTo>
                    <a:pt x="114" y="1958"/>
                  </a:lnTo>
                  <a:lnTo>
                    <a:pt x="101" y="2461"/>
                  </a:lnTo>
                  <a:lnTo>
                    <a:pt x="97" y="2954"/>
                  </a:lnTo>
                  <a:lnTo>
                    <a:pt x="92" y="3446"/>
                  </a:lnTo>
                  <a:lnTo>
                    <a:pt x="88" y="3938"/>
                  </a:lnTo>
                  <a:lnTo>
                    <a:pt x="66" y="5942"/>
                  </a:lnTo>
                  <a:lnTo>
                    <a:pt x="44" y="8228"/>
                  </a:lnTo>
                  <a:lnTo>
                    <a:pt x="26" y="10760"/>
                  </a:lnTo>
                  <a:lnTo>
                    <a:pt x="9" y="13479"/>
                  </a:lnTo>
                  <a:lnTo>
                    <a:pt x="4" y="14862"/>
                  </a:lnTo>
                  <a:lnTo>
                    <a:pt x="0" y="16198"/>
                  </a:lnTo>
                  <a:lnTo>
                    <a:pt x="0" y="18729"/>
                  </a:lnTo>
                  <a:lnTo>
                    <a:pt x="4" y="21027"/>
                  </a:lnTo>
                  <a:lnTo>
                    <a:pt x="9" y="23019"/>
                  </a:lnTo>
                  <a:lnTo>
                    <a:pt x="4" y="23523"/>
                  </a:lnTo>
                  <a:lnTo>
                    <a:pt x="4" y="24015"/>
                  </a:lnTo>
                  <a:lnTo>
                    <a:pt x="9" y="24508"/>
                  </a:lnTo>
                  <a:lnTo>
                    <a:pt x="13" y="25000"/>
                  </a:lnTo>
                  <a:lnTo>
                    <a:pt x="26" y="25504"/>
                  </a:lnTo>
                  <a:lnTo>
                    <a:pt x="40" y="25996"/>
                  </a:lnTo>
                  <a:lnTo>
                    <a:pt x="57" y="26488"/>
                  </a:lnTo>
                  <a:lnTo>
                    <a:pt x="79" y="26981"/>
                  </a:lnTo>
                  <a:lnTo>
                    <a:pt x="106" y="26488"/>
                  </a:lnTo>
                  <a:lnTo>
                    <a:pt x="132" y="25996"/>
                  </a:lnTo>
                  <a:lnTo>
                    <a:pt x="150" y="25504"/>
                  </a:lnTo>
                  <a:lnTo>
                    <a:pt x="163" y="25012"/>
                  </a:lnTo>
                  <a:lnTo>
                    <a:pt x="176" y="24519"/>
                  </a:lnTo>
                  <a:lnTo>
                    <a:pt x="185" y="24027"/>
                  </a:lnTo>
                  <a:lnTo>
                    <a:pt x="185" y="23535"/>
                  </a:lnTo>
                  <a:lnTo>
                    <a:pt x="185" y="23031"/>
                  </a:lnTo>
                  <a:lnTo>
                    <a:pt x="211" y="21038"/>
                  </a:lnTo>
                  <a:lnTo>
                    <a:pt x="233" y="18753"/>
                  </a:lnTo>
                  <a:lnTo>
                    <a:pt x="255" y="16210"/>
                  </a:lnTo>
                  <a:lnTo>
                    <a:pt x="268" y="13490"/>
                  </a:lnTo>
                  <a:lnTo>
                    <a:pt x="277" y="10771"/>
                  </a:lnTo>
                  <a:lnTo>
                    <a:pt x="281" y="8240"/>
                  </a:lnTo>
                  <a:lnTo>
                    <a:pt x="281" y="5942"/>
                  </a:lnTo>
                  <a:lnTo>
                    <a:pt x="277" y="4899"/>
                  </a:lnTo>
                  <a:lnTo>
                    <a:pt x="268" y="3938"/>
                  </a:lnTo>
                  <a:lnTo>
                    <a:pt x="273" y="3446"/>
                  </a:lnTo>
                  <a:lnTo>
                    <a:pt x="273" y="2954"/>
                  </a:lnTo>
                  <a:lnTo>
                    <a:pt x="273" y="2461"/>
                  </a:lnTo>
                  <a:lnTo>
                    <a:pt x="264" y="1969"/>
                  </a:lnTo>
                  <a:lnTo>
                    <a:pt x="255" y="1477"/>
                  </a:lnTo>
                  <a:lnTo>
                    <a:pt x="242" y="985"/>
                  </a:lnTo>
                  <a:lnTo>
                    <a:pt x="224" y="492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9"/>
            <p:cNvSpPr/>
            <p:nvPr/>
          </p:nvSpPr>
          <p:spPr>
            <a:xfrm>
              <a:off x="3756375" y="-1868925"/>
              <a:ext cx="6300" cy="776500"/>
            </a:xfrm>
            <a:custGeom>
              <a:avLst/>
              <a:gdLst/>
              <a:ahLst/>
              <a:cxnLst/>
              <a:rect l="l" t="t" r="r" b="b"/>
              <a:pathLst>
                <a:path w="252" h="31060" extrusionOk="0">
                  <a:moveTo>
                    <a:pt x="128" y="0"/>
                  </a:moveTo>
                  <a:lnTo>
                    <a:pt x="120" y="24"/>
                  </a:lnTo>
                  <a:lnTo>
                    <a:pt x="115" y="82"/>
                  </a:lnTo>
                  <a:lnTo>
                    <a:pt x="102" y="317"/>
                  </a:lnTo>
                  <a:lnTo>
                    <a:pt x="89" y="703"/>
                  </a:lnTo>
                  <a:lnTo>
                    <a:pt x="80" y="1219"/>
                  </a:lnTo>
                  <a:lnTo>
                    <a:pt x="58" y="2661"/>
                  </a:lnTo>
                  <a:lnTo>
                    <a:pt x="41" y="4548"/>
                  </a:lnTo>
                  <a:lnTo>
                    <a:pt x="23" y="6857"/>
                  </a:lnTo>
                  <a:lnTo>
                    <a:pt x="10" y="9494"/>
                  </a:lnTo>
                  <a:lnTo>
                    <a:pt x="5" y="12412"/>
                  </a:lnTo>
                  <a:lnTo>
                    <a:pt x="1" y="15542"/>
                  </a:lnTo>
                  <a:lnTo>
                    <a:pt x="5" y="18671"/>
                  </a:lnTo>
                  <a:lnTo>
                    <a:pt x="10" y="21578"/>
                  </a:lnTo>
                  <a:lnTo>
                    <a:pt x="23" y="24215"/>
                  </a:lnTo>
                  <a:lnTo>
                    <a:pt x="41" y="26512"/>
                  </a:lnTo>
                  <a:lnTo>
                    <a:pt x="58" y="28411"/>
                  </a:lnTo>
                  <a:lnTo>
                    <a:pt x="80" y="29840"/>
                  </a:lnTo>
                  <a:lnTo>
                    <a:pt x="89" y="30356"/>
                  </a:lnTo>
                  <a:lnTo>
                    <a:pt x="102" y="30743"/>
                  </a:lnTo>
                  <a:lnTo>
                    <a:pt x="115" y="30977"/>
                  </a:lnTo>
                  <a:lnTo>
                    <a:pt x="120" y="31036"/>
                  </a:lnTo>
                  <a:lnTo>
                    <a:pt x="128" y="31059"/>
                  </a:lnTo>
                  <a:lnTo>
                    <a:pt x="133" y="31036"/>
                  </a:lnTo>
                  <a:lnTo>
                    <a:pt x="137" y="30977"/>
                  </a:lnTo>
                  <a:lnTo>
                    <a:pt x="150" y="30743"/>
                  </a:lnTo>
                  <a:lnTo>
                    <a:pt x="164" y="30356"/>
                  </a:lnTo>
                  <a:lnTo>
                    <a:pt x="172" y="29840"/>
                  </a:lnTo>
                  <a:lnTo>
                    <a:pt x="194" y="28411"/>
                  </a:lnTo>
                  <a:lnTo>
                    <a:pt x="212" y="26512"/>
                  </a:lnTo>
                  <a:lnTo>
                    <a:pt x="230" y="24215"/>
                  </a:lnTo>
                  <a:lnTo>
                    <a:pt x="243" y="21578"/>
                  </a:lnTo>
                  <a:lnTo>
                    <a:pt x="247" y="18671"/>
                  </a:lnTo>
                  <a:lnTo>
                    <a:pt x="252" y="15542"/>
                  </a:lnTo>
                  <a:lnTo>
                    <a:pt x="247" y="12412"/>
                  </a:lnTo>
                  <a:lnTo>
                    <a:pt x="243" y="9494"/>
                  </a:lnTo>
                  <a:lnTo>
                    <a:pt x="230" y="6857"/>
                  </a:lnTo>
                  <a:lnTo>
                    <a:pt x="216" y="4548"/>
                  </a:lnTo>
                  <a:lnTo>
                    <a:pt x="199" y="2661"/>
                  </a:lnTo>
                  <a:lnTo>
                    <a:pt x="177" y="1219"/>
                  </a:lnTo>
                  <a:lnTo>
                    <a:pt x="164" y="703"/>
                  </a:lnTo>
                  <a:lnTo>
                    <a:pt x="150" y="317"/>
                  </a:lnTo>
                  <a:lnTo>
                    <a:pt x="142" y="82"/>
                  </a:lnTo>
                  <a:lnTo>
                    <a:pt x="133" y="24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9"/>
            <p:cNvSpPr/>
            <p:nvPr/>
          </p:nvSpPr>
          <p:spPr>
            <a:xfrm>
              <a:off x="3770675" y="-261475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19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1" y="329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3" y="505"/>
                  </a:lnTo>
                  <a:lnTo>
                    <a:pt x="36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19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2" y="329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9"/>
            <p:cNvSpPr/>
            <p:nvPr/>
          </p:nvSpPr>
          <p:spPr>
            <a:xfrm>
              <a:off x="3783975" y="-1452575"/>
              <a:ext cx="6075" cy="15850"/>
            </a:xfrm>
            <a:custGeom>
              <a:avLst/>
              <a:gdLst/>
              <a:ahLst/>
              <a:cxnLst/>
              <a:rect l="l" t="t" r="r" b="b"/>
              <a:pathLst>
                <a:path w="243" h="634" extrusionOk="0">
                  <a:moveTo>
                    <a:pt x="97" y="1"/>
                  </a:moveTo>
                  <a:lnTo>
                    <a:pt x="75" y="24"/>
                  </a:lnTo>
                  <a:lnTo>
                    <a:pt x="53" y="48"/>
                  </a:lnTo>
                  <a:lnTo>
                    <a:pt x="36" y="95"/>
                  </a:lnTo>
                  <a:lnTo>
                    <a:pt x="23" y="142"/>
                  </a:lnTo>
                  <a:lnTo>
                    <a:pt x="14" y="189"/>
                  </a:lnTo>
                  <a:lnTo>
                    <a:pt x="5" y="259"/>
                  </a:lnTo>
                  <a:lnTo>
                    <a:pt x="1" y="317"/>
                  </a:lnTo>
                  <a:lnTo>
                    <a:pt x="5" y="388"/>
                  </a:lnTo>
                  <a:lnTo>
                    <a:pt x="14" y="446"/>
                  </a:lnTo>
                  <a:lnTo>
                    <a:pt x="23" y="493"/>
                  </a:lnTo>
                  <a:lnTo>
                    <a:pt x="36" y="540"/>
                  </a:lnTo>
                  <a:lnTo>
                    <a:pt x="53" y="587"/>
                  </a:lnTo>
                  <a:lnTo>
                    <a:pt x="75" y="610"/>
                  </a:lnTo>
                  <a:lnTo>
                    <a:pt x="97" y="634"/>
                  </a:lnTo>
                  <a:lnTo>
                    <a:pt x="146" y="634"/>
                  </a:lnTo>
                  <a:lnTo>
                    <a:pt x="168" y="610"/>
                  </a:lnTo>
                  <a:lnTo>
                    <a:pt x="190" y="587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34" y="446"/>
                  </a:lnTo>
                  <a:lnTo>
                    <a:pt x="238" y="388"/>
                  </a:lnTo>
                  <a:lnTo>
                    <a:pt x="242" y="317"/>
                  </a:lnTo>
                  <a:lnTo>
                    <a:pt x="238" y="259"/>
                  </a:lnTo>
                  <a:lnTo>
                    <a:pt x="234" y="189"/>
                  </a:lnTo>
                  <a:lnTo>
                    <a:pt x="220" y="142"/>
                  </a:lnTo>
                  <a:lnTo>
                    <a:pt x="207" y="95"/>
                  </a:lnTo>
                  <a:lnTo>
                    <a:pt x="190" y="48"/>
                  </a:lnTo>
                  <a:lnTo>
                    <a:pt x="168" y="24"/>
                  </a:lnTo>
                  <a:lnTo>
                    <a:pt x="1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9"/>
            <p:cNvSpPr/>
            <p:nvPr/>
          </p:nvSpPr>
          <p:spPr>
            <a:xfrm>
              <a:off x="3773650" y="-417650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23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13" y="200"/>
                  </a:lnTo>
                  <a:lnTo>
                    <a:pt x="5" y="258"/>
                  </a:lnTo>
                  <a:lnTo>
                    <a:pt x="0" y="317"/>
                  </a:lnTo>
                  <a:lnTo>
                    <a:pt x="5" y="387"/>
                  </a:lnTo>
                  <a:lnTo>
                    <a:pt x="13" y="446"/>
                  </a:lnTo>
                  <a:lnTo>
                    <a:pt x="22" y="505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3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3" y="446"/>
                  </a:lnTo>
                  <a:lnTo>
                    <a:pt x="242" y="387"/>
                  </a:lnTo>
                  <a:lnTo>
                    <a:pt x="242" y="317"/>
                  </a:lnTo>
                  <a:lnTo>
                    <a:pt x="242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9"/>
            <p:cNvSpPr/>
            <p:nvPr/>
          </p:nvSpPr>
          <p:spPr>
            <a:xfrm>
              <a:off x="3783975" y="-1202050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24" y="1"/>
                  </a:moveTo>
                  <a:lnTo>
                    <a:pt x="97" y="13"/>
                  </a:lnTo>
                  <a:lnTo>
                    <a:pt x="75" y="24"/>
                  </a:lnTo>
                  <a:lnTo>
                    <a:pt x="53" y="60"/>
                  </a:lnTo>
                  <a:lnTo>
                    <a:pt x="36" y="95"/>
                  </a:lnTo>
                  <a:lnTo>
                    <a:pt x="23" y="142"/>
                  </a:lnTo>
                  <a:lnTo>
                    <a:pt x="14" y="200"/>
                  </a:lnTo>
                  <a:lnTo>
                    <a:pt x="5" y="259"/>
                  </a:lnTo>
                  <a:lnTo>
                    <a:pt x="1" y="329"/>
                  </a:lnTo>
                  <a:lnTo>
                    <a:pt x="5" y="388"/>
                  </a:lnTo>
                  <a:lnTo>
                    <a:pt x="14" y="446"/>
                  </a:lnTo>
                  <a:lnTo>
                    <a:pt x="23" y="505"/>
                  </a:lnTo>
                  <a:lnTo>
                    <a:pt x="36" y="552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4" y="646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2"/>
                  </a:lnTo>
                  <a:lnTo>
                    <a:pt x="220" y="505"/>
                  </a:lnTo>
                  <a:lnTo>
                    <a:pt x="234" y="446"/>
                  </a:lnTo>
                  <a:lnTo>
                    <a:pt x="238" y="388"/>
                  </a:lnTo>
                  <a:lnTo>
                    <a:pt x="242" y="329"/>
                  </a:lnTo>
                  <a:lnTo>
                    <a:pt x="238" y="259"/>
                  </a:lnTo>
                  <a:lnTo>
                    <a:pt x="234" y="200"/>
                  </a:lnTo>
                  <a:lnTo>
                    <a:pt x="220" y="142"/>
                  </a:lnTo>
                  <a:lnTo>
                    <a:pt x="207" y="95"/>
                  </a:lnTo>
                  <a:lnTo>
                    <a:pt x="190" y="60"/>
                  </a:lnTo>
                  <a:lnTo>
                    <a:pt x="168" y="24"/>
                  </a:lnTo>
                  <a:lnTo>
                    <a:pt x="146" y="13"/>
                  </a:lnTo>
                  <a:lnTo>
                    <a:pt x="1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9"/>
            <p:cNvSpPr/>
            <p:nvPr/>
          </p:nvSpPr>
          <p:spPr>
            <a:xfrm>
              <a:off x="3969975" y="-1128775"/>
              <a:ext cx="19375" cy="393525"/>
            </a:xfrm>
            <a:custGeom>
              <a:avLst/>
              <a:gdLst/>
              <a:ahLst/>
              <a:cxnLst/>
              <a:rect l="l" t="t" r="r" b="b"/>
              <a:pathLst>
                <a:path w="775" h="15741" extrusionOk="0">
                  <a:moveTo>
                    <a:pt x="774" y="0"/>
                  </a:moveTo>
                  <a:lnTo>
                    <a:pt x="704" y="246"/>
                  </a:lnTo>
                  <a:lnTo>
                    <a:pt x="642" y="492"/>
                  </a:lnTo>
                  <a:lnTo>
                    <a:pt x="585" y="750"/>
                  </a:lnTo>
                  <a:lnTo>
                    <a:pt x="532" y="1020"/>
                  </a:lnTo>
                  <a:lnTo>
                    <a:pt x="484" y="1289"/>
                  </a:lnTo>
                  <a:lnTo>
                    <a:pt x="440" y="1571"/>
                  </a:lnTo>
                  <a:lnTo>
                    <a:pt x="405" y="1852"/>
                  </a:lnTo>
                  <a:lnTo>
                    <a:pt x="374" y="2145"/>
                  </a:lnTo>
                  <a:lnTo>
                    <a:pt x="330" y="2485"/>
                  </a:lnTo>
                  <a:lnTo>
                    <a:pt x="291" y="2836"/>
                  </a:lnTo>
                  <a:lnTo>
                    <a:pt x="251" y="3188"/>
                  </a:lnTo>
                  <a:lnTo>
                    <a:pt x="216" y="3540"/>
                  </a:lnTo>
                  <a:lnTo>
                    <a:pt x="185" y="3891"/>
                  </a:lnTo>
                  <a:lnTo>
                    <a:pt x="154" y="4243"/>
                  </a:lnTo>
                  <a:lnTo>
                    <a:pt x="128" y="4595"/>
                  </a:lnTo>
                  <a:lnTo>
                    <a:pt x="102" y="4958"/>
                  </a:lnTo>
                  <a:lnTo>
                    <a:pt x="80" y="5309"/>
                  </a:lnTo>
                  <a:lnTo>
                    <a:pt x="62" y="5673"/>
                  </a:lnTo>
                  <a:lnTo>
                    <a:pt x="44" y="6036"/>
                  </a:lnTo>
                  <a:lnTo>
                    <a:pt x="31" y="6388"/>
                  </a:lnTo>
                  <a:lnTo>
                    <a:pt x="18" y="6751"/>
                  </a:lnTo>
                  <a:lnTo>
                    <a:pt x="9" y="7114"/>
                  </a:lnTo>
                  <a:lnTo>
                    <a:pt x="5" y="7478"/>
                  </a:lnTo>
                  <a:lnTo>
                    <a:pt x="0" y="7841"/>
                  </a:lnTo>
                  <a:lnTo>
                    <a:pt x="0" y="8204"/>
                  </a:lnTo>
                  <a:lnTo>
                    <a:pt x="0" y="8568"/>
                  </a:lnTo>
                  <a:lnTo>
                    <a:pt x="5" y="8931"/>
                  </a:lnTo>
                  <a:lnTo>
                    <a:pt x="14" y="9294"/>
                  </a:lnTo>
                  <a:lnTo>
                    <a:pt x="22" y="9658"/>
                  </a:lnTo>
                  <a:lnTo>
                    <a:pt x="36" y="10021"/>
                  </a:lnTo>
                  <a:lnTo>
                    <a:pt x="49" y="10384"/>
                  </a:lnTo>
                  <a:lnTo>
                    <a:pt x="66" y="10748"/>
                  </a:lnTo>
                  <a:lnTo>
                    <a:pt x="88" y="11099"/>
                  </a:lnTo>
                  <a:lnTo>
                    <a:pt x="115" y="11463"/>
                  </a:lnTo>
                  <a:lnTo>
                    <a:pt x="141" y="11814"/>
                  </a:lnTo>
                  <a:lnTo>
                    <a:pt x="167" y="12178"/>
                  </a:lnTo>
                  <a:lnTo>
                    <a:pt x="198" y="12529"/>
                  </a:lnTo>
                  <a:lnTo>
                    <a:pt x="233" y="12881"/>
                  </a:lnTo>
                  <a:lnTo>
                    <a:pt x="273" y="13232"/>
                  </a:lnTo>
                  <a:lnTo>
                    <a:pt x="313" y="13584"/>
                  </a:lnTo>
                  <a:lnTo>
                    <a:pt x="343" y="13865"/>
                  </a:lnTo>
                  <a:lnTo>
                    <a:pt x="379" y="14158"/>
                  </a:lnTo>
                  <a:lnTo>
                    <a:pt x="418" y="14440"/>
                  </a:lnTo>
                  <a:lnTo>
                    <a:pt x="462" y="14709"/>
                  </a:lnTo>
                  <a:lnTo>
                    <a:pt x="510" y="14979"/>
                  </a:lnTo>
                  <a:lnTo>
                    <a:pt x="563" y="15237"/>
                  </a:lnTo>
                  <a:lnTo>
                    <a:pt x="625" y="15495"/>
                  </a:lnTo>
                  <a:lnTo>
                    <a:pt x="686" y="15741"/>
                  </a:lnTo>
                  <a:lnTo>
                    <a:pt x="638" y="15260"/>
                  </a:lnTo>
                  <a:lnTo>
                    <a:pt x="594" y="14780"/>
                  </a:lnTo>
                  <a:lnTo>
                    <a:pt x="550" y="14287"/>
                  </a:lnTo>
                  <a:lnTo>
                    <a:pt x="510" y="13795"/>
                  </a:lnTo>
                  <a:lnTo>
                    <a:pt x="475" y="13315"/>
                  </a:lnTo>
                  <a:lnTo>
                    <a:pt x="440" y="12822"/>
                  </a:lnTo>
                  <a:lnTo>
                    <a:pt x="409" y="12330"/>
                  </a:lnTo>
                  <a:lnTo>
                    <a:pt x="379" y="11838"/>
                  </a:lnTo>
                  <a:lnTo>
                    <a:pt x="352" y="11345"/>
                  </a:lnTo>
                  <a:lnTo>
                    <a:pt x="330" y="10842"/>
                  </a:lnTo>
                  <a:lnTo>
                    <a:pt x="308" y="10349"/>
                  </a:lnTo>
                  <a:lnTo>
                    <a:pt x="291" y="9845"/>
                  </a:lnTo>
                  <a:lnTo>
                    <a:pt x="277" y="9353"/>
                  </a:lnTo>
                  <a:lnTo>
                    <a:pt x="264" y="8849"/>
                  </a:lnTo>
                  <a:lnTo>
                    <a:pt x="255" y="8357"/>
                  </a:lnTo>
                  <a:lnTo>
                    <a:pt x="251" y="7853"/>
                  </a:lnTo>
                  <a:lnTo>
                    <a:pt x="260" y="7361"/>
                  </a:lnTo>
                  <a:lnTo>
                    <a:pt x="277" y="6857"/>
                  </a:lnTo>
                  <a:lnTo>
                    <a:pt x="291" y="6364"/>
                  </a:lnTo>
                  <a:lnTo>
                    <a:pt x="313" y="5860"/>
                  </a:lnTo>
                  <a:lnTo>
                    <a:pt x="335" y="5368"/>
                  </a:lnTo>
                  <a:lnTo>
                    <a:pt x="361" y="4876"/>
                  </a:lnTo>
                  <a:lnTo>
                    <a:pt x="392" y="4384"/>
                  </a:lnTo>
                  <a:lnTo>
                    <a:pt x="422" y="3891"/>
                  </a:lnTo>
                  <a:lnTo>
                    <a:pt x="458" y="3399"/>
                  </a:lnTo>
                  <a:lnTo>
                    <a:pt x="493" y="2907"/>
                  </a:lnTo>
                  <a:lnTo>
                    <a:pt x="532" y="2414"/>
                  </a:lnTo>
                  <a:lnTo>
                    <a:pt x="576" y="1934"/>
                  </a:lnTo>
                  <a:lnTo>
                    <a:pt x="620" y="1453"/>
                  </a:lnTo>
                  <a:lnTo>
                    <a:pt x="669" y="961"/>
                  </a:lnTo>
                  <a:lnTo>
                    <a:pt x="717" y="481"/>
                  </a:lnTo>
                  <a:lnTo>
                    <a:pt x="774" y="0"/>
                  </a:lnTo>
                  <a:close/>
                  <a:moveTo>
                    <a:pt x="686" y="15741"/>
                  </a:moveTo>
                  <a:lnTo>
                    <a:pt x="686" y="15741"/>
                  </a:lnTo>
                  <a:lnTo>
                    <a:pt x="686" y="1574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9"/>
            <p:cNvSpPr/>
            <p:nvPr/>
          </p:nvSpPr>
          <p:spPr>
            <a:xfrm>
              <a:off x="3508825" y="-1161025"/>
              <a:ext cx="24550" cy="424900"/>
            </a:xfrm>
            <a:custGeom>
              <a:avLst/>
              <a:gdLst/>
              <a:ahLst/>
              <a:cxnLst/>
              <a:rect l="l" t="t" r="r" b="b"/>
              <a:pathLst>
                <a:path w="982" h="16996" extrusionOk="0">
                  <a:moveTo>
                    <a:pt x="10" y="1"/>
                  </a:moveTo>
                  <a:lnTo>
                    <a:pt x="5" y="13"/>
                  </a:lnTo>
                  <a:lnTo>
                    <a:pt x="10" y="48"/>
                  </a:lnTo>
                  <a:lnTo>
                    <a:pt x="27" y="177"/>
                  </a:lnTo>
                  <a:lnTo>
                    <a:pt x="106" y="669"/>
                  </a:lnTo>
                  <a:lnTo>
                    <a:pt x="168" y="1021"/>
                  </a:lnTo>
                  <a:lnTo>
                    <a:pt x="234" y="1454"/>
                  </a:lnTo>
                  <a:lnTo>
                    <a:pt x="304" y="1946"/>
                  </a:lnTo>
                  <a:lnTo>
                    <a:pt x="375" y="2497"/>
                  </a:lnTo>
                  <a:lnTo>
                    <a:pt x="419" y="2884"/>
                  </a:lnTo>
                  <a:lnTo>
                    <a:pt x="458" y="3271"/>
                  </a:lnTo>
                  <a:lnTo>
                    <a:pt x="498" y="3658"/>
                  </a:lnTo>
                  <a:lnTo>
                    <a:pt x="533" y="4044"/>
                  </a:lnTo>
                  <a:lnTo>
                    <a:pt x="564" y="4443"/>
                  </a:lnTo>
                  <a:lnTo>
                    <a:pt x="594" y="4841"/>
                  </a:lnTo>
                  <a:lnTo>
                    <a:pt x="621" y="5228"/>
                  </a:lnTo>
                  <a:lnTo>
                    <a:pt x="643" y="5627"/>
                  </a:lnTo>
                  <a:lnTo>
                    <a:pt x="665" y="6025"/>
                  </a:lnTo>
                  <a:lnTo>
                    <a:pt x="682" y="6424"/>
                  </a:lnTo>
                  <a:lnTo>
                    <a:pt x="700" y="6822"/>
                  </a:lnTo>
                  <a:lnTo>
                    <a:pt x="709" y="7221"/>
                  </a:lnTo>
                  <a:lnTo>
                    <a:pt x="722" y="7619"/>
                  </a:lnTo>
                  <a:lnTo>
                    <a:pt x="726" y="8018"/>
                  </a:lnTo>
                  <a:lnTo>
                    <a:pt x="731" y="8428"/>
                  </a:lnTo>
                  <a:lnTo>
                    <a:pt x="731" y="8826"/>
                  </a:lnTo>
                  <a:lnTo>
                    <a:pt x="731" y="12401"/>
                  </a:lnTo>
                  <a:lnTo>
                    <a:pt x="735" y="12753"/>
                  </a:lnTo>
                  <a:lnTo>
                    <a:pt x="735" y="13116"/>
                  </a:lnTo>
                  <a:lnTo>
                    <a:pt x="731" y="13468"/>
                  </a:lnTo>
                  <a:lnTo>
                    <a:pt x="722" y="13831"/>
                  </a:lnTo>
                  <a:lnTo>
                    <a:pt x="709" y="14183"/>
                  </a:lnTo>
                  <a:lnTo>
                    <a:pt x="691" y="14534"/>
                  </a:lnTo>
                  <a:lnTo>
                    <a:pt x="669" y="14886"/>
                  </a:lnTo>
                  <a:lnTo>
                    <a:pt x="647" y="15237"/>
                  </a:lnTo>
                  <a:lnTo>
                    <a:pt x="621" y="15460"/>
                  </a:lnTo>
                  <a:lnTo>
                    <a:pt x="590" y="15671"/>
                  </a:lnTo>
                  <a:lnTo>
                    <a:pt x="550" y="15870"/>
                  </a:lnTo>
                  <a:lnTo>
                    <a:pt x="502" y="16058"/>
                  </a:lnTo>
                  <a:lnTo>
                    <a:pt x="449" y="16234"/>
                  </a:lnTo>
                  <a:lnTo>
                    <a:pt x="388" y="16398"/>
                  </a:lnTo>
                  <a:lnTo>
                    <a:pt x="317" y="16538"/>
                  </a:lnTo>
                  <a:lnTo>
                    <a:pt x="247" y="16667"/>
                  </a:lnTo>
                  <a:lnTo>
                    <a:pt x="194" y="16726"/>
                  </a:lnTo>
                  <a:lnTo>
                    <a:pt x="146" y="16773"/>
                  </a:lnTo>
                  <a:lnTo>
                    <a:pt x="71" y="16831"/>
                  </a:lnTo>
                  <a:lnTo>
                    <a:pt x="18" y="16867"/>
                  </a:lnTo>
                  <a:lnTo>
                    <a:pt x="5" y="16890"/>
                  </a:lnTo>
                  <a:lnTo>
                    <a:pt x="1" y="16902"/>
                  </a:lnTo>
                  <a:lnTo>
                    <a:pt x="5" y="16925"/>
                  </a:lnTo>
                  <a:lnTo>
                    <a:pt x="18" y="16949"/>
                  </a:lnTo>
                  <a:lnTo>
                    <a:pt x="45" y="16972"/>
                  </a:lnTo>
                  <a:lnTo>
                    <a:pt x="76" y="16984"/>
                  </a:lnTo>
                  <a:lnTo>
                    <a:pt x="115" y="16995"/>
                  </a:lnTo>
                  <a:lnTo>
                    <a:pt x="164" y="16984"/>
                  </a:lnTo>
                  <a:lnTo>
                    <a:pt x="221" y="16949"/>
                  </a:lnTo>
                  <a:lnTo>
                    <a:pt x="287" y="16902"/>
                  </a:lnTo>
                  <a:lnTo>
                    <a:pt x="331" y="16855"/>
                  </a:lnTo>
                  <a:lnTo>
                    <a:pt x="379" y="16796"/>
                  </a:lnTo>
                  <a:lnTo>
                    <a:pt x="423" y="16726"/>
                  </a:lnTo>
                  <a:lnTo>
                    <a:pt x="463" y="16656"/>
                  </a:lnTo>
                  <a:lnTo>
                    <a:pt x="502" y="16585"/>
                  </a:lnTo>
                  <a:lnTo>
                    <a:pt x="542" y="16503"/>
                  </a:lnTo>
                  <a:lnTo>
                    <a:pt x="581" y="16409"/>
                  </a:lnTo>
                  <a:lnTo>
                    <a:pt x="616" y="16316"/>
                  </a:lnTo>
                  <a:lnTo>
                    <a:pt x="647" y="16222"/>
                  </a:lnTo>
                  <a:lnTo>
                    <a:pt x="678" y="16116"/>
                  </a:lnTo>
                  <a:lnTo>
                    <a:pt x="709" y="16011"/>
                  </a:lnTo>
                  <a:lnTo>
                    <a:pt x="731" y="15894"/>
                  </a:lnTo>
                  <a:lnTo>
                    <a:pt x="757" y="15777"/>
                  </a:lnTo>
                  <a:lnTo>
                    <a:pt x="779" y="15659"/>
                  </a:lnTo>
                  <a:lnTo>
                    <a:pt x="797" y="15530"/>
                  </a:lnTo>
                  <a:lnTo>
                    <a:pt x="814" y="15402"/>
                  </a:lnTo>
                  <a:lnTo>
                    <a:pt x="849" y="15038"/>
                  </a:lnTo>
                  <a:lnTo>
                    <a:pt x="880" y="14675"/>
                  </a:lnTo>
                  <a:lnTo>
                    <a:pt x="907" y="14312"/>
                  </a:lnTo>
                  <a:lnTo>
                    <a:pt x="924" y="13936"/>
                  </a:lnTo>
                  <a:lnTo>
                    <a:pt x="942" y="13561"/>
                  </a:lnTo>
                  <a:lnTo>
                    <a:pt x="955" y="13186"/>
                  </a:lnTo>
                  <a:lnTo>
                    <a:pt x="959" y="12811"/>
                  </a:lnTo>
                  <a:lnTo>
                    <a:pt x="964" y="12436"/>
                  </a:lnTo>
                  <a:lnTo>
                    <a:pt x="968" y="11592"/>
                  </a:lnTo>
                  <a:lnTo>
                    <a:pt x="977" y="10702"/>
                  </a:lnTo>
                  <a:lnTo>
                    <a:pt x="981" y="10245"/>
                  </a:lnTo>
                  <a:lnTo>
                    <a:pt x="977" y="9776"/>
                  </a:lnTo>
                  <a:lnTo>
                    <a:pt x="973" y="9307"/>
                  </a:lnTo>
                  <a:lnTo>
                    <a:pt x="964" y="8826"/>
                  </a:lnTo>
                  <a:lnTo>
                    <a:pt x="959" y="8416"/>
                  </a:lnTo>
                  <a:lnTo>
                    <a:pt x="955" y="7994"/>
                  </a:lnTo>
                  <a:lnTo>
                    <a:pt x="951" y="7584"/>
                  </a:lnTo>
                  <a:lnTo>
                    <a:pt x="937" y="7174"/>
                  </a:lnTo>
                  <a:lnTo>
                    <a:pt x="920" y="6764"/>
                  </a:lnTo>
                  <a:lnTo>
                    <a:pt x="902" y="6353"/>
                  </a:lnTo>
                  <a:lnTo>
                    <a:pt x="880" y="5943"/>
                  </a:lnTo>
                  <a:lnTo>
                    <a:pt x="854" y="5533"/>
                  </a:lnTo>
                  <a:lnTo>
                    <a:pt x="828" y="5123"/>
                  </a:lnTo>
                  <a:lnTo>
                    <a:pt x="792" y="4724"/>
                  </a:lnTo>
                  <a:lnTo>
                    <a:pt x="757" y="4326"/>
                  </a:lnTo>
                  <a:lnTo>
                    <a:pt x="718" y="3915"/>
                  </a:lnTo>
                  <a:lnTo>
                    <a:pt x="674" y="3517"/>
                  </a:lnTo>
                  <a:lnTo>
                    <a:pt x="630" y="3130"/>
                  </a:lnTo>
                  <a:lnTo>
                    <a:pt x="577" y="2732"/>
                  </a:lnTo>
                  <a:lnTo>
                    <a:pt x="524" y="2345"/>
                  </a:lnTo>
                  <a:lnTo>
                    <a:pt x="485" y="2017"/>
                  </a:lnTo>
                  <a:lnTo>
                    <a:pt x="436" y="1700"/>
                  </a:lnTo>
                  <a:lnTo>
                    <a:pt x="379" y="1396"/>
                  </a:lnTo>
                  <a:lnTo>
                    <a:pt x="317" y="1091"/>
                  </a:lnTo>
                  <a:lnTo>
                    <a:pt x="252" y="810"/>
                  </a:lnTo>
                  <a:lnTo>
                    <a:pt x="177" y="528"/>
                  </a:lnTo>
                  <a:lnTo>
                    <a:pt x="98" y="259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9"/>
            <p:cNvSpPr/>
            <p:nvPr/>
          </p:nvSpPr>
          <p:spPr>
            <a:xfrm>
              <a:off x="3622825" y="-912250"/>
              <a:ext cx="49500" cy="80300"/>
            </a:xfrm>
            <a:custGeom>
              <a:avLst/>
              <a:gdLst/>
              <a:ahLst/>
              <a:cxnLst/>
              <a:rect l="l" t="t" r="r" b="b"/>
              <a:pathLst>
                <a:path w="1980" h="3212" extrusionOk="0">
                  <a:moveTo>
                    <a:pt x="75" y="0"/>
                  </a:moveTo>
                  <a:lnTo>
                    <a:pt x="67" y="24"/>
                  </a:lnTo>
                  <a:lnTo>
                    <a:pt x="49" y="83"/>
                  </a:lnTo>
                  <a:lnTo>
                    <a:pt x="27" y="188"/>
                  </a:lnTo>
                  <a:lnTo>
                    <a:pt x="14" y="340"/>
                  </a:lnTo>
                  <a:lnTo>
                    <a:pt x="5" y="528"/>
                  </a:lnTo>
                  <a:lnTo>
                    <a:pt x="1" y="751"/>
                  </a:lnTo>
                  <a:lnTo>
                    <a:pt x="5" y="868"/>
                  </a:lnTo>
                  <a:lnTo>
                    <a:pt x="14" y="997"/>
                  </a:lnTo>
                  <a:lnTo>
                    <a:pt x="23" y="1137"/>
                  </a:lnTo>
                  <a:lnTo>
                    <a:pt x="36" y="1278"/>
                  </a:lnTo>
                  <a:lnTo>
                    <a:pt x="58" y="1466"/>
                  </a:lnTo>
                  <a:lnTo>
                    <a:pt x="84" y="1641"/>
                  </a:lnTo>
                  <a:lnTo>
                    <a:pt x="115" y="1817"/>
                  </a:lnTo>
                  <a:lnTo>
                    <a:pt x="150" y="1981"/>
                  </a:lnTo>
                  <a:lnTo>
                    <a:pt x="190" y="2134"/>
                  </a:lnTo>
                  <a:lnTo>
                    <a:pt x="234" y="2286"/>
                  </a:lnTo>
                  <a:lnTo>
                    <a:pt x="286" y="2427"/>
                  </a:lnTo>
                  <a:lnTo>
                    <a:pt x="339" y="2567"/>
                  </a:lnTo>
                  <a:lnTo>
                    <a:pt x="418" y="2731"/>
                  </a:lnTo>
                  <a:lnTo>
                    <a:pt x="502" y="2872"/>
                  </a:lnTo>
                  <a:lnTo>
                    <a:pt x="585" y="2989"/>
                  </a:lnTo>
                  <a:lnTo>
                    <a:pt x="678" y="3083"/>
                  </a:lnTo>
                  <a:lnTo>
                    <a:pt x="770" y="3153"/>
                  </a:lnTo>
                  <a:lnTo>
                    <a:pt x="862" y="3188"/>
                  </a:lnTo>
                  <a:lnTo>
                    <a:pt x="955" y="3212"/>
                  </a:lnTo>
                  <a:lnTo>
                    <a:pt x="1051" y="3212"/>
                  </a:lnTo>
                  <a:lnTo>
                    <a:pt x="1144" y="3177"/>
                  </a:lnTo>
                  <a:lnTo>
                    <a:pt x="1236" y="3130"/>
                  </a:lnTo>
                  <a:lnTo>
                    <a:pt x="1328" y="3048"/>
                  </a:lnTo>
                  <a:lnTo>
                    <a:pt x="1416" y="2954"/>
                  </a:lnTo>
                  <a:lnTo>
                    <a:pt x="1500" y="2825"/>
                  </a:lnTo>
                  <a:lnTo>
                    <a:pt x="1579" y="2673"/>
                  </a:lnTo>
                  <a:lnTo>
                    <a:pt x="1658" y="2509"/>
                  </a:lnTo>
                  <a:lnTo>
                    <a:pt x="1729" y="2321"/>
                  </a:lnTo>
                  <a:lnTo>
                    <a:pt x="1764" y="2192"/>
                  </a:lnTo>
                  <a:lnTo>
                    <a:pt x="1799" y="2063"/>
                  </a:lnTo>
                  <a:lnTo>
                    <a:pt x="1830" y="1934"/>
                  </a:lnTo>
                  <a:lnTo>
                    <a:pt x="1861" y="1805"/>
                  </a:lnTo>
                  <a:lnTo>
                    <a:pt x="1883" y="1665"/>
                  </a:lnTo>
                  <a:lnTo>
                    <a:pt x="1909" y="1512"/>
                  </a:lnTo>
                  <a:lnTo>
                    <a:pt x="1926" y="1372"/>
                  </a:lnTo>
                  <a:lnTo>
                    <a:pt x="1944" y="1219"/>
                  </a:lnTo>
                  <a:lnTo>
                    <a:pt x="1957" y="1079"/>
                  </a:lnTo>
                  <a:lnTo>
                    <a:pt x="1966" y="950"/>
                  </a:lnTo>
                  <a:lnTo>
                    <a:pt x="1975" y="821"/>
                  </a:lnTo>
                  <a:lnTo>
                    <a:pt x="1979" y="704"/>
                  </a:lnTo>
                  <a:lnTo>
                    <a:pt x="1979" y="598"/>
                  </a:lnTo>
                  <a:lnTo>
                    <a:pt x="1975" y="493"/>
                  </a:lnTo>
                  <a:lnTo>
                    <a:pt x="1962" y="317"/>
                  </a:lnTo>
                  <a:lnTo>
                    <a:pt x="1944" y="176"/>
                  </a:lnTo>
                  <a:lnTo>
                    <a:pt x="1926" y="71"/>
                  </a:lnTo>
                  <a:lnTo>
                    <a:pt x="1913" y="36"/>
                  </a:lnTo>
                  <a:lnTo>
                    <a:pt x="1904" y="12"/>
                  </a:lnTo>
                  <a:lnTo>
                    <a:pt x="1891" y="0"/>
                  </a:lnTo>
                  <a:lnTo>
                    <a:pt x="1883" y="0"/>
                  </a:lnTo>
                  <a:lnTo>
                    <a:pt x="1878" y="12"/>
                  </a:lnTo>
                  <a:lnTo>
                    <a:pt x="1874" y="24"/>
                  </a:lnTo>
                  <a:lnTo>
                    <a:pt x="1865" y="94"/>
                  </a:lnTo>
                  <a:lnTo>
                    <a:pt x="1856" y="340"/>
                  </a:lnTo>
                  <a:lnTo>
                    <a:pt x="1847" y="516"/>
                  </a:lnTo>
                  <a:lnTo>
                    <a:pt x="1830" y="715"/>
                  </a:lnTo>
                  <a:lnTo>
                    <a:pt x="1808" y="938"/>
                  </a:lnTo>
                  <a:lnTo>
                    <a:pt x="1773" y="1184"/>
                  </a:lnTo>
                  <a:lnTo>
                    <a:pt x="1737" y="1384"/>
                  </a:lnTo>
                  <a:lnTo>
                    <a:pt x="1693" y="1583"/>
                  </a:lnTo>
                  <a:lnTo>
                    <a:pt x="1645" y="1759"/>
                  </a:lnTo>
                  <a:lnTo>
                    <a:pt x="1592" y="1934"/>
                  </a:lnTo>
                  <a:lnTo>
                    <a:pt x="1531" y="2075"/>
                  </a:lnTo>
                  <a:lnTo>
                    <a:pt x="1465" y="2204"/>
                  </a:lnTo>
                  <a:lnTo>
                    <a:pt x="1394" y="2321"/>
                  </a:lnTo>
                  <a:lnTo>
                    <a:pt x="1324" y="2415"/>
                  </a:lnTo>
                  <a:lnTo>
                    <a:pt x="1245" y="2497"/>
                  </a:lnTo>
                  <a:lnTo>
                    <a:pt x="1166" y="2544"/>
                  </a:lnTo>
                  <a:lnTo>
                    <a:pt x="1087" y="2579"/>
                  </a:lnTo>
                  <a:lnTo>
                    <a:pt x="1007" y="2602"/>
                  </a:lnTo>
                  <a:lnTo>
                    <a:pt x="924" y="2591"/>
                  </a:lnTo>
                  <a:lnTo>
                    <a:pt x="840" y="2567"/>
                  </a:lnTo>
                  <a:lnTo>
                    <a:pt x="757" y="2509"/>
                  </a:lnTo>
                  <a:lnTo>
                    <a:pt x="673" y="2438"/>
                  </a:lnTo>
                  <a:lnTo>
                    <a:pt x="599" y="2345"/>
                  </a:lnTo>
                  <a:lnTo>
                    <a:pt x="524" y="2227"/>
                  </a:lnTo>
                  <a:lnTo>
                    <a:pt x="453" y="2087"/>
                  </a:lnTo>
                  <a:lnTo>
                    <a:pt x="392" y="1934"/>
                  </a:lnTo>
                  <a:lnTo>
                    <a:pt x="335" y="1770"/>
                  </a:lnTo>
                  <a:lnTo>
                    <a:pt x="282" y="1583"/>
                  </a:lnTo>
                  <a:lnTo>
                    <a:pt x="238" y="1384"/>
                  </a:lnTo>
                  <a:lnTo>
                    <a:pt x="203" y="1184"/>
                  </a:lnTo>
                  <a:lnTo>
                    <a:pt x="168" y="938"/>
                  </a:lnTo>
                  <a:lnTo>
                    <a:pt x="141" y="715"/>
                  </a:lnTo>
                  <a:lnTo>
                    <a:pt x="128" y="516"/>
                  </a:lnTo>
                  <a:lnTo>
                    <a:pt x="115" y="340"/>
                  </a:lnTo>
                  <a:lnTo>
                    <a:pt x="102" y="94"/>
                  </a:lnTo>
                  <a:lnTo>
                    <a:pt x="93" y="24"/>
                  </a:lnTo>
                  <a:lnTo>
                    <a:pt x="89" y="1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9"/>
            <p:cNvSpPr/>
            <p:nvPr/>
          </p:nvSpPr>
          <p:spPr>
            <a:xfrm>
              <a:off x="3626450" y="-2046200"/>
              <a:ext cx="253625" cy="17600"/>
            </a:xfrm>
            <a:custGeom>
              <a:avLst/>
              <a:gdLst/>
              <a:ahLst/>
              <a:cxnLst/>
              <a:rect l="l" t="t" r="r" b="b"/>
              <a:pathLst>
                <a:path w="10145" h="704" extrusionOk="0">
                  <a:moveTo>
                    <a:pt x="3171" y="0"/>
                  </a:moveTo>
                  <a:lnTo>
                    <a:pt x="2533" y="36"/>
                  </a:lnTo>
                  <a:lnTo>
                    <a:pt x="1900" y="82"/>
                  </a:lnTo>
                  <a:lnTo>
                    <a:pt x="1267" y="164"/>
                  </a:lnTo>
                  <a:lnTo>
                    <a:pt x="634" y="258"/>
                  </a:lnTo>
                  <a:lnTo>
                    <a:pt x="1" y="375"/>
                  </a:lnTo>
                  <a:lnTo>
                    <a:pt x="5" y="387"/>
                  </a:lnTo>
                  <a:lnTo>
                    <a:pt x="27" y="411"/>
                  </a:lnTo>
                  <a:lnTo>
                    <a:pt x="102" y="434"/>
                  </a:lnTo>
                  <a:lnTo>
                    <a:pt x="229" y="469"/>
                  </a:lnTo>
                  <a:lnTo>
                    <a:pt x="401" y="504"/>
                  </a:lnTo>
                  <a:lnTo>
                    <a:pt x="867" y="551"/>
                  </a:lnTo>
                  <a:lnTo>
                    <a:pt x="1487" y="610"/>
                  </a:lnTo>
                  <a:lnTo>
                    <a:pt x="2239" y="645"/>
                  </a:lnTo>
                  <a:lnTo>
                    <a:pt x="3101" y="680"/>
                  </a:lnTo>
                  <a:lnTo>
                    <a:pt x="4050" y="704"/>
                  </a:lnTo>
                  <a:lnTo>
                    <a:pt x="6095" y="704"/>
                  </a:lnTo>
                  <a:lnTo>
                    <a:pt x="7049" y="680"/>
                  </a:lnTo>
                  <a:lnTo>
                    <a:pt x="7911" y="645"/>
                  </a:lnTo>
                  <a:lnTo>
                    <a:pt x="8658" y="610"/>
                  </a:lnTo>
                  <a:lnTo>
                    <a:pt x="9278" y="551"/>
                  </a:lnTo>
                  <a:lnTo>
                    <a:pt x="9749" y="504"/>
                  </a:lnTo>
                  <a:lnTo>
                    <a:pt x="9920" y="469"/>
                  </a:lnTo>
                  <a:lnTo>
                    <a:pt x="10043" y="434"/>
                  </a:lnTo>
                  <a:lnTo>
                    <a:pt x="10123" y="411"/>
                  </a:lnTo>
                  <a:lnTo>
                    <a:pt x="10140" y="387"/>
                  </a:lnTo>
                  <a:lnTo>
                    <a:pt x="10145" y="375"/>
                  </a:lnTo>
                  <a:lnTo>
                    <a:pt x="9511" y="258"/>
                  </a:lnTo>
                  <a:lnTo>
                    <a:pt x="8878" y="164"/>
                  </a:lnTo>
                  <a:lnTo>
                    <a:pt x="8245" y="82"/>
                  </a:lnTo>
                  <a:lnTo>
                    <a:pt x="7612" y="36"/>
                  </a:lnTo>
                  <a:lnTo>
                    <a:pt x="6979" y="0"/>
                  </a:lnTo>
                  <a:lnTo>
                    <a:pt x="5708" y="0"/>
                  </a:lnTo>
                  <a:lnTo>
                    <a:pt x="5075" y="36"/>
                  </a:lnTo>
                  <a:lnTo>
                    <a:pt x="4437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9"/>
            <p:cNvSpPr/>
            <p:nvPr/>
          </p:nvSpPr>
          <p:spPr>
            <a:xfrm>
              <a:off x="3626450" y="-1964450"/>
              <a:ext cx="253625" cy="17900"/>
            </a:xfrm>
            <a:custGeom>
              <a:avLst/>
              <a:gdLst/>
              <a:ahLst/>
              <a:cxnLst/>
              <a:rect l="l" t="t" r="r" b="b"/>
              <a:pathLst>
                <a:path w="10145" h="716" extrusionOk="0">
                  <a:moveTo>
                    <a:pt x="3804" y="0"/>
                  </a:moveTo>
                  <a:lnTo>
                    <a:pt x="3171" y="12"/>
                  </a:lnTo>
                  <a:lnTo>
                    <a:pt x="2533" y="47"/>
                  </a:lnTo>
                  <a:lnTo>
                    <a:pt x="1900" y="94"/>
                  </a:lnTo>
                  <a:lnTo>
                    <a:pt x="1267" y="164"/>
                  </a:lnTo>
                  <a:lnTo>
                    <a:pt x="634" y="270"/>
                  </a:lnTo>
                  <a:lnTo>
                    <a:pt x="1" y="375"/>
                  </a:lnTo>
                  <a:lnTo>
                    <a:pt x="5" y="399"/>
                  </a:lnTo>
                  <a:lnTo>
                    <a:pt x="27" y="411"/>
                  </a:lnTo>
                  <a:lnTo>
                    <a:pt x="102" y="446"/>
                  </a:lnTo>
                  <a:lnTo>
                    <a:pt x="229" y="481"/>
                  </a:lnTo>
                  <a:lnTo>
                    <a:pt x="401" y="504"/>
                  </a:lnTo>
                  <a:lnTo>
                    <a:pt x="867" y="563"/>
                  </a:lnTo>
                  <a:lnTo>
                    <a:pt x="1487" y="610"/>
                  </a:lnTo>
                  <a:lnTo>
                    <a:pt x="2239" y="657"/>
                  </a:lnTo>
                  <a:lnTo>
                    <a:pt x="3101" y="692"/>
                  </a:lnTo>
                  <a:lnTo>
                    <a:pt x="4050" y="704"/>
                  </a:lnTo>
                  <a:lnTo>
                    <a:pt x="5075" y="715"/>
                  </a:lnTo>
                  <a:lnTo>
                    <a:pt x="6095" y="704"/>
                  </a:lnTo>
                  <a:lnTo>
                    <a:pt x="7049" y="692"/>
                  </a:lnTo>
                  <a:lnTo>
                    <a:pt x="7911" y="657"/>
                  </a:lnTo>
                  <a:lnTo>
                    <a:pt x="8658" y="622"/>
                  </a:lnTo>
                  <a:lnTo>
                    <a:pt x="9278" y="575"/>
                  </a:lnTo>
                  <a:lnTo>
                    <a:pt x="9749" y="516"/>
                  </a:lnTo>
                  <a:lnTo>
                    <a:pt x="9920" y="481"/>
                  </a:lnTo>
                  <a:lnTo>
                    <a:pt x="10043" y="446"/>
                  </a:lnTo>
                  <a:lnTo>
                    <a:pt x="10123" y="411"/>
                  </a:lnTo>
                  <a:lnTo>
                    <a:pt x="10140" y="399"/>
                  </a:lnTo>
                  <a:lnTo>
                    <a:pt x="10145" y="375"/>
                  </a:lnTo>
                  <a:lnTo>
                    <a:pt x="9511" y="270"/>
                  </a:lnTo>
                  <a:lnTo>
                    <a:pt x="8878" y="164"/>
                  </a:lnTo>
                  <a:lnTo>
                    <a:pt x="8245" y="94"/>
                  </a:lnTo>
                  <a:lnTo>
                    <a:pt x="7612" y="47"/>
                  </a:lnTo>
                  <a:lnTo>
                    <a:pt x="6979" y="12"/>
                  </a:lnTo>
                  <a:lnTo>
                    <a:pt x="6341" y="0"/>
                  </a:lnTo>
                  <a:lnTo>
                    <a:pt x="5708" y="12"/>
                  </a:lnTo>
                  <a:lnTo>
                    <a:pt x="5075" y="47"/>
                  </a:lnTo>
                  <a:lnTo>
                    <a:pt x="4437" y="12"/>
                  </a:lnTo>
                  <a:lnTo>
                    <a:pt x="3804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9"/>
            <p:cNvSpPr/>
            <p:nvPr/>
          </p:nvSpPr>
          <p:spPr>
            <a:xfrm>
              <a:off x="3284375" y="-4467650"/>
              <a:ext cx="898425" cy="2352900"/>
            </a:xfrm>
            <a:custGeom>
              <a:avLst/>
              <a:gdLst/>
              <a:ahLst/>
              <a:cxnLst/>
              <a:rect l="l" t="t" r="r" b="b"/>
              <a:pathLst>
                <a:path w="35937" h="94116" extrusionOk="0">
                  <a:moveTo>
                    <a:pt x="17689" y="1"/>
                  </a:moveTo>
                  <a:lnTo>
                    <a:pt x="17052" y="12"/>
                  </a:lnTo>
                  <a:lnTo>
                    <a:pt x="16410" y="24"/>
                  </a:lnTo>
                  <a:lnTo>
                    <a:pt x="15772" y="47"/>
                  </a:lnTo>
                  <a:lnTo>
                    <a:pt x="15143" y="94"/>
                  </a:lnTo>
                  <a:lnTo>
                    <a:pt x="14515" y="141"/>
                  </a:lnTo>
                  <a:lnTo>
                    <a:pt x="13890" y="211"/>
                  </a:lnTo>
                  <a:lnTo>
                    <a:pt x="13275" y="294"/>
                  </a:lnTo>
                  <a:lnTo>
                    <a:pt x="12668" y="387"/>
                  </a:lnTo>
                  <a:lnTo>
                    <a:pt x="12070" y="493"/>
                  </a:lnTo>
                  <a:lnTo>
                    <a:pt x="11485" y="622"/>
                  </a:lnTo>
                  <a:lnTo>
                    <a:pt x="10909" y="774"/>
                  </a:lnTo>
                  <a:lnTo>
                    <a:pt x="10346" y="926"/>
                  </a:lnTo>
                  <a:lnTo>
                    <a:pt x="9801" y="1114"/>
                  </a:lnTo>
                  <a:lnTo>
                    <a:pt x="9265" y="1301"/>
                  </a:lnTo>
                  <a:lnTo>
                    <a:pt x="8750" y="1524"/>
                  </a:lnTo>
                  <a:lnTo>
                    <a:pt x="8495" y="1641"/>
                  </a:lnTo>
                  <a:lnTo>
                    <a:pt x="8249" y="1759"/>
                  </a:lnTo>
                  <a:lnTo>
                    <a:pt x="8007" y="1888"/>
                  </a:lnTo>
                  <a:lnTo>
                    <a:pt x="7770" y="2016"/>
                  </a:lnTo>
                  <a:lnTo>
                    <a:pt x="7585" y="2134"/>
                  </a:lnTo>
                  <a:lnTo>
                    <a:pt x="7400" y="2263"/>
                  </a:lnTo>
                  <a:lnTo>
                    <a:pt x="7220" y="2415"/>
                  </a:lnTo>
                  <a:lnTo>
                    <a:pt x="7044" y="2591"/>
                  </a:lnTo>
                  <a:lnTo>
                    <a:pt x="6868" y="2778"/>
                  </a:lnTo>
                  <a:lnTo>
                    <a:pt x="6692" y="2978"/>
                  </a:lnTo>
                  <a:lnTo>
                    <a:pt x="6525" y="3200"/>
                  </a:lnTo>
                  <a:lnTo>
                    <a:pt x="6354" y="3446"/>
                  </a:lnTo>
                  <a:lnTo>
                    <a:pt x="6191" y="3704"/>
                  </a:lnTo>
                  <a:lnTo>
                    <a:pt x="6028" y="3974"/>
                  </a:lnTo>
                  <a:lnTo>
                    <a:pt x="5866" y="4255"/>
                  </a:lnTo>
                  <a:lnTo>
                    <a:pt x="5707" y="4560"/>
                  </a:lnTo>
                  <a:lnTo>
                    <a:pt x="5554" y="4888"/>
                  </a:lnTo>
                  <a:lnTo>
                    <a:pt x="5400" y="5216"/>
                  </a:lnTo>
                  <a:lnTo>
                    <a:pt x="5246" y="5568"/>
                  </a:lnTo>
                  <a:lnTo>
                    <a:pt x="5101" y="5931"/>
                  </a:lnTo>
                  <a:lnTo>
                    <a:pt x="4951" y="6318"/>
                  </a:lnTo>
                  <a:lnTo>
                    <a:pt x="4810" y="6705"/>
                  </a:lnTo>
                  <a:lnTo>
                    <a:pt x="4665" y="7115"/>
                  </a:lnTo>
                  <a:lnTo>
                    <a:pt x="4529" y="7537"/>
                  </a:lnTo>
                  <a:lnTo>
                    <a:pt x="4393" y="7970"/>
                  </a:lnTo>
                  <a:lnTo>
                    <a:pt x="4256" y="8428"/>
                  </a:lnTo>
                  <a:lnTo>
                    <a:pt x="4125" y="8885"/>
                  </a:lnTo>
                  <a:lnTo>
                    <a:pt x="3993" y="9365"/>
                  </a:lnTo>
                  <a:lnTo>
                    <a:pt x="3865" y="9846"/>
                  </a:lnTo>
                  <a:lnTo>
                    <a:pt x="3742" y="10350"/>
                  </a:lnTo>
                  <a:lnTo>
                    <a:pt x="3619" y="10854"/>
                  </a:lnTo>
                  <a:lnTo>
                    <a:pt x="3496" y="11381"/>
                  </a:lnTo>
                  <a:lnTo>
                    <a:pt x="3377" y="11908"/>
                  </a:lnTo>
                  <a:lnTo>
                    <a:pt x="3263" y="12459"/>
                  </a:lnTo>
                  <a:lnTo>
                    <a:pt x="3148" y="13010"/>
                  </a:lnTo>
                  <a:lnTo>
                    <a:pt x="3038" y="13585"/>
                  </a:lnTo>
                  <a:lnTo>
                    <a:pt x="2929" y="14159"/>
                  </a:lnTo>
                  <a:lnTo>
                    <a:pt x="2819" y="14745"/>
                  </a:lnTo>
                  <a:lnTo>
                    <a:pt x="2713" y="15343"/>
                  </a:lnTo>
                  <a:lnTo>
                    <a:pt x="2612" y="15952"/>
                  </a:lnTo>
                  <a:lnTo>
                    <a:pt x="2511" y="16562"/>
                  </a:lnTo>
                  <a:lnTo>
                    <a:pt x="2410" y="17194"/>
                  </a:lnTo>
                  <a:lnTo>
                    <a:pt x="2313" y="17827"/>
                  </a:lnTo>
                  <a:lnTo>
                    <a:pt x="2221" y="18460"/>
                  </a:lnTo>
                  <a:lnTo>
                    <a:pt x="2128" y="19117"/>
                  </a:lnTo>
                  <a:lnTo>
                    <a:pt x="2040" y="19773"/>
                  </a:lnTo>
                  <a:lnTo>
                    <a:pt x="1948" y="20441"/>
                  </a:lnTo>
                  <a:lnTo>
                    <a:pt x="1864" y="21109"/>
                  </a:lnTo>
                  <a:lnTo>
                    <a:pt x="1781" y="21789"/>
                  </a:lnTo>
                  <a:lnTo>
                    <a:pt x="1697" y="22480"/>
                  </a:lnTo>
                  <a:lnTo>
                    <a:pt x="1618" y="23172"/>
                  </a:lnTo>
                  <a:lnTo>
                    <a:pt x="1539" y="23875"/>
                  </a:lnTo>
                  <a:lnTo>
                    <a:pt x="1390" y="25293"/>
                  </a:lnTo>
                  <a:lnTo>
                    <a:pt x="1249" y="26735"/>
                  </a:lnTo>
                  <a:lnTo>
                    <a:pt x="1117" y="28200"/>
                  </a:lnTo>
                  <a:lnTo>
                    <a:pt x="994" y="29677"/>
                  </a:lnTo>
                  <a:lnTo>
                    <a:pt x="875" y="31177"/>
                  </a:lnTo>
                  <a:lnTo>
                    <a:pt x="765" y="32689"/>
                  </a:lnTo>
                  <a:lnTo>
                    <a:pt x="664" y="34213"/>
                  </a:lnTo>
                  <a:lnTo>
                    <a:pt x="567" y="35748"/>
                  </a:lnTo>
                  <a:lnTo>
                    <a:pt x="484" y="37283"/>
                  </a:lnTo>
                  <a:lnTo>
                    <a:pt x="405" y="38830"/>
                  </a:lnTo>
                  <a:lnTo>
                    <a:pt x="330" y="40377"/>
                  </a:lnTo>
                  <a:lnTo>
                    <a:pt x="268" y="41936"/>
                  </a:lnTo>
                  <a:lnTo>
                    <a:pt x="211" y="43483"/>
                  </a:lnTo>
                  <a:lnTo>
                    <a:pt x="158" y="45030"/>
                  </a:lnTo>
                  <a:lnTo>
                    <a:pt x="114" y="46566"/>
                  </a:lnTo>
                  <a:lnTo>
                    <a:pt x="79" y="48101"/>
                  </a:lnTo>
                  <a:lnTo>
                    <a:pt x="49" y="49637"/>
                  </a:lnTo>
                  <a:lnTo>
                    <a:pt x="27" y="51149"/>
                  </a:lnTo>
                  <a:lnTo>
                    <a:pt x="13" y="52649"/>
                  </a:lnTo>
                  <a:lnTo>
                    <a:pt x="0" y="54137"/>
                  </a:lnTo>
                  <a:lnTo>
                    <a:pt x="0" y="55602"/>
                  </a:lnTo>
                  <a:lnTo>
                    <a:pt x="5" y="57056"/>
                  </a:lnTo>
                  <a:lnTo>
                    <a:pt x="13" y="58486"/>
                  </a:lnTo>
                  <a:lnTo>
                    <a:pt x="31" y="59892"/>
                  </a:lnTo>
                  <a:lnTo>
                    <a:pt x="53" y="61263"/>
                  </a:lnTo>
                  <a:lnTo>
                    <a:pt x="79" y="62611"/>
                  </a:lnTo>
                  <a:lnTo>
                    <a:pt x="114" y="63936"/>
                  </a:lnTo>
                  <a:lnTo>
                    <a:pt x="154" y="65225"/>
                  </a:lnTo>
                  <a:lnTo>
                    <a:pt x="202" y="66479"/>
                  </a:lnTo>
                  <a:lnTo>
                    <a:pt x="255" y="67698"/>
                  </a:lnTo>
                  <a:lnTo>
                    <a:pt x="312" y="68870"/>
                  </a:lnTo>
                  <a:lnTo>
                    <a:pt x="374" y="70007"/>
                  </a:lnTo>
                  <a:lnTo>
                    <a:pt x="444" y="71109"/>
                  </a:lnTo>
                  <a:lnTo>
                    <a:pt x="519" y="72152"/>
                  </a:lnTo>
                  <a:lnTo>
                    <a:pt x="598" y="73160"/>
                  </a:lnTo>
                  <a:lnTo>
                    <a:pt x="686" y="74109"/>
                  </a:lnTo>
                  <a:lnTo>
                    <a:pt x="774" y="75011"/>
                  </a:lnTo>
                  <a:lnTo>
                    <a:pt x="822" y="75445"/>
                  </a:lnTo>
                  <a:lnTo>
                    <a:pt x="871" y="75867"/>
                  </a:lnTo>
                  <a:lnTo>
                    <a:pt x="919" y="76266"/>
                  </a:lnTo>
                  <a:lnTo>
                    <a:pt x="972" y="76652"/>
                  </a:lnTo>
                  <a:lnTo>
                    <a:pt x="1025" y="77027"/>
                  </a:lnTo>
                  <a:lnTo>
                    <a:pt x="1077" y="77391"/>
                  </a:lnTo>
                  <a:lnTo>
                    <a:pt x="1135" y="77742"/>
                  </a:lnTo>
                  <a:lnTo>
                    <a:pt x="1192" y="78094"/>
                  </a:lnTo>
                  <a:lnTo>
                    <a:pt x="1258" y="78434"/>
                  </a:lnTo>
                  <a:lnTo>
                    <a:pt x="1328" y="78774"/>
                  </a:lnTo>
                  <a:lnTo>
                    <a:pt x="1403" y="79102"/>
                  </a:lnTo>
                  <a:lnTo>
                    <a:pt x="1478" y="79430"/>
                  </a:lnTo>
                  <a:lnTo>
                    <a:pt x="1561" y="79746"/>
                  </a:lnTo>
                  <a:lnTo>
                    <a:pt x="1645" y="80063"/>
                  </a:lnTo>
                  <a:lnTo>
                    <a:pt x="1737" y="80379"/>
                  </a:lnTo>
                  <a:lnTo>
                    <a:pt x="1829" y="80684"/>
                  </a:lnTo>
                  <a:lnTo>
                    <a:pt x="1926" y="80989"/>
                  </a:lnTo>
                  <a:lnTo>
                    <a:pt x="2027" y="81294"/>
                  </a:lnTo>
                  <a:lnTo>
                    <a:pt x="2133" y="81587"/>
                  </a:lnTo>
                  <a:lnTo>
                    <a:pt x="2238" y="81880"/>
                  </a:lnTo>
                  <a:lnTo>
                    <a:pt x="2353" y="82161"/>
                  </a:lnTo>
                  <a:lnTo>
                    <a:pt x="2467" y="82442"/>
                  </a:lnTo>
                  <a:lnTo>
                    <a:pt x="2581" y="82723"/>
                  </a:lnTo>
                  <a:lnTo>
                    <a:pt x="2704" y="82993"/>
                  </a:lnTo>
                  <a:lnTo>
                    <a:pt x="2827" y="83263"/>
                  </a:lnTo>
                  <a:lnTo>
                    <a:pt x="2955" y="83520"/>
                  </a:lnTo>
                  <a:lnTo>
                    <a:pt x="3087" y="83790"/>
                  </a:lnTo>
                  <a:lnTo>
                    <a:pt x="3219" y="84036"/>
                  </a:lnTo>
                  <a:lnTo>
                    <a:pt x="3355" y="84294"/>
                  </a:lnTo>
                  <a:lnTo>
                    <a:pt x="3491" y="84540"/>
                  </a:lnTo>
                  <a:lnTo>
                    <a:pt x="3632" y="84786"/>
                  </a:lnTo>
                  <a:lnTo>
                    <a:pt x="3777" y="85021"/>
                  </a:lnTo>
                  <a:lnTo>
                    <a:pt x="4072" y="85490"/>
                  </a:lnTo>
                  <a:lnTo>
                    <a:pt x="4375" y="85935"/>
                  </a:lnTo>
                  <a:lnTo>
                    <a:pt x="4692" y="86369"/>
                  </a:lnTo>
                  <a:lnTo>
                    <a:pt x="5013" y="86790"/>
                  </a:lnTo>
                  <a:lnTo>
                    <a:pt x="5343" y="87189"/>
                  </a:lnTo>
                  <a:lnTo>
                    <a:pt x="5677" y="87587"/>
                  </a:lnTo>
                  <a:lnTo>
                    <a:pt x="6020" y="87963"/>
                  </a:lnTo>
                  <a:lnTo>
                    <a:pt x="6367" y="88314"/>
                  </a:lnTo>
                  <a:lnTo>
                    <a:pt x="6719" y="88666"/>
                  </a:lnTo>
                  <a:lnTo>
                    <a:pt x="7075" y="88994"/>
                  </a:lnTo>
                  <a:lnTo>
                    <a:pt x="7440" y="89310"/>
                  </a:lnTo>
                  <a:lnTo>
                    <a:pt x="7800" y="89615"/>
                  </a:lnTo>
                  <a:lnTo>
                    <a:pt x="8170" y="89908"/>
                  </a:lnTo>
                  <a:lnTo>
                    <a:pt x="8539" y="90189"/>
                  </a:lnTo>
                  <a:lnTo>
                    <a:pt x="8909" y="90459"/>
                  </a:lnTo>
                  <a:lnTo>
                    <a:pt x="9282" y="90717"/>
                  </a:lnTo>
                  <a:lnTo>
                    <a:pt x="9652" y="90963"/>
                  </a:lnTo>
                  <a:lnTo>
                    <a:pt x="10021" y="91197"/>
                  </a:lnTo>
                  <a:lnTo>
                    <a:pt x="10390" y="91408"/>
                  </a:lnTo>
                  <a:lnTo>
                    <a:pt x="10760" y="91619"/>
                  </a:lnTo>
                  <a:lnTo>
                    <a:pt x="11125" y="91819"/>
                  </a:lnTo>
                  <a:lnTo>
                    <a:pt x="11490" y="92006"/>
                  </a:lnTo>
                  <a:lnTo>
                    <a:pt x="11850" y="92194"/>
                  </a:lnTo>
                  <a:lnTo>
                    <a:pt x="12202" y="92358"/>
                  </a:lnTo>
                  <a:lnTo>
                    <a:pt x="12554" y="92510"/>
                  </a:lnTo>
                  <a:lnTo>
                    <a:pt x="13240" y="92803"/>
                  </a:lnTo>
                  <a:lnTo>
                    <a:pt x="13895" y="93061"/>
                  </a:lnTo>
                  <a:lnTo>
                    <a:pt x="14524" y="93272"/>
                  </a:lnTo>
                  <a:lnTo>
                    <a:pt x="15113" y="93471"/>
                  </a:lnTo>
                  <a:lnTo>
                    <a:pt x="15662" y="93623"/>
                  </a:lnTo>
                  <a:lnTo>
                    <a:pt x="16164" y="93764"/>
                  </a:lnTo>
                  <a:lnTo>
                    <a:pt x="16616" y="93870"/>
                  </a:lnTo>
                  <a:lnTo>
                    <a:pt x="17012" y="93952"/>
                  </a:lnTo>
                  <a:lnTo>
                    <a:pt x="17346" y="94022"/>
                  </a:lnTo>
                  <a:lnTo>
                    <a:pt x="17812" y="94092"/>
                  </a:lnTo>
                  <a:lnTo>
                    <a:pt x="17980" y="94116"/>
                  </a:lnTo>
                  <a:lnTo>
                    <a:pt x="18683" y="94081"/>
                  </a:lnTo>
                  <a:lnTo>
                    <a:pt x="19378" y="94010"/>
                  </a:lnTo>
                  <a:lnTo>
                    <a:pt x="20059" y="93917"/>
                  </a:lnTo>
                  <a:lnTo>
                    <a:pt x="20728" y="93788"/>
                  </a:lnTo>
                  <a:lnTo>
                    <a:pt x="21057" y="93717"/>
                  </a:lnTo>
                  <a:lnTo>
                    <a:pt x="21387" y="93647"/>
                  </a:lnTo>
                  <a:lnTo>
                    <a:pt x="21708" y="93565"/>
                  </a:lnTo>
                  <a:lnTo>
                    <a:pt x="22029" y="93471"/>
                  </a:lnTo>
                  <a:lnTo>
                    <a:pt x="22350" y="93377"/>
                  </a:lnTo>
                  <a:lnTo>
                    <a:pt x="22662" y="93272"/>
                  </a:lnTo>
                  <a:lnTo>
                    <a:pt x="22975" y="93166"/>
                  </a:lnTo>
                  <a:lnTo>
                    <a:pt x="23282" y="93049"/>
                  </a:lnTo>
                  <a:lnTo>
                    <a:pt x="23590" y="92932"/>
                  </a:lnTo>
                  <a:lnTo>
                    <a:pt x="23894" y="92803"/>
                  </a:lnTo>
                  <a:lnTo>
                    <a:pt x="24193" y="92662"/>
                  </a:lnTo>
                  <a:lnTo>
                    <a:pt x="24487" y="92522"/>
                  </a:lnTo>
                  <a:lnTo>
                    <a:pt x="24782" y="92369"/>
                  </a:lnTo>
                  <a:lnTo>
                    <a:pt x="25072" y="92217"/>
                  </a:lnTo>
                  <a:lnTo>
                    <a:pt x="25358" y="92053"/>
                  </a:lnTo>
                  <a:lnTo>
                    <a:pt x="25639" y="91889"/>
                  </a:lnTo>
                  <a:lnTo>
                    <a:pt x="25921" y="91713"/>
                  </a:lnTo>
                  <a:lnTo>
                    <a:pt x="26198" y="91537"/>
                  </a:lnTo>
                  <a:lnTo>
                    <a:pt x="26475" y="91338"/>
                  </a:lnTo>
                  <a:lnTo>
                    <a:pt x="26743" y="91150"/>
                  </a:lnTo>
                  <a:lnTo>
                    <a:pt x="27011" y="90951"/>
                  </a:lnTo>
                  <a:lnTo>
                    <a:pt x="27275" y="90740"/>
                  </a:lnTo>
                  <a:lnTo>
                    <a:pt x="27539" y="90529"/>
                  </a:lnTo>
                  <a:lnTo>
                    <a:pt x="27798" y="90307"/>
                  </a:lnTo>
                  <a:lnTo>
                    <a:pt x="28053" y="90072"/>
                  </a:lnTo>
                  <a:lnTo>
                    <a:pt x="28304" y="89838"/>
                  </a:lnTo>
                  <a:lnTo>
                    <a:pt x="28554" y="89603"/>
                  </a:lnTo>
                  <a:lnTo>
                    <a:pt x="28801" y="89346"/>
                  </a:lnTo>
                  <a:lnTo>
                    <a:pt x="29042" y="89099"/>
                  </a:lnTo>
                  <a:lnTo>
                    <a:pt x="29280" y="88830"/>
                  </a:lnTo>
                  <a:lnTo>
                    <a:pt x="29517" y="88572"/>
                  </a:lnTo>
                  <a:lnTo>
                    <a:pt x="29750" y="88291"/>
                  </a:lnTo>
                  <a:lnTo>
                    <a:pt x="29979" y="88009"/>
                  </a:lnTo>
                  <a:lnTo>
                    <a:pt x="30208" y="87716"/>
                  </a:lnTo>
                  <a:lnTo>
                    <a:pt x="30432" y="87423"/>
                  </a:lnTo>
                  <a:lnTo>
                    <a:pt x="30652" y="87130"/>
                  </a:lnTo>
                  <a:lnTo>
                    <a:pt x="30867" y="86814"/>
                  </a:lnTo>
                  <a:lnTo>
                    <a:pt x="31083" y="86497"/>
                  </a:lnTo>
                  <a:lnTo>
                    <a:pt x="31294" y="86181"/>
                  </a:lnTo>
                  <a:lnTo>
                    <a:pt x="31500" y="85853"/>
                  </a:lnTo>
                  <a:lnTo>
                    <a:pt x="31707" y="85513"/>
                  </a:lnTo>
                  <a:lnTo>
                    <a:pt x="31905" y="85173"/>
                  </a:lnTo>
                  <a:lnTo>
                    <a:pt x="32103" y="84821"/>
                  </a:lnTo>
                  <a:lnTo>
                    <a:pt x="32301" y="84470"/>
                  </a:lnTo>
                  <a:lnTo>
                    <a:pt x="32490" y="84106"/>
                  </a:lnTo>
                  <a:lnTo>
                    <a:pt x="32679" y="83731"/>
                  </a:lnTo>
                  <a:lnTo>
                    <a:pt x="32863" y="83356"/>
                  </a:lnTo>
                  <a:lnTo>
                    <a:pt x="33044" y="82970"/>
                  </a:lnTo>
                  <a:lnTo>
                    <a:pt x="33224" y="82583"/>
                  </a:lnTo>
                  <a:lnTo>
                    <a:pt x="33400" y="82184"/>
                  </a:lnTo>
                  <a:lnTo>
                    <a:pt x="33571" y="81786"/>
                  </a:lnTo>
                  <a:lnTo>
                    <a:pt x="33738" y="81376"/>
                  </a:lnTo>
                  <a:lnTo>
                    <a:pt x="33906" y="80954"/>
                  </a:lnTo>
                  <a:lnTo>
                    <a:pt x="34064" y="80532"/>
                  </a:lnTo>
                  <a:lnTo>
                    <a:pt x="34227" y="80098"/>
                  </a:lnTo>
                  <a:lnTo>
                    <a:pt x="34380" y="79664"/>
                  </a:lnTo>
                  <a:lnTo>
                    <a:pt x="34517" y="78867"/>
                  </a:lnTo>
                  <a:lnTo>
                    <a:pt x="34649" y="78059"/>
                  </a:lnTo>
                  <a:lnTo>
                    <a:pt x="34772" y="77238"/>
                  </a:lnTo>
                  <a:lnTo>
                    <a:pt x="34891" y="76394"/>
                  </a:lnTo>
                  <a:lnTo>
                    <a:pt x="35000" y="75527"/>
                  </a:lnTo>
                  <a:lnTo>
                    <a:pt x="35106" y="74660"/>
                  </a:lnTo>
                  <a:lnTo>
                    <a:pt x="35203" y="73769"/>
                  </a:lnTo>
                  <a:lnTo>
                    <a:pt x="35291" y="72867"/>
                  </a:lnTo>
                  <a:lnTo>
                    <a:pt x="35374" y="71941"/>
                  </a:lnTo>
                  <a:lnTo>
                    <a:pt x="35453" y="71015"/>
                  </a:lnTo>
                  <a:lnTo>
                    <a:pt x="35524" y="70065"/>
                  </a:lnTo>
                  <a:lnTo>
                    <a:pt x="35585" y="69116"/>
                  </a:lnTo>
                  <a:lnTo>
                    <a:pt x="35647" y="68143"/>
                  </a:lnTo>
                  <a:lnTo>
                    <a:pt x="35700" y="67159"/>
                  </a:lnTo>
                  <a:lnTo>
                    <a:pt x="35748" y="66174"/>
                  </a:lnTo>
                  <a:lnTo>
                    <a:pt x="35788" y="65178"/>
                  </a:lnTo>
                  <a:lnTo>
                    <a:pt x="35823" y="64158"/>
                  </a:lnTo>
                  <a:lnTo>
                    <a:pt x="35858" y="63150"/>
                  </a:lnTo>
                  <a:lnTo>
                    <a:pt x="35880" y="62119"/>
                  </a:lnTo>
                  <a:lnTo>
                    <a:pt x="35902" y="61088"/>
                  </a:lnTo>
                  <a:lnTo>
                    <a:pt x="35919" y="60044"/>
                  </a:lnTo>
                  <a:lnTo>
                    <a:pt x="35928" y="58990"/>
                  </a:lnTo>
                  <a:lnTo>
                    <a:pt x="35937" y="57935"/>
                  </a:lnTo>
                  <a:lnTo>
                    <a:pt x="35937" y="56880"/>
                  </a:lnTo>
                  <a:lnTo>
                    <a:pt x="35933" y="55813"/>
                  </a:lnTo>
                  <a:lnTo>
                    <a:pt x="35928" y="54747"/>
                  </a:lnTo>
                  <a:lnTo>
                    <a:pt x="35915" y="53668"/>
                  </a:lnTo>
                  <a:lnTo>
                    <a:pt x="35902" y="52590"/>
                  </a:lnTo>
                  <a:lnTo>
                    <a:pt x="35880" y="51512"/>
                  </a:lnTo>
                  <a:lnTo>
                    <a:pt x="35858" y="50434"/>
                  </a:lnTo>
                  <a:lnTo>
                    <a:pt x="35831" y="49344"/>
                  </a:lnTo>
                  <a:lnTo>
                    <a:pt x="35801" y="48265"/>
                  </a:lnTo>
                  <a:lnTo>
                    <a:pt x="35766" y="47175"/>
                  </a:lnTo>
                  <a:lnTo>
                    <a:pt x="35730" y="46085"/>
                  </a:lnTo>
                  <a:lnTo>
                    <a:pt x="35686" y="45007"/>
                  </a:lnTo>
                  <a:lnTo>
                    <a:pt x="35647" y="43917"/>
                  </a:lnTo>
                  <a:lnTo>
                    <a:pt x="35598" y="42839"/>
                  </a:lnTo>
                  <a:lnTo>
                    <a:pt x="35550" y="41760"/>
                  </a:lnTo>
                  <a:lnTo>
                    <a:pt x="35497" y="40682"/>
                  </a:lnTo>
                  <a:lnTo>
                    <a:pt x="35440" y="39616"/>
                  </a:lnTo>
                  <a:lnTo>
                    <a:pt x="35326" y="37471"/>
                  </a:lnTo>
                  <a:lnTo>
                    <a:pt x="35198" y="35361"/>
                  </a:lnTo>
                  <a:lnTo>
                    <a:pt x="35066" y="33275"/>
                  </a:lnTo>
                  <a:lnTo>
                    <a:pt x="34926" y="31212"/>
                  </a:lnTo>
                  <a:lnTo>
                    <a:pt x="34781" y="29184"/>
                  </a:lnTo>
                  <a:lnTo>
                    <a:pt x="34631" y="27192"/>
                  </a:lnTo>
                  <a:lnTo>
                    <a:pt x="34473" y="25246"/>
                  </a:lnTo>
                  <a:lnTo>
                    <a:pt x="34319" y="23348"/>
                  </a:lnTo>
                  <a:lnTo>
                    <a:pt x="34156" y="21496"/>
                  </a:lnTo>
                  <a:lnTo>
                    <a:pt x="33998" y="19703"/>
                  </a:lnTo>
                  <a:lnTo>
                    <a:pt x="33840" y="17968"/>
                  </a:lnTo>
                  <a:lnTo>
                    <a:pt x="33677" y="16292"/>
                  </a:lnTo>
                  <a:lnTo>
                    <a:pt x="33637" y="15893"/>
                  </a:lnTo>
                  <a:lnTo>
                    <a:pt x="33593" y="15495"/>
                  </a:lnTo>
                  <a:lnTo>
                    <a:pt x="33549" y="15096"/>
                  </a:lnTo>
                  <a:lnTo>
                    <a:pt x="33501" y="14710"/>
                  </a:lnTo>
                  <a:lnTo>
                    <a:pt x="33448" y="14323"/>
                  </a:lnTo>
                  <a:lnTo>
                    <a:pt x="33391" y="13936"/>
                  </a:lnTo>
                  <a:lnTo>
                    <a:pt x="33334" y="13549"/>
                  </a:lnTo>
                  <a:lnTo>
                    <a:pt x="33277" y="13174"/>
                  </a:lnTo>
                  <a:lnTo>
                    <a:pt x="33215" y="12799"/>
                  </a:lnTo>
                  <a:lnTo>
                    <a:pt x="33149" y="12436"/>
                  </a:lnTo>
                  <a:lnTo>
                    <a:pt x="33079" y="12073"/>
                  </a:lnTo>
                  <a:lnTo>
                    <a:pt x="33009" y="11709"/>
                  </a:lnTo>
                  <a:lnTo>
                    <a:pt x="32938" y="11358"/>
                  </a:lnTo>
                  <a:lnTo>
                    <a:pt x="32863" y="11006"/>
                  </a:lnTo>
                  <a:lnTo>
                    <a:pt x="32784" y="10666"/>
                  </a:lnTo>
                  <a:lnTo>
                    <a:pt x="32705" y="10326"/>
                  </a:lnTo>
                  <a:lnTo>
                    <a:pt x="32622" y="9986"/>
                  </a:lnTo>
                  <a:lnTo>
                    <a:pt x="32538" y="9658"/>
                  </a:lnTo>
                  <a:lnTo>
                    <a:pt x="32450" y="9330"/>
                  </a:lnTo>
                  <a:lnTo>
                    <a:pt x="32362" y="9002"/>
                  </a:lnTo>
                  <a:lnTo>
                    <a:pt x="32270" y="8685"/>
                  </a:lnTo>
                  <a:lnTo>
                    <a:pt x="32173" y="8381"/>
                  </a:lnTo>
                  <a:lnTo>
                    <a:pt x="32081" y="8064"/>
                  </a:lnTo>
                  <a:lnTo>
                    <a:pt x="31980" y="7771"/>
                  </a:lnTo>
                  <a:lnTo>
                    <a:pt x="31883" y="7466"/>
                  </a:lnTo>
                  <a:lnTo>
                    <a:pt x="31777" y="7185"/>
                  </a:lnTo>
                  <a:lnTo>
                    <a:pt x="31672" y="6892"/>
                  </a:lnTo>
                  <a:lnTo>
                    <a:pt x="31566" y="6611"/>
                  </a:lnTo>
                  <a:lnTo>
                    <a:pt x="31461" y="6341"/>
                  </a:lnTo>
                  <a:lnTo>
                    <a:pt x="31351" y="6072"/>
                  </a:lnTo>
                  <a:lnTo>
                    <a:pt x="31237" y="5814"/>
                  </a:lnTo>
                  <a:lnTo>
                    <a:pt x="31122" y="5556"/>
                  </a:lnTo>
                  <a:lnTo>
                    <a:pt x="31008" y="5298"/>
                  </a:lnTo>
                  <a:lnTo>
                    <a:pt x="30889" y="5052"/>
                  </a:lnTo>
                  <a:lnTo>
                    <a:pt x="30771" y="4818"/>
                  </a:lnTo>
                  <a:lnTo>
                    <a:pt x="30647" y="4583"/>
                  </a:lnTo>
                  <a:lnTo>
                    <a:pt x="30524" y="4361"/>
                  </a:lnTo>
                  <a:lnTo>
                    <a:pt x="30401" y="4138"/>
                  </a:lnTo>
                  <a:lnTo>
                    <a:pt x="30274" y="3927"/>
                  </a:lnTo>
                  <a:lnTo>
                    <a:pt x="30146" y="3716"/>
                  </a:lnTo>
                  <a:lnTo>
                    <a:pt x="30019" y="3517"/>
                  </a:lnTo>
                  <a:lnTo>
                    <a:pt x="29887" y="3317"/>
                  </a:lnTo>
                  <a:lnTo>
                    <a:pt x="29755" y="3130"/>
                  </a:lnTo>
                  <a:lnTo>
                    <a:pt x="29623" y="2954"/>
                  </a:lnTo>
                  <a:lnTo>
                    <a:pt x="29487" y="2778"/>
                  </a:lnTo>
                  <a:lnTo>
                    <a:pt x="29350" y="2614"/>
                  </a:lnTo>
                  <a:lnTo>
                    <a:pt x="29210" y="2450"/>
                  </a:lnTo>
                  <a:lnTo>
                    <a:pt x="29073" y="2298"/>
                  </a:lnTo>
                  <a:lnTo>
                    <a:pt x="28933" y="2145"/>
                  </a:lnTo>
                  <a:lnTo>
                    <a:pt x="28787" y="2005"/>
                  </a:lnTo>
                  <a:lnTo>
                    <a:pt x="28647" y="1876"/>
                  </a:lnTo>
                  <a:lnTo>
                    <a:pt x="28502" y="1747"/>
                  </a:lnTo>
                  <a:lnTo>
                    <a:pt x="28357" y="1630"/>
                  </a:lnTo>
                  <a:lnTo>
                    <a:pt x="28211" y="1524"/>
                  </a:lnTo>
                  <a:lnTo>
                    <a:pt x="28062" y="1419"/>
                  </a:lnTo>
                  <a:lnTo>
                    <a:pt x="27912" y="1325"/>
                  </a:lnTo>
                  <a:lnTo>
                    <a:pt x="27763" y="1243"/>
                  </a:lnTo>
                  <a:lnTo>
                    <a:pt x="27613" y="1161"/>
                  </a:lnTo>
                  <a:lnTo>
                    <a:pt x="27460" y="1091"/>
                  </a:lnTo>
                  <a:lnTo>
                    <a:pt x="27306" y="1020"/>
                  </a:lnTo>
                  <a:lnTo>
                    <a:pt x="27156" y="973"/>
                  </a:lnTo>
                  <a:lnTo>
                    <a:pt x="26998" y="926"/>
                  </a:lnTo>
                  <a:lnTo>
                    <a:pt x="26844" y="880"/>
                  </a:lnTo>
                  <a:lnTo>
                    <a:pt x="26690" y="856"/>
                  </a:lnTo>
                  <a:lnTo>
                    <a:pt x="25626" y="680"/>
                  </a:lnTo>
                  <a:lnTo>
                    <a:pt x="24500" y="516"/>
                  </a:lnTo>
                  <a:lnTo>
                    <a:pt x="23331" y="364"/>
                  </a:lnTo>
                  <a:lnTo>
                    <a:pt x="22117" y="235"/>
                  </a:lnTo>
                  <a:lnTo>
                    <a:pt x="21502" y="176"/>
                  </a:lnTo>
                  <a:lnTo>
                    <a:pt x="20873" y="129"/>
                  </a:lnTo>
                  <a:lnTo>
                    <a:pt x="20244" y="83"/>
                  </a:lnTo>
                  <a:lnTo>
                    <a:pt x="19611" y="47"/>
                  </a:lnTo>
                  <a:lnTo>
                    <a:pt x="18973" y="24"/>
                  </a:lnTo>
                  <a:lnTo>
                    <a:pt x="18331" y="12"/>
                  </a:lnTo>
                  <a:lnTo>
                    <a:pt x="17689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9"/>
            <p:cNvSpPr/>
            <p:nvPr/>
          </p:nvSpPr>
          <p:spPr>
            <a:xfrm>
              <a:off x="3284375" y="-4467650"/>
              <a:ext cx="898425" cy="2352900"/>
            </a:xfrm>
            <a:custGeom>
              <a:avLst/>
              <a:gdLst/>
              <a:ahLst/>
              <a:cxnLst/>
              <a:rect l="l" t="t" r="r" b="b"/>
              <a:pathLst>
                <a:path w="35937" h="94116" fill="none" extrusionOk="0">
                  <a:moveTo>
                    <a:pt x="17980" y="94116"/>
                  </a:moveTo>
                  <a:lnTo>
                    <a:pt x="17980" y="94116"/>
                  </a:lnTo>
                  <a:lnTo>
                    <a:pt x="17812" y="94092"/>
                  </a:lnTo>
                  <a:lnTo>
                    <a:pt x="17346" y="94022"/>
                  </a:lnTo>
                  <a:lnTo>
                    <a:pt x="17012" y="93952"/>
                  </a:lnTo>
                  <a:lnTo>
                    <a:pt x="16616" y="93870"/>
                  </a:lnTo>
                  <a:lnTo>
                    <a:pt x="16164" y="93764"/>
                  </a:lnTo>
                  <a:lnTo>
                    <a:pt x="15662" y="93623"/>
                  </a:lnTo>
                  <a:lnTo>
                    <a:pt x="15113" y="93471"/>
                  </a:lnTo>
                  <a:lnTo>
                    <a:pt x="14524" y="93272"/>
                  </a:lnTo>
                  <a:lnTo>
                    <a:pt x="13895" y="93061"/>
                  </a:lnTo>
                  <a:lnTo>
                    <a:pt x="13240" y="92803"/>
                  </a:lnTo>
                  <a:lnTo>
                    <a:pt x="12554" y="92510"/>
                  </a:lnTo>
                  <a:lnTo>
                    <a:pt x="12202" y="92358"/>
                  </a:lnTo>
                  <a:lnTo>
                    <a:pt x="11850" y="92194"/>
                  </a:lnTo>
                  <a:lnTo>
                    <a:pt x="11490" y="92006"/>
                  </a:lnTo>
                  <a:lnTo>
                    <a:pt x="11125" y="91819"/>
                  </a:lnTo>
                  <a:lnTo>
                    <a:pt x="10760" y="91619"/>
                  </a:lnTo>
                  <a:lnTo>
                    <a:pt x="10390" y="91408"/>
                  </a:lnTo>
                  <a:lnTo>
                    <a:pt x="10021" y="91197"/>
                  </a:lnTo>
                  <a:lnTo>
                    <a:pt x="9652" y="90963"/>
                  </a:lnTo>
                  <a:lnTo>
                    <a:pt x="9282" y="90717"/>
                  </a:lnTo>
                  <a:lnTo>
                    <a:pt x="8909" y="90459"/>
                  </a:lnTo>
                  <a:lnTo>
                    <a:pt x="8539" y="90189"/>
                  </a:lnTo>
                  <a:lnTo>
                    <a:pt x="8170" y="89908"/>
                  </a:lnTo>
                  <a:lnTo>
                    <a:pt x="7800" y="89615"/>
                  </a:lnTo>
                  <a:lnTo>
                    <a:pt x="7440" y="89310"/>
                  </a:lnTo>
                  <a:lnTo>
                    <a:pt x="7075" y="88994"/>
                  </a:lnTo>
                  <a:lnTo>
                    <a:pt x="6719" y="88666"/>
                  </a:lnTo>
                  <a:lnTo>
                    <a:pt x="6367" y="88314"/>
                  </a:lnTo>
                  <a:lnTo>
                    <a:pt x="6020" y="87963"/>
                  </a:lnTo>
                  <a:lnTo>
                    <a:pt x="5677" y="87587"/>
                  </a:lnTo>
                  <a:lnTo>
                    <a:pt x="5343" y="87189"/>
                  </a:lnTo>
                  <a:lnTo>
                    <a:pt x="5013" y="86790"/>
                  </a:lnTo>
                  <a:lnTo>
                    <a:pt x="4692" y="86369"/>
                  </a:lnTo>
                  <a:lnTo>
                    <a:pt x="4375" y="85935"/>
                  </a:lnTo>
                  <a:lnTo>
                    <a:pt x="4072" y="85490"/>
                  </a:lnTo>
                  <a:lnTo>
                    <a:pt x="3777" y="85021"/>
                  </a:lnTo>
                  <a:lnTo>
                    <a:pt x="3632" y="84786"/>
                  </a:lnTo>
                  <a:lnTo>
                    <a:pt x="3491" y="84540"/>
                  </a:lnTo>
                  <a:lnTo>
                    <a:pt x="3355" y="84294"/>
                  </a:lnTo>
                  <a:lnTo>
                    <a:pt x="3219" y="84036"/>
                  </a:lnTo>
                  <a:lnTo>
                    <a:pt x="3087" y="83790"/>
                  </a:lnTo>
                  <a:lnTo>
                    <a:pt x="2955" y="83520"/>
                  </a:lnTo>
                  <a:lnTo>
                    <a:pt x="2827" y="83263"/>
                  </a:lnTo>
                  <a:lnTo>
                    <a:pt x="2704" y="82993"/>
                  </a:lnTo>
                  <a:lnTo>
                    <a:pt x="2581" y="82723"/>
                  </a:lnTo>
                  <a:lnTo>
                    <a:pt x="2467" y="82442"/>
                  </a:lnTo>
                  <a:lnTo>
                    <a:pt x="2353" y="82161"/>
                  </a:lnTo>
                  <a:lnTo>
                    <a:pt x="2238" y="81880"/>
                  </a:lnTo>
                  <a:lnTo>
                    <a:pt x="2133" y="81587"/>
                  </a:lnTo>
                  <a:lnTo>
                    <a:pt x="2027" y="81294"/>
                  </a:lnTo>
                  <a:lnTo>
                    <a:pt x="1926" y="80989"/>
                  </a:lnTo>
                  <a:lnTo>
                    <a:pt x="1829" y="80684"/>
                  </a:lnTo>
                  <a:lnTo>
                    <a:pt x="1737" y="80379"/>
                  </a:lnTo>
                  <a:lnTo>
                    <a:pt x="1645" y="80063"/>
                  </a:lnTo>
                  <a:lnTo>
                    <a:pt x="1561" y="79746"/>
                  </a:lnTo>
                  <a:lnTo>
                    <a:pt x="1478" y="79430"/>
                  </a:lnTo>
                  <a:lnTo>
                    <a:pt x="1403" y="79102"/>
                  </a:lnTo>
                  <a:lnTo>
                    <a:pt x="1328" y="78774"/>
                  </a:lnTo>
                  <a:lnTo>
                    <a:pt x="1258" y="78434"/>
                  </a:lnTo>
                  <a:lnTo>
                    <a:pt x="1192" y="78094"/>
                  </a:lnTo>
                  <a:lnTo>
                    <a:pt x="1135" y="77742"/>
                  </a:lnTo>
                  <a:lnTo>
                    <a:pt x="1077" y="77391"/>
                  </a:lnTo>
                  <a:lnTo>
                    <a:pt x="1077" y="77391"/>
                  </a:lnTo>
                  <a:lnTo>
                    <a:pt x="1025" y="77027"/>
                  </a:lnTo>
                  <a:lnTo>
                    <a:pt x="972" y="76652"/>
                  </a:lnTo>
                  <a:lnTo>
                    <a:pt x="919" y="76266"/>
                  </a:lnTo>
                  <a:lnTo>
                    <a:pt x="871" y="75867"/>
                  </a:lnTo>
                  <a:lnTo>
                    <a:pt x="822" y="75445"/>
                  </a:lnTo>
                  <a:lnTo>
                    <a:pt x="774" y="75011"/>
                  </a:lnTo>
                  <a:lnTo>
                    <a:pt x="686" y="74109"/>
                  </a:lnTo>
                  <a:lnTo>
                    <a:pt x="598" y="73160"/>
                  </a:lnTo>
                  <a:lnTo>
                    <a:pt x="519" y="72152"/>
                  </a:lnTo>
                  <a:lnTo>
                    <a:pt x="444" y="71109"/>
                  </a:lnTo>
                  <a:lnTo>
                    <a:pt x="374" y="70007"/>
                  </a:lnTo>
                  <a:lnTo>
                    <a:pt x="312" y="68870"/>
                  </a:lnTo>
                  <a:lnTo>
                    <a:pt x="255" y="67698"/>
                  </a:lnTo>
                  <a:lnTo>
                    <a:pt x="202" y="66479"/>
                  </a:lnTo>
                  <a:lnTo>
                    <a:pt x="154" y="65225"/>
                  </a:lnTo>
                  <a:lnTo>
                    <a:pt x="114" y="63936"/>
                  </a:lnTo>
                  <a:lnTo>
                    <a:pt x="79" y="62611"/>
                  </a:lnTo>
                  <a:lnTo>
                    <a:pt x="53" y="61263"/>
                  </a:lnTo>
                  <a:lnTo>
                    <a:pt x="31" y="59892"/>
                  </a:lnTo>
                  <a:lnTo>
                    <a:pt x="13" y="58486"/>
                  </a:lnTo>
                  <a:lnTo>
                    <a:pt x="5" y="57056"/>
                  </a:lnTo>
                  <a:lnTo>
                    <a:pt x="0" y="55602"/>
                  </a:lnTo>
                  <a:lnTo>
                    <a:pt x="0" y="54137"/>
                  </a:lnTo>
                  <a:lnTo>
                    <a:pt x="13" y="52649"/>
                  </a:lnTo>
                  <a:lnTo>
                    <a:pt x="27" y="51149"/>
                  </a:lnTo>
                  <a:lnTo>
                    <a:pt x="49" y="49637"/>
                  </a:lnTo>
                  <a:lnTo>
                    <a:pt x="79" y="48101"/>
                  </a:lnTo>
                  <a:lnTo>
                    <a:pt x="114" y="46566"/>
                  </a:lnTo>
                  <a:lnTo>
                    <a:pt x="158" y="45030"/>
                  </a:lnTo>
                  <a:lnTo>
                    <a:pt x="211" y="43483"/>
                  </a:lnTo>
                  <a:lnTo>
                    <a:pt x="268" y="41936"/>
                  </a:lnTo>
                  <a:lnTo>
                    <a:pt x="330" y="40377"/>
                  </a:lnTo>
                  <a:lnTo>
                    <a:pt x="405" y="38830"/>
                  </a:lnTo>
                  <a:lnTo>
                    <a:pt x="484" y="37283"/>
                  </a:lnTo>
                  <a:lnTo>
                    <a:pt x="567" y="35748"/>
                  </a:lnTo>
                  <a:lnTo>
                    <a:pt x="664" y="34213"/>
                  </a:lnTo>
                  <a:lnTo>
                    <a:pt x="765" y="32689"/>
                  </a:lnTo>
                  <a:lnTo>
                    <a:pt x="875" y="31177"/>
                  </a:lnTo>
                  <a:lnTo>
                    <a:pt x="994" y="29677"/>
                  </a:lnTo>
                  <a:lnTo>
                    <a:pt x="1117" y="28200"/>
                  </a:lnTo>
                  <a:lnTo>
                    <a:pt x="1249" y="26735"/>
                  </a:lnTo>
                  <a:lnTo>
                    <a:pt x="1390" y="25293"/>
                  </a:lnTo>
                  <a:lnTo>
                    <a:pt x="1539" y="23875"/>
                  </a:lnTo>
                  <a:lnTo>
                    <a:pt x="1618" y="23172"/>
                  </a:lnTo>
                  <a:lnTo>
                    <a:pt x="1697" y="22480"/>
                  </a:lnTo>
                  <a:lnTo>
                    <a:pt x="1781" y="21789"/>
                  </a:lnTo>
                  <a:lnTo>
                    <a:pt x="1864" y="21109"/>
                  </a:lnTo>
                  <a:lnTo>
                    <a:pt x="1948" y="20441"/>
                  </a:lnTo>
                  <a:lnTo>
                    <a:pt x="2040" y="19773"/>
                  </a:lnTo>
                  <a:lnTo>
                    <a:pt x="2128" y="19117"/>
                  </a:lnTo>
                  <a:lnTo>
                    <a:pt x="2221" y="18460"/>
                  </a:lnTo>
                  <a:lnTo>
                    <a:pt x="2313" y="17827"/>
                  </a:lnTo>
                  <a:lnTo>
                    <a:pt x="2410" y="17194"/>
                  </a:lnTo>
                  <a:lnTo>
                    <a:pt x="2511" y="16562"/>
                  </a:lnTo>
                  <a:lnTo>
                    <a:pt x="2612" y="15952"/>
                  </a:lnTo>
                  <a:lnTo>
                    <a:pt x="2713" y="15343"/>
                  </a:lnTo>
                  <a:lnTo>
                    <a:pt x="2819" y="14745"/>
                  </a:lnTo>
                  <a:lnTo>
                    <a:pt x="2929" y="14159"/>
                  </a:lnTo>
                  <a:lnTo>
                    <a:pt x="3038" y="13585"/>
                  </a:lnTo>
                  <a:lnTo>
                    <a:pt x="3148" y="13010"/>
                  </a:lnTo>
                  <a:lnTo>
                    <a:pt x="3263" y="12459"/>
                  </a:lnTo>
                  <a:lnTo>
                    <a:pt x="3377" y="11908"/>
                  </a:lnTo>
                  <a:lnTo>
                    <a:pt x="3496" y="11381"/>
                  </a:lnTo>
                  <a:lnTo>
                    <a:pt x="3619" y="10854"/>
                  </a:lnTo>
                  <a:lnTo>
                    <a:pt x="3742" y="10350"/>
                  </a:lnTo>
                  <a:lnTo>
                    <a:pt x="3865" y="9846"/>
                  </a:lnTo>
                  <a:lnTo>
                    <a:pt x="3993" y="9365"/>
                  </a:lnTo>
                  <a:lnTo>
                    <a:pt x="4125" y="8885"/>
                  </a:lnTo>
                  <a:lnTo>
                    <a:pt x="4256" y="8428"/>
                  </a:lnTo>
                  <a:lnTo>
                    <a:pt x="4393" y="7970"/>
                  </a:lnTo>
                  <a:lnTo>
                    <a:pt x="4529" y="7537"/>
                  </a:lnTo>
                  <a:lnTo>
                    <a:pt x="4665" y="7115"/>
                  </a:lnTo>
                  <a:lnTo>
                    <a:pt x="4810" y="6705"/>
                  </a:lnTo>
                  <a:lnTo>
                    <a:pt x="4951" y="6318"/>
                  </a:lnTo>
                  <a:lnTo>
                    <a:pt x="5101" y="5931"/>
                  </a:lnTo>
                  <a:lnTo>
                    <a:pt x="5246" y="5568"/>
                  </a:lnTo>
                  <a:lnTo>
                    <a:pt x="5400" y="5216"/>
                  </a:lnTo>
                  <a:lnTo>
                    <a:pt x="5554" y="4888"/>
                  </a:lnTo>
                  <a:lnTo>
                    <a:pt x="5707" y="4560"/>
                  </a:lnTo>
                  <a:lnTo>
                    <a:pt x="5866" y="4255"/>
                  </a:lnTo>
                  <a:lnTo>
                    <a:pt x="6028" y="3974"/>
                  </a:lnTo>
                  <a:lnTo>
                    <a:pt x="6191" y="3704"/>
                  </a:lnTo>
                  <a:lnTo>
                    <a:pt x="6354" y="3446"/>
                  </a:lnTo>
                  <a:lnTo>
                    <a:pt x="6525" y="3200"/>
                  </a:lnTo>
                  <a:lnTo>
                    <a:pt x="6692" y="2978"/>
                  </a:lnTo>
                  <a:lnTo>
                    <a:pt x="6868" y="2778"/>
                  </a:lnTo>
                  <a:lnTo>
                    <a:pt x="7044" y="2591"/>
                  </a:lnTo>
                  <a:lnTo>
                    <a:pt x="7220" y="2415"/>
                  </a:lnTo>
                  <a:lnTo>
                    <a:pt x="7400" y="2263"/>
                  </a:lnTo>
                  <a:lnTo>
                    <a:pt x="7585" y="2134"/>
                  </a:lnTo>
                  <a:lnTo>
                    <a:pt x="7770" y="2016"/>
                  </a:lnTo>
                  <a:lnTo>
                    <a:pt x="7770" y="2016"/>
                  </a:lnTo>
                  <a:lnTo>
                    <a:pt x="8007" y="1888"/>
                  </a:lnTo>
                  <a:lnTo>
                    <a:pt x="8249" y="1759"/>
                  </a:lnTo>
                  <a:lnTo>
                    <a:pt x="8495" y="1641"/>
                  </a:lnTo>
                  <a:lnTo>
                    <a:pt x="8750" y="1524"/>
                  </a:lnTo>
                  <a:lnTo>
                    <a:pt x="9265" y="1301"/>
                  </a:lnTo>
                  <a:lnTo>
                    <a:pt x="9801" y="1114"/>
                  </a:lnTo>
                  <a:lnTo>
                    <a:pt x="10346" y="926"/>
                  </a:lnTo>
                  <a:lnTo>
                    <a:pt x="10909" y="774"/>
                  </a:lnTo>
                  <a:lnTo>
                    <a:pt x="11485" y="622"/>
                  </a:lnTo>
                  <a:lnTo>
                    <a:pt x="12070" y="493"/>
                  </a:lnTo>
                  <a:lnTo>
                    <a:pt x="12668" y="387"/>
                  </a:lnTo>
                  <a:lnTo>
                    <a:pt x="13275" y="294"/>
                  </a:lnTo>
                  <a:lnTo>
                    <a:pt x="13890" y="211"/>
                  </a:lnTo>
                  <a:lnTo>
                    <a:pt x="14515" y="141"/>
                  </a:lnTo>
                  <a:lnTo>
                    <a:pt x="15143" y="94"/>
                  </a:lnTo>
                  <a:lnTo>
                    <a:pt x="15772" y="47"/>
                  </a:lnTo>
                  <a:lnTo>
                    <a:pt x="16410" y="24"/>
                  </a:lnTo>
                  <a:lnTo>
                    <a:pt x="17052" y="12"/>
                  </a:lnTo>
                  <a:lnTo>
                    <a:pt x="17689" y="1"/>
                  </a:lnTo>
                  <a:lnTo>
                    <a:pt x="18331" y="12"/>
                  </a:lnTo>
                  <a:lnTo>
                    <a:pt x="18973" y="24"/>
                  </a:lnTo>
                  <a:lnTo>
                    <a:pt x="19611" y="47"/>
                  </a:lnTo>
                  <a:lnTo>
                    <a:pt x="20244" y="83"/>
                  </a:lnTo>
                  <a:lnTo>
                    <a:pt x="20873" y="129"/>
                  </a:lnTo>
                  <a:lnTo>
                    <a:pt x="21502" y="176"/>
                  </a:lnTo>
                  <a:lnTo>
                    <a:pt x="22117" y="235"/>
                  </a:lnTo>
                  <a:lnTo>
                    <a:pt x="23331" y="364"/>
                  </a:lnTo>
                  <a:lnTo>
                    <a:pt x="24500" y="516"/>
                  </a:lnTo>
                  <a:lnTo>
                    <a:pt x="25626" y="680"/>
                  </a:lnTo>
                  <a:lnTo>
                    <a:pt x="26690" y="856"/>
                  </a:lnTo>
                  <a:lnTo>
                    <a:pt x="26690" y="856"/>
                  </a:lnTo>
                  <a:lnTo>
                    <a:pt x="26844" y="880"/>
                  </a:lnTo>
                  <a:lnTo>
                    <a:pt x="26998" y="926"/>
                  </a:lnTo>
                  <a:lnTo>
                    <a:pt x="27156" y="973"/>
                  </a:lnTo>
                  <a:lnTo>
                    <a:pt x="27306" y="1020"/>
                  </a:lnTo>
                  <a:lnTo>
                    <a:pt x="27460" y="1091"/>
                  </a:lnTo>
                  <a:lnTo>
                    <a:pt x="27613" y="1161"/>
                  </a:lnTo>
                  <a:lnTo>
                    <a:pt x="27763" y="1243"/>
                  </a:lnTo>
                  <a:lnTo>
                    <a:pt x="27912" y="1325"/>
                  </a:lnTo>
                  <a:lnTo>
                    <a:pt x="28062" y="1419"/>
                  </a:lnTo>
                  <a:lnTo>
                    <a:pt x="28211" y="1524"/>
                  </a:lnTo>
                  <a:lnTo>
                    <a:pt x="28357" y="1630"/>
                  </a:lnTo>
                  <a:lnTo>
                    <a:pt x="28502" y="1747"/>
                  </a:lnTo>
                  <a:lnTo>
                    <a:pt x="28647" y="1876"/>
                  </a:lnTo>
                  <a:lnTo>
                    <a:pt x="28787" y="2005"/>
                  </a:lnTo>
                  <a:lnTo>
                    <a:pt x="28933" y="2145"/>
                  </a:lnTo>
                  <a:lnTo>
                    <a:pt x="29073" y="2298"/>
                  </a:lnTo>
                  <a:lnTo>
                    <a:pt x="29210" y="2450"/>
                  </a:lnTo>
                  <a:lnTo>
                    <a:pt x="29350" y="2614"/>
                  </a:lnTo>
                  <a:lnTo>
                    <a:pt x="29487" y="2778"/>
                  </a:lnTo>
                  <a:lnTo>
                    <a:pt x="29623" y="2954"/>
                  </a:lnTo>
                  <a:lnTo>
                    <a:pt x="29755" y="3130"/>
                  </a:lnTo>
                  <a:lnTo>
                    <a:pt x="29887" y="3317"/>
                  </a:lnTo>
                  <a:lnTo>
                    <a:pt x="30019" y="3517"/>
                  </a:lnTo>
                  <a:lnTo>
                    <a:pt x="30146" y="3716"/>
                  </a:lnTo>
                  <a:lnTo>
                    <a:pt x="30274" y="3927"/>
                  </a:lnTo>
                  <a:lnTo>
                    <a:pt x="30401" y="4138"/>
                  </a:lnTo>
                  <a:lnTo>
                    <a:pt x="30524" y="4361"/>
                  </a:lnTo>
                  <a:lnTo>
                    <a:pt x="30647" y="4583"/>
                  </a:lnTo>
                  <a:lnTo>
                    <a:pt x="30771" y="4818"/>
                  </a:lnTo>
                  <a:lnTo>
                    <a:pt x="30889" y="5052"/>
                  </a:lnTo>
                  <a:lnTo>
                    <a:pt x="31008" y="5298"/>
                  </a:lnTo>
                  <a:lnTo>
                    <a:pt x="31122" y="5556"/>
                  </a:lnTo>
                  <a:lnTo>
                    <a:pt x="31237" y="5814"/>
                  </a:lnTo>
                  <a:lnTo>
                    <a:pt x="31351" y="6072"/>
                  </a:lnTo>
                  <a:lnTo>
                    <a:pt x="31461" y="6341"/>
                  </a:lnTo>
                  <a:lnTo>
                    <a:pt x="31566" y="6611"/>
                  </a:lnTo>
                  <a:lnTo>
                    <a:pt x="31672" y="6892"/>
                  </a:lnTo>
                  <a:lnTo>
                    <a:pt x="31777" y="7185"/>
                  </a:lnTo>
                  <a:lnTo>
                    <a:pt x="31883" y="7466"/>
                  </a:lnTo>
                  <a:lnTo>
                    <a:pt x="31980" y="7771"/>
                  </a:lnTo>
                  <a:lnTo>
                    <a:pt x="32081" y="8064"/>
                  </a:lnTo>
                  <a:lnTo>
                    <a:pt x="32173" y="8381"/>
                  </a:lnTo>
                  <a:lnTo>
                    <a:pt x="32270" y="8685"/>
                  </a:lnTo>
                  <a:lnTo>
                    <a:pt x="32362" y="9002"/>
                  </a:lnTo>
                  <a:lnTo>
                    <a:pt x="32450" y="9330"/>
                  </a:lnTo>
                  <a:lnTo>
                    <a:pt x="32538" y="9658"/>
                  </a:lnTo>
                  <a:lnTo>
                    <a:pt x="32622" y="9986"/>
                  </a:lnTo>
                  <a:lnTo>
                    <a:pt x="32705" y="10326"/>
                  </a:lnTo>
                  <a:lnTo>
                    <a:pt x="32784" y="10666"/>
                  </a:lnTo>
                  <a:lnTo>
                    <a:pt x="32863" y="11006"/>
                  </a:lnTo>
                  <a:lnTo>
                    <a:pt x="32938" y="11358"/>
                  </a:lnTo>
                  <a:lnTo>
                    <a:pt x="33009" y="11709"/>
                  </a:lnTo>
                  <a:lnTo>
                    <a:pt x="33079" y="12073"/>
                  </a:lnTo>
                  <a:lnTo>
                    <a:pt x="33149" y="12436"/>
                  </a:lnTo>
                  <a:lnTo>
                    <a:pt x="33215" y="12799"/>
                  </a:lnTo>
                  <a:lnTo>
                    <a:pt x="33277" y="13174"/>
                  </a:lnTo>
                  <a:lnTo>
                    <a:pt x="33334" y="13549"/>
                  </a:lnTo>
                  <a:lnTo>
                    <a:pt x="33391" y="13936"/>
                  </a:lnTo>
                  <a:lnTo>
                    <a:pt x="33448" y="14323"/>
                  </a:lnTo>
                  <a:lnTo>
                    <a:pt x="33501" y="14710"/>
                  </a:lnTo>
                  <a:lnTo>
                    <a:pt x="33549" y="15096"/>
                  </a:lnTo>
                  <a:lnTo>
                    <a:pt x="33593" y="15495"/>
                  </a:lnTo>
                  <a:lnTo>
                    <a:pt x="33637" y="15893"/>
                  </a:lnTo>
                  <a:lnTo>
                    <a:pt x="33677" y="16292"/>
                  </a:lnTo>
                  <a:lnTo>
                    <a:pt x="33677" y="16292"/>
                  </a:lnTo>
                  <a:lnTo>
                    <a:pt x="33840" y="17968"/>
                  </a:lnTo>
                  <a:lnTo>
                    <a:pt x="33998" y="19703"/>
                  </a:lnTo>
                  <a:lnTo>
                    <a:pt x="34156" y="21496"/>
                  </a:lnTo>
                  <a:lnTo>
                    <a:pt x="34319" y="23348"/>
                  </a:lnTo>
                  <a:lnTo>
                    <a:pt x="34473" y="25246"/>
                  </a:lnTo>
                  <a:lnTo>
                    <a:pt x="34631" y="27192"/>
                  </a:lnTo>
                  <a:lnTo>
                    <a:pt x="34781" y="29184"/>
                  </a:lnTo>
                  <a:lnTo>
                    <a:pt x="34926" y="31212"/>
                  </a:lnTo>
                  <a:lnTo>
                    <a:pt x="35066" y="33275"/>
                  </a:lnTo>
                  <a:lnTo>
                    <a:pt x="35198" y="35361"/>
                  </a:lnTo>
                  <a:lnTo>
                    <a:pt x="35326" y="37471"/>
                  </a:lnTo>
                  <a:lnTo>
                    <a:pt x="35440" y="39616"/>
                  </a:lnTo>
                  <a:lnTo>
                    <a:pt x="35497" y="40682"/>
                  </a:lnTo>
                  <a:lnTo>
                    <a:pt x="35550" y="41760"/>
                  </a:lnTo>
                  <a:lnTo>
                    <a:pt x="35598" y="42839"/>
                  </a:lnTo>
                  <a:lnTo>
                    <a:pt x="35647" y="43917"/>
                  </a:lnTo>
                  <a:lnTo>
                    <a:pt x="35686" y="45007"/>
                  </a:lnTo>
                  <a:lnTo>
                    <a:pt x="35730" y="46085"/>
                  </a:lnTo>
                  <a:lnTo>
                    <a:pt x="35766" y="47175"/>
                  </a:lnTo>
                  <a:lnTo>
                    <a:pt x="35801" y="48265"/>
                  </a:lnTo>
                  <a:lnTo>
                    <a:pt x="35831" y="49344"/>
                  </a:lnTo>
                  <a:lnTo>
                    <a:pt x="35858" y="50434"/>
                  </a:lnTo>
                  <a:lnTo>
                    <a:pt x="35880" y="51512"/>
                  </a:lnTo>
                  <a:lnTo>
                    <a:pt x="35902" y="52590"/>
                  </a:lnTo>
                  <a:lnTo>
                    <a:pt x="35915" y="53668"/>
                  </a:lnTo>
                  <a:lnTo>
                    <a:pt x="35928" y="54747"/>
                  </a:lnTo>
                  <a:lnTo>
                    <a:pt x="35933" y="55813"/>
                  </a:lnTo>
                  <a:lnTo>
                    <a:pt x="35937" y="56880"/>
                  </a:lnTo>
                  <a:lnTo>
                    <a:pt x="35937" y="57935"/>
                  </a:lnTo>
                  <a:lnTo>
                    <a:pt x="35928" y="58990"/>
                  </a:lnTo>
                  <a:lnTo>
                    <a:pt x="35919" y="60044"/>
                  </a:lnTo>
                  <a:lnTo>
                    <a:pt x="35902" y="61088"/>
                  </a:lnTo>
                  <a:lnTo>
                    <a:pt x="35880" y="62119"/>
                  </a:lnTo>
                  <a:lnTo>
                    <a:pt x="35858" y="63150"/>
                  </a:lnTo>
                  <a:lnTo>
                    <a:pt x="35823" y="64158"/>
                  </a:lnTo>
                  <a:lnTo>
                    <a:pt x="35788" y="65178"/>
                  </a:lnTo>
                  <a:lnTo>
                    <a:pt x="35748" y="66174"/>
                  </a:lnTo>
                  <a:lnTo>
                    <a:pt x="35700" y="67159"/>
                  </a:lnTo>
                  <a:lnTo>
                    <a:pt x="35647" y="68143"/>
                  </a:lnTo>
                  <a:lnTo>
                    <a:pt x="35585" y="69116"/>
                  </a:lnTo>
                  <a:lnTo>
                    <a:pt x="35524" y="70065"/>
                  </a:lnTo>
                  <a:lnTo>
                    <a:pt x="35453" y="71015"/>
                  </a:lnTo>
                  <a:lnTo>
                    <a:pt x="35374" y="71941"/>
                  </a:lnTo>
                  <a:lnTo>
                    <a:pt x="35291" y="72867"/>
                  </a:lnTo>
                  <a:lnTo>
                    <a:pt x="35203" y="73769"/>
                  </a:lnTo>
                  <a:lnTo>
                    <a:pt x="35106" y="74660"/>
                  </a:lnTo>
                  <a:lnTo>
                    <a:pt x="35000" y="75527"/>
                  </a:lnTo>
                  <a:lnTo>
                    <a:pt x="34891" y="76394"/>
                  </a:lnTo>
                  <a:lnTo>
                    <a:pt x="34772" y="77238"/>
                  </a:lnTo>
                  <a:lnTo>
                    <a:pt x="34649" y="78059"/>
                  </a:lnTo>
                  <a:lnTo>
                    <a:pt x="34517" y="78867"/>
                  </a:lnTo>
                  <a:lnTo>
                    <a:pt x="34380" y="79664"/>
                  </a:lnTo>
                  <a:lnTo>
                    <a:pt x="34380" y="79664"/>
                  </a:lnTo>
                  <a:lnTo>
                    <a:pt x="34227" y="80098"/>
                  </a:lnTo>
                  <a:lnTo>
                    <a:pt x="34064" y="80532"/>
                  </a:lnTo>
                  <a:lnTo>
                    <a:pt x="33906" y="80954"/>
                  </a:lnTo>
                  <a:lnTo>
                    <a:pt x="33738" y="81376"/>
                  </a:lnTo>
                  <a:lnTo>
                    <a:pt x="33571" y="81786"/>
                  </a:lnTo>
                  <a:lnTo>
                    <a:pt x="33400" y="82184"/>
                  </a:lnTo>
                  <a:lnTo>
                    <a:pt x="33224" y="82583"/>
                  </a:lnTo>
                  <a:lnTo>
                    <a:pt x="33044" y="82970"/>
                  </a:lnTo>
                  <a:lnTo>
                    <a:pt x="32863" y="83356"/>
                  </a:lnTo>
                  <a:lnTo>
                    <a:pt x="32679" y="83731"/>
                  </a:lnTo>
                  <a:lnTo>
                    <a:pt x="32490" y="84106"/>
                  </a:lnTo>
                  <a:lnTo>
                    <a:pt x="32301" y="84470"/>
                  </a:lnTo>
                  <a:lnTo>
                    <a:pt x="32103" y="84821"/>
                  </a:lnTo>
                  <a:lnTo>
                    <a:pt x="31905" y="85173"/>
                  </a:lnTo>
                  <a:lnTo>
                    <a:pt x="31707" y="85513"/>
                  </a:lnTo>
                  <a:lnTo>
                    <a:pt x="31500" y="85853"/>
                  </a:lnTo>
                  <a:lnTo>
                    <a:pt x="31294" y="86181"/>
                  </a:lnTo>
                  <a:lnTo>
                    <a:pt x="31083" y="86497"/>
                  </a:lnTo>
                  <a:lnTo>
                    <a:pt x="30867" y="86814"/>
                  </a:lnTo>
                  <a:lnTo>
                    <a:pt x="30652" y="87130"/>
                  </a:lnTo>
                  <a:lnTo>
                    <a:pt x="30432" y="87423"/>
                  </a:lnTo>
                  <a:lnTo>
                    <a:pt x="30208" y="87716"/>
                  </a:lnTo>
                  <a:lnTo>
                    <a:pt x="29979" y="88009"/>
                  </a:lnTo>
                  <a:lnTo>
                    <a:pt x="29750" y="88291"/>
                  </a:lnTo>
                  <a:lnTo>
                    <a:pt x="29517" y="88572"/>
                  </a:lnTo>
                  <a:lnTo>
                    <a:pt x="29280" y="88830"/>
                  </a:lnTo>
                  <a:lnTo>
                    <a:pt x="29042" y="89099"/>
                  </a:lnTo>
                  <a:lnTo>
                    <a:pt x="28801" y="89346"/>
                  </a:lnTo>
                  <a:lnTo>
                    <a:pt x="28554" y="89603"/>
                  </a:lnTo>
                  <a:lnTo>
                    <a:pt x="28304" y="89838"/>
                  </a:lnTo>
                  <a:lnTo>
                    <a:pt x="28053" y="90072"/>
                  </a:lnTo>
                  <a:lnTo>
                    <a:pt x="27798" y="90307"/>
                  </a:lnTo>
                  <a:lnTo>
                    <a:pt x="27539" y="90529"/>
                  </a:lnTo>
                  <a:lnTo>
                    <a:pt x="27275" y="90740"/>
                  </a:lnTo>
                  <a:lnTo>
                    <a:pt x="27011" y="90951"/>
                  </a:lnTo>
                  <a:lnTo>
                    <a:pt x="26743" y="91150"/>
                  </a:lnTo>
                  <a:lnTo>
                    <a:pt x="26475" y="91338"/>
                  </a:lnTo>
                  <a:lnTo>
                    <a:pt x="26198" y="91537"/>
                  </a:lnTo>
                  <a:lnTo>
                    <a:pt x="25921" y="91713"/>
                  </a:lnTo>
                  <a:lnTo>
                    <a:pt x="25639" y="91889"/>
                  </a:lnTo>
                  <a:lnTo>
                    <a:pt x="25358" y="92053"/>
                  </a:lnTo>
                  <a:lnTo>
                    <a:pt x="25072" y="92217"/>
                  </a:lnTo>
                  <a:lnTo>
                    <a:pt x="24782" y="92369"/>
                  </a:lnTo>
                  <a:lnTo>
                    <a:pt x="24487" y="92522"/>
                  </a:lnTo>
                  <a:lnTo>
                    <a:pt x="24193" y="92662"/>
                  </a:lnTo>
                  <a:lnTo>
                    <a:pt x="23894" y="92803"/>
                  </a:lnTo>
                  <a:lnTo>
                    <a:pt x="23590" y="92932"/>
                  </a:lnTo>
                  <a:lnTo>
                    <a:pt x="23282" y="93049"/>
                  </a:lnTo>
                  <a:lnTo>
                    <a:pt x="22975" y="93166"/>
                  </a:lnTo>
                  <a:lnTo>
                    <a:pt x="22662" y="93272"/>
                  </a:lnTo>
                  <a:lnTo>
                    <a:pt x="22350" y="93377"/>
                  </a:lnTo>
                  <a:lnTo>
                    <a:pt x="22029" y="93471"/>
                  </a:lnTo>
                  <a:lnTo>
                    <a:pt x="21708" y="93565"/>
                  </a:lnTo>
                  <a:lnTo>
                    <a:pt x="21387" y="93647"/>
                  </a:lnTo>
                  <a:lnTo>
                    <a:pt x="21057" y="93717"/>
                  </a:lnTo>
                  <a:lnTo>
                    <a:pt x="20728" y="93788"/>
                  </a:lnTo>
                  <a:lnTo>
                    <a:pt x="20059" y="93917"/>
                  </a:lnTo>
                  <a:lnTo>
                    <a:pt x="19378" y="94010"/>
                  </a:lnTo>
                  <a:lnTo>
                    <a:pt x="18683" y="94081"/>
                  </a:lnTo>
                  <a:lnTo>
                    <a:pt x="17980" y="9411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9"/>
            <p:cNvSpPr/>
            <p:nvPr/>
          </p:nvSpPr>
          <p:spPr>
            <a:xfrm>
              <a:off x="3413425" y="-3549950"/>
              <a:ext cx="649900" cy="908375"/>
            </a:xfrm>
            <a:custGeom>
              <a:avLst/>
              <a:gdLst/>
              <a:ahLst/>
              <a:cxnLst/>
              <a:rect l="l" t="t" r="r" b="b"/>
              <a:pathLst>
                <a:path w="25996" h="36335" extrusionOk="0">
                  <a:moveTo>
                    <a:pt x="6508" y="1"/>
                  </a:moveTo>
                  <a:lnTo>
                    <a:pt x="6336" y="24"/>
                  </a:lnTo>
                  <a:lnTo>
                    <a:pt x="6165" y="48"/>
                  </a:lnTo>
                  <a:lnTo>
                    <a:pt x="5998" y="95"/>
                  </a:lnTo>
                  <a:lnTo>
                    <a:pt x="5831" y="142"/>
                  </a:lnTo>
                  <a:lnTo>
                    <a:pt x="5664" y="212"/>
                  </a:lnTo>
                  <a:lnTo>
                    <a:pt x="5497" y="282"/>
                  </a:lnTo>
                  <a:lnTo>
                    <a:pt x="5334" y="364"/>
                  </a:lnTo>
                  <a:lnTo>
                    <a:pt x="5171" y="458"/>
                  </a:lnTo>
                  <a:lnTo>
                    <a:pt x="5013" y="564"/>
                  </a:lnTo>
                  <a:lnTo>
                    <a:pt x="4850" y="681"/>
                  </a:lnTo>
                  <a:lnTo>
                    <a:pt x="4692" y="798"/>
                  </a:lnTo>
                  <a:lnTo>
                    <a:pt x="4538" y="939"/>
                  </a:lnTo>
                  <a:lnTo>
                    <a:pt x="4384" y="1079"/>
                  </a:lnTo>
                  <a:lnTo>
                    <a:pt x="4230" y="1232"/>
                  </a:lnTo>
                  <a:lnTo>
                    <a:pt x="4081" y="1396"/>
                  </a:lnTo>
                  <a:lnTo>
                    <a:pt x="3931" y="1572"/>
                  </a:lnTo>
                  <a:lnTo>
                    <a:pt x="3786" y="1759"/>
                  </a:lnTo>
                  <a:lnTo>
                    <a:pt x="3641" y="1947"/>
                  </a:lnTo>
                  <a:lnTo>
                    <a:pt x="3496" y="2146"/>
                  </a:lnTo>
                  <a:lnTo>
                    <a:pt x="3355" y="2357"/>
                  </a:lnTo>
                  <a:lnTo>
                    <a:pt x="3214" y="2579"/>
                  </a:lnTo>
                  <a:lnTo>
                    <a:pt x="3078" y="2802"/>
                  </a:lnTo>
                  <a:lnTo>
                    <a:pt x="2946" y="3048"/>
                  </a:lnTo>
                  <a:lnTo>
                    <a:pt x="2814" y="3283"/>
                  </a:lnTo>
                  <a:lnTo>
                    <a:pt x="2682" y="3541"/>
                  </a:lnTo>
                  <a:lnTo>
                    <a:pt x="2555" y="3798"/>
                  </a:lnTo>
                  <a:lnTo>
                    <a:pt x="2432" y="4068"/>
                  </a:lnTo>
                  <a:lnTo>
                    <a:pt x="2309" y="4349"/>
                  </a:lnTo>
                  <a:lnTo>
                    <a:pt x="2190" y="4631"/>
                  </a:lnTo>
                  <a:lnTo>
                    <a:pt x="2071" y="4924"/>
                  </a:lnTo>
                  <a:lnTo>
                    <a:pt x="1957" y="5217"/>
                  </a:lnTo>
                  <a:lnTo>
                    <a:pt x="1843" y="5521"/>
                  </a:lnTo>
                  <a:lnTo>
                    <a:pt x="1733" y="5838"/>
                  </a:lnTo>
                  <a:lnTo>
                    <a:pt x="1627" y="6154"/>
                  </a:lnTo>
                  <a:lnTo>
                    <a:pt x="1526" y="6482"/>
                  </a:lnTo>
                  <a:lnTo>
                    <a:pt x="1425" y="6811"/>
                  </a:lnTo>
                  <a:lnTo>
                    <a:pt x="1328" y="7150"/>
                  </a:lnTo>
                  <a:lnTo>
                    <a:pt x="1231" y="7502"/>
                  </a:lnTo>
                  <a:lnTo>
                    <a:pt x="1139" y="7854"/>
                  </a:lnTo>
                  <a:lnTo>
                    <a:pt x="1051" y="8217"/>
                  </a:lnTo>
                  <a:lnTo>
                    <a:pt x="968" y="8580"/>
                  </a:lnTo>
                  <a:lnTo>
                    <a:pt x="884" y="8944"/>
                  </a:lnTo>
                  <a:lnTo>
                    <a:pt x="805" y="9319"/>
                  </a:lnTo>
                  <a:lnTo>
                    <a:pt x="730" y="9706"/>
                  </a:lnTo>
                  <a:lnTo>
                    <a:pt x="655" y="10092"/>
                  </a:lnTo>
                  <a:lnTo>
                    <a:pt x="589" y="10479"/>
                  </a:lnTo>
                  <a:lnTo>
                    <a:pt x="524" y="10878"/>
                  </a:lnTo>
                  <a:lnTo>
                    <a:pt x="462" y="11288"/>
                  </a:lnTo>
                  <a:lnTo>
                    <a:pt x="405" y="11686"/>
                  </a:lnTo>
                  <a:lnTo>
                    <a:pt x="348" y="12096"/>
                  </a:lnTo>
                  <a:lnTo>
                    <a:pt x="299" y="12518"/>
                  </a:lnTo>
                  <a:lnTo>
                    <a:pt x="251" y="12940"/>
                  </a:lnTo>
                  <a:lnTo>
                    <a:pt x="207" y="13362"/>
                  </a:lnTo>
                  <a:lnTo>
                    <a:pt x="172" y="13796"/>
                  </a:lnTo>
                  <a:lnTo>
                    <a:pt x="132" y="14230"/>
                  </a:lnTo>
                  <a:lnTo>
                    <a:pt x="101" y="14663"/>
                  </a:lnTo>
                  <a:lnTo>
                    <a:pt x="75" y="15097"/>
                  </a:lnTo>
                  <a:lnTo>
                    <a:pt x="53" y="15542"/>
                  </a:lnTo>
                  <a:lnTo>
                    <a:pt x="31" y="15988"/>
                  </a:lnTo>
                  <a:lnTo>
                    <a:pt x="18" y="16445"/>
                  </a:lnTo>
                  <a:lnTo>
                    <a:pt x="9" y="16902"/>
                  </a:lnTo>
                  <a:lnTo>
                    <a:pt x="0" y="17359"/>
                  </a:lnTo>
                  <a:lnTo>
                    <a:pt x="0" y="17816"/>
                  </a:lnTo>
                  <a:lnTo>
                    <a:pt x="0" y="18519"/>
                  </a:lnTo>
                  <a:lnTo>
                    <a:pt x="0" y="18976"/>
                  </a:lnTo>
                  <a:lnTo>
                    <a:pt x="9" y="19433"/>
                  </a:lnTo>
                  <a:lnTo>
                    <a:pt x="18" y="19891"/>
                  </a:lnTo>
                  <a:lnTo>
                    <a:pt x="31" y="20336"/>
                  </a:lnTo>
                  <a:lnTo>
                    <a:pt x="53" y="20781"/>
                  </a:lnTo>
                  <a:lnTo>
                    <a:pt x="75" y="21227"/>
                  </a:lnTo>
                  <a:lnTo>
                    <a:pt x="101" y="21672"/>
                  </a:lnTo>
                  <a:lnTo>
                    <a:pt x="132" y="22106"/>
                  </a:lnTo>
                  <a:lnTo>
                    <a:pt x="172" y="22539"/>
                  </a:lnTo>
                  <a:lnTo>
                    <a:pt x="207" y="22973"/>
                  </a:lnTo>
                  <a:lnTo>
                    <a:pt x="251" y="23395"/>
                  </a:lnTo>
                  <a:lnTo>
                    <a:pt x="299" y="23817"/>
                  </a:lnTo>
                  <a:lnTo>
                    <a:pt x="348" y="24227"/>
                  </a:lnTo>
                  <a:lnTo>
                    <a:pt x="405" y="24637"/>
                  </a:lnTo>
                  <a:lnTo>
                    <a:pt x="462" y="25048"/>
                  </a:lnTo>
                  <a:lnTo>
                    <a:pt x="524" y="25446"/>
                  </a:lnTo>
                  <a:lnTo>
                    <a:pt x="589" y="25845"/>
                  </a:lnTo>
                  <a:lnTo>
                    <a:pt x="655" y="26243"/>
                  </a:lnTo>
                  <a:lnTo>
                    <a:pt x="730" y="26630"/>
                  </a:lnTo>
                  <a:lnTo>
                    <a:pt x="805" y="27005"/>
                  </a:lnTo>
                  <a:lnTo>
                    <a:pt x="884" y="27380"/>
                  </a:lnTo>
                  <a:lnTo>
                    <a:pt x="968" y="27755"/>
                  </a:lnTo>
                  <a:lnTo>
                    <a:pt x="1051" y="28118"/>
                  </a:lnTo>
                  <a:lnTo>
                    <a:pt x="1139" y="28482"/>
                  </a:lnTo>
                  <a:lnTo>
                    <a:pt x="1231" y="28833"/>
                  </a:lnTo>
                  <a:lnTo>
                    <a:pt x="1328" y="29173"/>
                  </a:lnTo>
                  <a:lnTo>
                    <a:pt x="1425" y="29513"/>
                  </a:lnTo>
                  <a:lnTo>
                    <a:pt x="1526" y="29853"/>
                  </a:lnTo>
                  <a:lnTo>
                    <a:pt x="1627" y="30181"/>
                  </a:lnTo>
                  <a:lnTo>
                    <a:pt x="1733" y="30498"/>
                  </a:lnTo>
                  <a:lnTo>
                    <a:pt x="1843" y="30814"/>
                  </a:lnTo>
                  <a:lnTo>
                    <a:pt x="1957" y="31119"/>
                  </a:lnTo>
                  <a:lnTo>
                    <a:pt x="2071" y="31412"/>
                  </a:lnTo>
                  <a:lnTo>
                    <a:pt x="2190" y="31705"/>
                  </a:lnTo>
                  <a:lnTo>
                    <a:pt x="2309" y="31986"/>
                  </a:lnTo>
                  <a:lnTo>
                    <a:pt x="2432" y="32267"/>
                  </a:lnTo>
                  <a:lnTo>
                    <a:pt x="2555" y="32537"/>
                  </a:lnTo>
                  <a:lnTo>
                    <a:pt x="2682" y="32795"/>
                  </a:lnTo>
                  <a:lnTo>
                    <a:pt x="2814" y="33041"/>
                  </a:lnTo>
                  <a:lnTo>
                    <a:pt x="2946" y="33287"/>
                  </a:lnTo>
                  <a:lnTo>
                    <a:pt x="3078" y="33521"/>
                  </a:lnTo>
                  <a:lnTo>
                    <a:pt x="3214" y="33756"/>
                  </a:lnTo>
                  <a:lnTo>
                    <a:pt x="3355" y="33967"/>
                  </a:lnTo>
                  <a:lnTo>
                    <a:pt x="3496" y="34178"/>
                  </a:lnTo>
                  <a:lnTo>
                    <a:pt x="3641" y="34377"/>
                  </a:lnTo>
                  <a:lnTo>
                    <a:pt x="3786" y="34576"/>
                  </a:lnTo>
                  <a:lnTo>
                    <a:pt x="3931" y="34752"/>
                  </a:lnTo>
                  <a:lnTo>
                    <a:pt x="4081" y="34928"/>
                  </a:lnTo>
                  <a:lnTo>
                    <a:pt x="4230" y="35092"/>
                  </a:lnTo>
                  <a:lnTo>
                    <a:pt x="4384" y="35256"/>
                  </a:lnTo>
                  <a:lnTo>
                    <a:pt x="4538" y="35397"/>
                  </a:lnTo>
                  <a:lnTo>
                    <a:pt x="4692" y="35526"/>
                  </a:lnTo>
                  <a:lnTo>
                    <a:pt x="4850" y="35655"/>
                  </a:lnTo>
                  <a:lnTo>
                    <a:pt x="5013" y="35772"/>
                  </a:lnTo>
                  <a:lnTo>
                    <a:pt x="5171" y="35877"/>
                  </a:lnTo>
                  <a:lnTo>
                    <a:pt x="5334" y="35971"/>
                  </a:lnTo>
                  <a:lnTo>
                    <a:pt x="5497" y="36053"/>
                  </a:lnTo>
                  <a:lnTo>
                    <a:pt x="5664" y="36123"/>
                  </a:lnTo>
                  <a:lnTo>
                    <a:pt x="5831" y="36194"/>
                  </a:lnTo>
                  <a:lnTo>
                    <a:pt x="5998" y="36241"/>
                  </a:lnTo>
                  <a:lnTo>
                    <a:pt x="6165" y="36276"/>
                  </a:lnTo>
                  <a:lnTo>
                    <a:pt x="6336" y="36311"/>
                  </a:lnTo>
                  <a:lnTo>
                    <a:pt x="6508" y="36323"/>
                  </a:lnTo>
                  <a:lnTo>
                    <a:pt x="6679" y="36334"/>
                  </a:lnTo>
                  <a:lnTo>
                    <a:pt x="19312" y="36334"/>
                  </a:lnTo>
                  <a:lnTo>
                    <a:pt x="19483" y="36323"/>
                  </a:lnTo>
                  <a:lnTo>
                    <a:pt x="19655" y="36311"/>
                  </a:lnTo>
                  <a:lnTo>
                    <a:pt x="19826" y="36276"/>
                  </a:lnTo>
                  <a:lnTo>
                    <a:pt x="19994" y="36241"/>
                  </a:lnTo>
                  <a:lnTo>
                    <a:pt x="20161" y="36194"/>
                  </a:lnTo>
                  <a:lnTo>
                    <a:pt x="20328" y="36123"/>
                  </a:lnTo>
                  <a:lnTo>
                    <a:pt x="20495" y="36053"/>
                  </a:lnTo>
                  <a:lnTo>
                    <a:pt x="20657" y="35971"/>
                  </a:lnTo>
                  <a:lnTo>
                    <a:pt x="20820" y="35877"/>
                  </a:lnTo>
                  <a:lnTo>
                    <a:pt x="20983" y="35772"/>
                  </a:lnTo>
                  <a:lnTo>
                    <a:pt x="21141" y="35655"/>
                  </a:lnTo>
                  <a:lnTo>
                    <a:pt x="21299" y="35526"/>
                  </a:lnTo>
                  <a:lnTo>
                    <a:pt x="21453" y="35397"/>
                  </a:lnTo>
                  <a:lnTo>
                    <a:pt x="21607" y="35256"/>
                  </a:lnTo>
                  <a:lnTo>
                    <a:pt x="21761" y="35092"/>
                  </a:lnTo>
                  <a:lnTo>
                    <a:pt x="21911" y="34928"/>
                  </a:lnTo>
                  <a:lnTo>
                    <a:pt x="22060" y="34752"/>
                  </a:lnTo>
                  <a:lnTo>
                    <a:pt x="22210" y="34576"/>
                  </a:lnTo>
                  <a:lnTo>
                    <a:pt x="22355" y="34377"/>
                  </a:lnTo>
                  <a:lnTo>
                    <a:pt x="22495" y="34178"/>
                  </a:lnTo>
                  <a:lnTo>
                    <a:pt x="22636" y="33967"/>
                  </a:lnTo>
                  <a:lnTo>
                    <a:pt x="22777" y="33756"/>
                  </a:lnTo>
                  <a:lnTo>
                    <a:pt x="22913" y="33521"/>
                  </a:lnTo>
                  <a:lnTo>
                    <a:pt x="23049" y="33287"/>
                  </a:lnTo>
                  <a:lnTo>
                    <a:pt x="23181" y="33041"/>
                  </a:lnTo>
                  <a:lnTo>
                    <a:pt x="23309" y="32795"/>
                  </a:lnTo>
                  <a:lnTo>
                    <a:pt x="23436" y="32537"/>
                  </a:lnTo>
                  <a:lnTo>
                    <a:pt x="23564" y="32267"/>
                  </a:lnTo>
                  <a:lnTo>
                    <a:pt x="23687" y="31986"/>
                  </a:lnTo>
                  <a:lnTo>
                    <a:pt x="23806" y="31705"/>
                  </a:lnTo>
                  <a:lnTo>
                    <a:pt x="23920" y="31412"/>
                  </a:lnTo>
                  <a:lnTo>
                    <a:pt x="24039" y="31119"/>
                  </a:lnTo>
                  <a:lnTo>
                    <a:pt x="24149" y="30814"/>
                  </a:lnTo>
                  <a:lnTo>
                    <a:pt x="24259" y="30498"/>
                  </a:lnTo>
                  <a:lnTo>
                    <a:pt x="24364" y="30181"/>
                  </a:lnTo>
                  <a:lnTo>
                    <a:pt x="24470" y="29853"/>
                  </a:lnTo>
                  <a:lnTo>
                    <a:pt x="24571" y="29513"/>
                  </a:lnTo>
                  <a:lnTo>
                    <a:pt x="24668" y="29173"/>
                  </a:lnTo>
                  <a:lnTo>
                    <a:pt x="24760" y="28833"/>
                  </a:lnTo>
                  <a:lnTo>
                    <a:pt x="24852" y="28482"/>
                  </a:lnTo>
                  <a:lnTo>
                    <a:pt x="24940" y="28118"/>
                  </a:lnTo>
                  <a:lnTo>
                    <a:pt x="25028" y="27755"/>
                  </a:lnTo>
                  <a:lnTo>
                    <a:pt x="25107" y="27380"/>
                  </a:lnTo>
                  <a:lnTo>
                    <a:pt x="25186" y="27005"/>
                  </a:lnTo>
                  <a:lnTo>
                    <a:pt x="25261" y="26630"/>
                  </a:lnTo>
                  <a:lnTo>
                    <a:pt x="25336" y="26243"/>
                  </a:lnTo>
                  <a:lnTo>
                    <a:pt x="25402" y="25845"/>
                  </a:lnTo>
                  <a:lnTo>
                    <a:pt x="25468" y="25446"/>
                  </a:lnTo>
                  <a:lnTo>
                    <a:pt x="25529" y="25048"/>
                  </a:lnTo>
                  <a:lnTo>
                    <a:pt x="25591" y="24637"/>
                  </a:lnTo>
                  <a:lnTo>
                    <a:pt x="25644" y="24227"/>
                  </a:lnTo>
                  <a:lnTo>
                    <a:pt x="25692" y="23817"/>
                  </a:lnTo>
                  <a:lnTo>
                    <a:pt x="25740" y="23395"/>
                  </a:lnTo>
                  <a:lnTo>
                    <a:pt x="25784" y="22973"/>
                  </a:lnTo>
                  <a:lnTo>
                    <a:pt x="25824" y="22539"/>
                  </a:lnTo>
                  <a:lnTo>
                    <a:pt x="25859" y="22106"/>
                  </a:lnTo>
                  <a:lnTo>
                    <a:pt x="25890" y="21672"/>
                  </a:lnTo>
                  <a:lnTo>
                    <a:pt x="25916" y="21227"/>
                  </a:lnTo>
                  <a:lnTo>
                    <a:pt x="25943" y="20781"/>
                  </a:lnTo>
                  <a:lnTo>
                    <a:pt x="25960" y="20336"/>
                  </a:lnTo>
                  <a:lnTo>
                    <a:pt x="25973" y="19891"/>
                  </a:lnTo>
                  <a:lnTo>
                    <a:pt x="25987" y="19433"/>
                  </a:lnTo>
                  <a:lnTo>
                    <a:pt x="25991" y="18976"/>
                  </a:lnTo>
                  <a:lnTo>
                    <a:pt x="25995" y="18519"/>
                  </a:lnTo>
                  <a:lnTo>
                    <a:pt x="25995" y="17816"/>
                  </a:lnTo>
                  <a:lnTo>
                    <a:pt x="25991" y="17359"/>
                  </a:lnTo>
                  <a:lnTo>
                    <a:pt x="25987" y="16902"/>
                  </a:lnTo>
                  <a:lnTo>
                    <a:pt x="25973" y="16445"/>
                  </a:lnTo>
                  <a:lnTo>
                    <a:pt x="25960" y="15988"/>
                  </a:lnTo>
                  <a:lnTo>
                    <a:pt x="25943" y="15542"/>
                  </a:lnTo>
                  <a:lnTo>
                    <a:pt x="25916" y="15097"/>
                  </a:lnTo>
                  <a:lnTo>
                    <a:pt x="25890" y="14663"/>
                  </a:lnTo>
                  <a:lnTo>
                    <a:pt x="25859" y="14230"/>
                  </a:lnTo>
                  <a:lnTo>
                    <a:pt x="25824" y="13796"/>
                  </a:lnTo>
                  <a:lnTo>
                    <a:pt x="25784" y="13362"/>
                  </a:lnTo>
                  <a:lnTo>
                    <a:pt x="25740" y="12940"/>
                  </a:lnTo>
                  <a:lnTo>
                    <a:pt x="25692" y="12518"/>
                  </a:lnTo>
                  <a:lnTo>
                    <a:pt x="25644" y="12096"/>
                  </a:lnTo>
                  <a:lnTo>
                    <a:pt x="25591" y="11686"/>
                  </a:lnTo>
                  <a:lnTo>
                    <a:pt x="25529" y="11288"/>
                  </a:lnTo>
                  <a:lnTo>
                    <a:pt x="25468" y="10878"/>
                  </a:lnTo>
                  <a:lnTo>
                    <a:pt x="25402" y="10479"/>
                  </a:lnTo>
                  <a:lnTo>
                    <a:pt x="25336" y="10092"/>
                  </a:lnTo>
                  <a:lnTo>
                    <a:pt x="25261" y="9706"/>
                  </a:lnTo>
                  <a:lnTo>
                    <a:pt x="25186" y="9319"/>
                  </a:lnTo>
                  <a:lnTo>
                    <a:pt x="25107" y="8944"/>
                  </a:lnTo>
                  <a:lnTo>
                    <a:pt x="25028" y="8580"/>
                  </a:lnTo>
                  <a:lnTo>
                    <a:pt x="24940" y="8217"/>
                  </a:lnTo>
                  <a:lnTo>
                    <a:pt x="24852" y="7854"/>
                  </a:lnTo>
                  <a:lnTo>
                    <a:pt x="24760" y="7502"/>
                  </a:lnTo>
                  <a:lnTo>
                    <a:pt x="24668" y="7150"/>
                  </a:lnTo>
                  <a:lnTo>
                    <a:pt x="24571" y="6811"/>
                  </a:lnTo>
                  <a:lnTo>
                    <a:pt x="24470" y="6482"/>
                  </a:lnTo>
                  <a:lnTo>
                    <a:pt x="24364" y="6154"/>
                  </a:lnTo>
                  <a:lnTo>
                    <a:pt x="24259" y="5838"/>
                  </a:lnTo>
                  <a:lnTo>
                    <a:pt x="24149" y="5521"/>
                  </a:lnTo>
                  <a:lnTo>
                    <a:pt x="24039" y="5217"/>
                  </a:lnTo>
                  <a:lnTo>
                    <a:pt x="23920" y="4924"/>
                  </a:lnTo>
                  <a:lnTo>
                    <a:pt x="23806" y="4631"/>
                  </a:lnTo>
                  <a:lnTo>
                    <a:pt x="23687" y="4349"/>
                  </a:lnTo>
                  <a:lnTo>
                    <a:pt x="23564" y="4068"/>
                  </a:lnTo>
                  <a:lnTo>
                    <a:pt x="23436" y="3798"/>
                  </a:lnTo>
                  <a:lnTo>
                    <a:pt x="23309" y="3541"/>
                  </a:lnTo>
                  <a:lnTo>
                    <a:pt x="23181" y="3283"/>
                  </a:lnTo>
                  <a:lnTo>
                    <a:pt x="23049" y="3048"/>
                  </a:lnTo>
                  <a:lnTo>
                    <a:pt x="22913" y="2802"/>
                  </a:lnTo>
                  <a:lnTo>
                    <a:pt x="22777" y="2579"/>
                  </a:lnTo>
                  <a:lnTo>
                    <a:pt x="22636" y="2357"/>
                  </a:lnTo>
                  <a:lnTo>
                    <a:pt x="22495" y="2146"/>
                  </a:lnTo>
                  <a:lnTo>
                    <a:pt x="22355" y="1947"/>
                  </a:lnTo>
                  <a:lnTo>
                    <a:pt x="22210" y="1759"/>
                  </a:lnTo>
                  <a:lnTo>
                    <a:pt x="22060" y="1572"/>
                  </a:lnTo>
                  <a:lnTo>
                    <a:pt x="21911" y="1396"/>
                  </a:lnTo>
                  <a:lnTo>
                    <a:pt x="21761" y="1232"/>
                  </a:lnTo>
                  <a:lnTo>
                    <a:pt x="21607" y="1079"/>
                  </a:lnTo>
                  <a:lnTo>
                    <a:pt x="21453" y="939"/>
                  </a:lnTo>
                  <a:lnTo>
                    <a:pt x="21299" y="798"/>
                  </a:lnTo>
                  <a:lnTo>
                    <a:pt x="21141" y="681"/>
                  </a:lnTo>
                  <a:lnTo>
                    <a:pt x="20983" y="564"/>
                  </a:lnTo>
                  <a:lnTo>
                    <a:pt x="20820" y="458"/>
                  </a:lnTo>
                  <a:lnTo>
                    <a:pt x="20657" y="364"/>
                  </a:lnTo>
                  <a:lnTo>
                    <a:pt x="20495" y="282"/>
                  </a:lnTo>
                  <a:lnTo>
                    <a:pt x="20328" y="212"/>
                  </a:lnTo>
                  <a:lnTo>
                    <a:pt x="20161" y="142"/>
                  </a:lnTo>
                  <a:lnTo>
                    <a:pt x="19994" y="95"/>
                  </a:lnTo>
                  <a:lnTo>
                    <a:pt x="19826" y="48"/>
                  </a:lnTo>
                  <a:lnTo>
                    <a:pt x="19655" y="24"/>
                  </a:lnTo>
                  <a:lnTo>
                    <a:pt x="1948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9"/>
            <p:cNvSpPr/>
            <p:nvPr/>
          </p:nvSpPr>
          <p:spPr>
            <a:xfrm>
              <a:off x="3786500" y="-3864050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24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0" y="446"/>
                  </a:lnTo>
                  <a:lnTo>
                    <a:pt x="23" y="505"/>
                  </a:lnTo>
                  <a:lnTo>
                    <a:pt x="36" y="552"/>
                  </a:lnTo>
                  <a:lnTo>
                    <a:pt x="54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4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2"/>
                  </a:lnTo>
                  <a:lnTo>
                    <a:pt x="221" y="505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1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9"/>
            <p:cNvSpPr/>
            <p:nvPr/>
          </p:nvSpPr>
          <p:spPr>
            <a:xfrm>
              <a:off x="3848175" y="-3735425"/>
              <a:ext cx="5950" cy="16150"/>
            </a:xfrm>
            <a:custGeom>
              <a:avLst/>
              <a:gdLst/>
              <a:ahLst/>
              <a:cxnLst/>
              <a:rect l="l" t="t" r="r" b="b"/>
              <a:pathLst>
                <a:path w="238" h="646" extrusionOk="0">
                  <a:moveTo>
                    <a:pt x="119" y="1"/>
                  </a:moveTo>
                  <a:lnTo>
                    <a:pt x="97" y="13"/>
                  </a:lnTo>
                  <a:lnTo>
                    <a:pt x="75" y="36"/>
                  </a:lnTo>
                  <a:lnTo>
                    <a:pt x="53" y="60"/>
                  </a:lnTo>
                  <a:lnTo>
                    <a:pt x="36" y="95"/>
                  </a:lnTo>
                  <a:lnTo>
                    <a:pt x="22" y="142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29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22" y="505"/>
                  </a:lnTo>
                  <a:lnTo>
                    <a:pt x="36" y="552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19" y="646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85" y="587"/>
                  </a:lnTo>
                  <a:lnTo>
                    <a:pt x="203" y="552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8"/>
                  </a:lnTo>
                  <a:lnTo>
                    <a:pt x="238" y="329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20" y="142"/>
                  </a:lnTo>
                  <a:lnTo>
                    <a:pt x="203" y="95"/>
                  </a:lnTo>
                  <a:lnTo>
                    <a:pt x="185" y="60"/>
                  </a:lnTo>
                  <a:lnTo>
                    <a:pt x="168" y="36"/>
                  </a:lnTo>
                  <a:lnTo>
                    <a:pt x="146" y="13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9"/>
            <p:cNvSpPr/>
            <p:nvPr/>
          </p:nvSpPr>
          <p:spPr>
            <a:xfrm>
              <a:off x="3970625" y="-3719000"/>
              <a:ext cx="6075" cy="16125"/>
            </a:xfrm>
            <a:custGeom>
              <a:avLst/>
              <a:gdLst/>
              <a:ahLst/>
              <a:cxnLst/>
              <a:rect l="l" t="t" r="r" b="b"/>
              <a:pathLst>
                <a:path w="243" h="645" extrusionOk="0">
                  <a:moveTo>
                    <a:pt x="124" y="0"/>
                  </a:moveTo>
                  <a:lnTo>
                    <a:pt x="97" y="12"/>
                  </a:ln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21"/>
                  </a:lnTo>
                  <a:lnTo>
                    <a:pt x="97" y="633"/>
                  </a:lnTo>
                  <a:lnTo>
                    <a:pt x="124" y="645"/>
                  </a:lnTo>
                  <a:lnTo>
                    <a:pt x="146" y="633"/>
                  </a:lnTo>
                  <a:lnTo>
                    <a:pt x="168" y="621"/>
                  </a:lnTo>
                  <a:lnTo>
                    <a:pt x="190" y="586"/>
                  </a:lnTo>
                  <a:lnTo>
                    <a:pt x="207" y="551"/>
                  </a:lnTo>
                  <a:lnTo>
                    <a:pt x="221" y="504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1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9"/>
            <p:cNvSpPr/>
            <p:nvPr/>
          </p:nvSpPr>
          <p:spPr>
            <a:xfrm>
              <a:off x="4060225" y="-3590950"/>
              <a:ext cx="6075" cy="16125"/>
            </a:xfrm>
            <a:custGeom>
              <a:avLst/>
              <a:gdLst/>
              <a:ahLst/>
              <a:cxnLst/>
              <a:rect l="l" t="t" r="r" b="b"/>
              <a:pathLst>
                <a:path w="243" h="645" extrusionOk="0">
                  <a:moveTo>
                    <a:pt x="123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14" y="199"/>
                  </a:lnTo>
                  <a:lnTo>
                    <a:pt x="5" y="258"/>
                  </a:lnTo>
                  <a:lnTo>
                    <a:pt x="0" y="317"/>
                  </a:lnTo>
                  <a:lnTo>
                    <a:pt x="5" y="387"/>
                  </a:lnTo>
                  <a:lnTo>
                    <a:pt x="14" y="445"/>
                  </a:lnTo>
                  <a:lnTo>
                    <a:pt x="22" y="504"/>
                  </a:lnTo>
                  <a:lnTo>
                    <a:pt x="35" y="551"/>
                  </a:lnTo>
                  <a:lnTo>
                    <a:pt x="53" y="586"/>
                  </a:lnTo>
                  <a:lnTo>
                    <a:pt x="75" y="621"/>
                  </a:lnTo>
                  <a:lnTo>
                    <a:pt x="97" y="633"/>
                  </a:lnTo>
                  <a:lnTo>
                    <a:pt x="123" y="645"/>
                  </a:lnTo>
                  <a:lnTo>
                    <a:pt x="145" y="633"/>
                  </a:lnTo>
                  <a:lnTo>
                    <a:pt x="167" y="621"/>
                  </a:lnTo>
                  <a:lnTo>
                    <a:pt x="189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3" y="445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3" y="199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9"/>
            <p:cNvSpPr/>
            <p:nvPr/>
          </p:nvSpPr>
          <p:spPr>
            <a:xfrm>
              <a:off x="4115950" y="-3380275"/>
              <a:ext cx="6075" cy="16125"/>
            </a:xfrm>
            <a:custGeom>
              <a:avLst/>
              <a:gdLst/>
              <a:ahLst/>
              <a:cxnLst/>
              <a:rect l="l" t="t" r="r" b="b"/>
              <a:pathLst>
                <a:path w="243" h="645" extrusionOk="0">
                  <a:moveTo>
                    <a:pt x="124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4" y="199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4" y="445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1"/>
                  </a:lnTo>
                  <a:lnTo>
                    <a:pt x="97" y="633"/>
                  </a:lnTo>
                  <a:lnTo>
                    <a:pt x="124" y="645"/>
                  </a:lnTo>
                  <a:lnTo>
                    <a:pt x="146" y="633"/>
                  </a:lnTo>
                  <a:lnTo>
                    <a:pt x="168" y="621"/>
                  </a:lnTo>
                  <a:lnTo>
                    <a:pt x="190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4" y="445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4" y="199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9"/>
            <p:cNvSpPr/>
            <p:nvPr/>
          </p:nvSpPr>
          <p:spPr>
            <a:xfrm>
              <a:off x="4136300" y="-3156425"/>
              <a:ext cx="6050" cy="15850"/>
            </a:xfrm>
            <a:custGeom>
              <a:avLst/>
              <a:gdLst/>
              <a:ahLst/>
              <a:cxnLst/>
              <a:rect l="l" t="t" r="r" b="b"/>
              <a:pathLst>
                <a:path w="242" h="634" extrusionOk="0">
                  <a:moveTo>
                    <a:pt x="97" y="1"/>
                  </a:moveTo>
                  <a:lnTo>
                    <a:pt x="75" y="24"/>
                  </a:lnTo>
                  <a:lnTo>
                    <a:pt x="53" y="47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9" y="188"/>
                  </a:lnTo>
                  <a:lnTo>
                    <a:pt x="4" y="258"/>
                  </a:lnTo>
                  <a:lnTo>
                    <a:pt x="0" y="317"/>
                  </a:lnTo>
                  <a:lnTo>
                    <a:pt x="4" y="387"/>
                  </a:lnTo>
                  <a:lnTo>
                    <a:pt x="9" y="446"/>
                  </a:lnTo>
                  <a:lnTo>
                    <a:pt x="22" y="493"/>
                  </a:lnTo>
                  <a:lnTo>
                    <a:pt x="35" y="540"/>
                  </a:lnTo>
                  <a:lnTo>
                    <a:pt x="53" y="587"/>
                  </a:lnTo>
                  <a:lnTo>
                    <a:pt x="75" y="610"/>
                  </a:lnTo>
                  <a:lnTo>
                    <a:pt x="97" y="633"/>
                  </a:lnTo>
                  <a:lnTo>
                    <a:pt x="145" y="633"/>
                  </a:lnTo>
                  <a:lnTo>
                    <a:pt x="167" y="610"/>
                  </a:lnTo>
                  <a:lnTo>
                    <a:pt x="189" y="587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3" y="188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47"/>
                  </a:lnTo>
                  <a:lnTo>
                    <a:pt x="167" y="24"/>
                  </a:lnTo>
                  <a:lnTo>
                    <a:pt x="1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9"/>
            <p:cNvSpPr/>
            <p:nvPr/>
          </p:nvSpPr>
          <p:spPr>
            <a:xfrm>
              <a:off x="4127175" y="-2939600"/>
              <a:ext cx="6050" cy="15850"/>
            </a:xfrm>
            <a:custGeom>
              <a:avLst/>
              <a:gdLst/>
              <a:ahLst/>
              <a:cxnLst/>
              <a:rect l="l" t="t" r="r" b="b"/>
              <a:pathLst>
                <a:path w="242" h="634" extrusionOk="0">
                  <a:moveTo>
                    <a:pt x="97" y="1"/>
                  </a:moveTo>
                  <a:lnTo>
                    <a:pt x="75" y="24"/>
                  </a:lnTo>
                  <a:lnTo>
                    <a:pt x="53" y="48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9" y="188"/>
                  </a:lnTo>
                  <a:lnTo>
                    <a:pt x="5" y="247"/>
                  </a:lnTo>
                  <a:lnTo>
                    <a:pt x="0" y="317"/>
                  </a:lnTo>
                  <a:lnTo>
                    <a:pt x="5" y="376"/>
                  </a:lnTo>
                  <a:lnTo>
                    <a:pt x="9" y="434"/>
                  </a:lnTo>
                  <a:lnTo>
                    <a:pt x="22" y="493"/>
                  </a:lnTo>
                  <a:lnTo>
                    <a:pt x="35" y="540"/>
                  </a:lnTo>
                  <a:lnTo>
                    <a:pt x="53" y="575"/>
                  </a:lnTo>
                  <a:lnTo>
                    <a:pt x="75" y="610"/>
                  </a:lnTo>
                  <a:lnTo>
                    <a:pt x="97" y="634"/>
                  </a:lnTo>
                  <a:lnTo>
                    <a:pt x="145" y="634"/>
                  </a:lnTo>
                  <a:lnTo>
                    <a:pt x="167" y="610"/>
                  </a:lnTo>
                  <a:lnTo>
                    <a:pt x="189" y="575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29" y="434"/>
                  </a:lnTo>
                  <a:lnTo>
                    <a:pt x="238" y="376"/>
                  </a:lnTo>
                  <a:lnTo>
                    <a:pt x="242" y="317"/>
                  </a:lnTo>
                  <a:lnTo>
                    <a:pt x="238" y="247"/>
                  </a:lnTo>
                  <a:lnTo>
                    <a:pt x="229" y="188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48"/>
                  </a:lnTo>
                  <a:lnTo>
                    <a:pt x="167" y="24"/>
                  </a:lnTo>
                  <a:lnTo>
                    <a:pt x="1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9"/>
            <p:cNvSpPr/>
            <p:nvPr/>
          </p:nvSpPr>
          <p:spPr>
            <a:xfrm>
              <a:off x="4089675" y="-2726575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19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5" y="258"/>
                  </a:lnTo>
                  <a:lnTo>
                    <a:pt x="1" y="329"/>
                  </a:lnTo>
                  <a:lnTo>
                    <a:pt x="5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6" y="633"/>
                  </a:lnTo>
                  <a:lnTo>
                    <a:pt x="168" y="622"/>
                  </a:lnTo>
                  <a:lnTo>
                    <a:pt x="190" y="586"/>
                  </a:lnTo>
                  <a:lnTo>
                    <a:pt x="207" y="551"/>
                  </a:lnTo>
                  <a:lnTo>
                    <a:pt x="221" y="504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3" y="329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1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9"/>
            <p:cNvSpPr/>
            <p:nvPr/>
          </p:nvSpPr>
          <p:spPr>
            <a:xfrm>
              <a:off x="4036250" y="-2589450"/>
              <a:ext cx="6075" cy="15850"/>
            </a:xfrm>
            <a:custGeom>
              <a:avLst/>
              <a:gdLst/>
              <a:ahLst/>
              <a:cxnLst/>
              <a:rect l="l" t="t" r="r" b="b"/>
              <a:pathLst>
                <a:path w="243" h="634" extrusionOk="0">
                  <a:moveTo>
                    <a:pt x="98" y="1"/>
                  </a:move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6"/>
                  </a:lnTo>
                  <a:lnTo>
                    <a:pt x="23" y="493"/>
                  </a:lnTo>
                  <a:lnTo>
                    <a:pt x="36" y="540"/>
                  </a:lnTo>
                  <a:lnTo>
                    <a:pt x="54" y="587"/>
                  </a:lnTo>
                  <a:lnTo>
                    <a:pt x="76" y="610"/>
                  </a:lnTo>
                  <a:lnTo>
                    <a:pt x="98" y="634"/>
                  </a:lnTo>
                  <a:lnTo>
                    <a:pt x="146" y="634"/>
                  </a:lnTo>
                  <a:lnTo>
                    <a:pt x="168" y="610"/>
                  </a:lnTo>
                  <a:lnTo>
                    <a:pt x="185" y="587"/>
                  </a:lnTo>
                  <a:lnTo>
                    <a:pt x="207" y="540"/>
                  </a:lnTo>
                  <a:lnTo>
                    <a:pt x="221" y="493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1" y="141"/>
                  </a:lnTo>
                  <a:lnTo>
                    <a:pt x="207" y="94"/>
                  </a:lnTo>
                  <a:lnTo>
                    <a:pt x="185" y="59"/>
                  </a:lnTo>
                  <a:lnTo>
                    <a:pt x="168" y="24"/>
                  </a:lnTo>
                  <a:lnTo>
                    <a:pt x="1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9"/>
            <p:cNvSpPr/>
            <p:nvPr/>
          </p:nvSpPr>
          <p:spPr>
            <a:xfrm>
              <a:off x="3959100" y="-2502425"/>
              <a:ext cx="6050" cy="16150"/>
            </a:xfrm>
            <a:custGeom>
              <a:avLst/>
              <a:gdLst/>
              <a:ahLst/>
              <a:cxnLst/>
              <a:rect l="l" t="t" r="r" b="b"/>
              <a:pathLst>
                <a:path w="242" h="646" extrusionOk="0">
                  <a:moveTo>
                    <a:pt x="123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13" y="200"/>
                  </a:lnTo>
                  <a:lnTo>
                    <a:pt x="4" y="258"/>
                  </a:lnTo>
                  <a:lnTo>
                    <a:pt x="0" y="317"/>
                  </a:lnTo>
                  <a:lnTo>
                    <a:pt x="4" y="387"/>
                  </a:lnTo>
                  <a:lnTo>
                    <a:pt x="13" y="446"/>
                  </a:lnTo>
                  <a:lnTo>
                    <a:pt x="22" y="505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3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9"/>
            <p:cNvSpPr/>
            <p:nvPr/>
          </p:nvSpPr>
          <p:spPr>
            <a:xfrm>
              <a:off x="3862025" y="-2495675"/>
              <a:ext cx="5950" cy="16125"/>
            </a:xfrm>
            <a:custGeom>
              <a:avLst/>
              <a:gdLst/>
              <a:ahLst/>
              <a:cxnLst/>
              <a:rect l="l" t="t" r="r" b="b"/>
              <a:pathLst>
                <a:path w="238" h="645" extrusionOk="0">
                  <a:moveTo>
                    <a:pt x="119" y="0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18" y="141"/>
                  </a:lnTo>
                  <a:lnTo>
                    <a:pt x="9" y="199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18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1" y="610"/>
                  </a:lnTo>
                  <a:lnTo>
                    <a:pt x="93" y="633"/>
                  </a:lnTo>
                  <a:lnTo>
                    <a:pt x="119" y="645"/>
                  </a:lnTo>
                  <a:lnTo>
                    <a:pt x="141" y="633"/>
                  </a:lnTo>
                  <a:lnTo>
                    <a:pt x="163" y="610"/>
                  </a:lnTo>
                  <a:lnTo>
                    <a:pt x="185" y="586"/>
                  </a:lnTo>
                  <a:lnTo>
                    <a:pt x="203" y="551"/>
                  </a:lnTo>
                  <a:lnTo>
                    <a:pt x="216" y="504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199"/>
                  </a:lnTo>
                  <a:lnTo>
                    <a:pt x="216" y="141"/>
                  </a:lnTo>
                  <a:lnTo>
                    <a:pt x="203" y="94"/>
                  </a:lnTo>
                  <a:lnTo>
                    <a:pt x="185" y="59"/>
                  </a:lnTo>
                  <a:lnTo>
                    <a:pt x="163" y="24"/>
                  </a:lnTo>
                  <a:lnTo>
                    <a:pt x="141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9"/>
            <p:cNvSpPr/>
            <p:nvPr/>
          </p:nvSpPr>
          <p:spPr>
            <a:xfrm>
              <a:off x="3770025" y="-2502425"/>
              <a:ext cx="5950" cy="16150"/>
            </a:xfrm>
            <a:custGeom>
              <a:avLst/>
              <a:gdLst/>
              <a:ahLst/>
              <a:cxnLst/>
              <a:rect l="l" t="t" r="r" b="b"/>
              <a:pathLst>
                <a:path w="238" h="646" extrusionOk="0">
                  <a:moveTo>
                    <a:pt x="119" y="1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18" y="141"/>
                  </a:lnTo>
                  <a:lnTo>
                    <a:pt x="9" y="200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18" y="505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1" y="622"/>
                  </a:lnTo>
                  <a:lnTo>
                    <a:pt x="93" y="634"/>
                  </a:lnTo>
                  <a:lnTo>
                    <a:pt x="119" y="645"/>
                  </a:lnTo>
                  <a:lnTo>
                    <a:pt x="141" y="634"/>
                  </a:lnTo>
                  <a:lnTo>
                    <a:pt x="167" y="622"/>
                  </a:lnTo>
                  <a:lnTo>
                    <a:pt x="185" y="587"/>
                  </a:lnTo>
                  <a:lnTo>
                    <a:pt x="202" y="551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2" y="94"/>
                  </a:lnTo>
                  <a:lnTo>
                    <a:pt x="185" y="59"/>
                  </a:lnTo>
                  <a:lnTo>
                    <a:pt x="167" y="24"/>
                  </a:lnTo>
                  <a:lnTo>
                    <a:pt x="141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9"/>
            <p:cNvSpPr/>
            <p:nvPr/>
          </p:nvSpPr>
          <p:spPr>
            <a:xfrm>
              <a:off x="3662400" y="-2487775"/>
              <a:ext cx="5950" cy="16150"/>
            </a:xfrm>
            <a:custGeom>
              <a:avLst/>
              <a:gdLst/>
              <a:ahLst/>
              <a:cxnLst/>
              <a:rect l="l" t="t" r="r" b="b"/>
              <a:pathLst>
                <a:path w="238" h="646" extrusionOk="0">
                  <a:moveTo>
                    <a:pt x="119" y="1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18" y="141"/>
                  </a:lnTo>
                  <a:lnTo>
                    <a:pt x="9" y="200"/>
                  </a:lnTo>
                  <a:lnTo>
                    <a:pt x="1" y="258"/>
                  </a:lnTo>
                  <a:lnTo>
                    <a:pt x="1" y="329"/>
                  </a:lnTo>
                  <a:lnTo>
                    <a:pt x="1" y="387"/>
                  </a:lnTo>
                  <a:lnTo>
                    <a:pt x="9" y="446"/>
                  </a:lnTo>
                  <a:lnTo>
                    <a:pt x="18" y="505"/>
                  </a:lnTo>
                  <a:lnTo>
                    <a:pt x="36" y="551"/>
                  </a:lnTo>
                  <a:lnTo>
                    <a:pt x="53" y="587"/>
                  </a:lnTo>
                  <a:lnTo>
                    <a:pt x="71" y="622"/>
                  </a:lnTo>
                  <a:lnTo>
                    <a:pt x="93" y="634"/>
                  </a:lnTo>
                  <a:lnTo>
                    <a:pt x="119" y="645"/>
                  </a:lnTo>
                  <a:lnTo>
                    <a:pt x="141" y="634"/>
                  </a:lnTo>
                  <a:lnTo>
                    <a:pt x="168" y="622"/>
                  </a:lnTo>
                  <a:lnTo>
                    <a:pt x="185" y="587"/>
                  </a:lnTo>
                  <a:lnTo>
                    <a:pt x="203" y="551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29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59"/>
                  </a:lnTo>
                  <a:lnTo>
                    <a:pt x="168" y="24"/>
                  </a:lnTo>
                  <a:lnTo>
                    <a:pt x="141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9"/>
            <p:cNvSpPr/>
            <p:nvPr/>
          </p:nvSpPr>
          <p:spPr>
            <a:xfrm>
              <a:off x="3560725" y="-2487775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23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2" y="505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3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29"/>
                  </a:lnTo>
                  <a:lnTo>
                    <a:pt x="238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9"/>
            <p:cNvSpPr/>
            <p:nvPr/>
          </p:nvSpPr>
          <p:spPr>
            <a:xfrm>
              <a:off x="3458050" y="-2556925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19" y="1"/>
                  </a:moveTo>
                  <a:lnTo>
                    <a:pt x="97" y="12"/>
                  </a:lnTo>
                  <a:lnTo>
                    <a:pt x="75" y="36"/>
                  </a:lnTo>
                  <a:lnTo>
                    <a:pt x="53" y="59"/>
                  </a:lnTo>
                  <a:lnTo>
                    <a:pt x="36" y="106"/>
                  </a:lnTo>
                  <a:lnTo>
                    <a:pt x="22" y="153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2" y="505"/>
                  </a:lnTo>
                  <a:lnTo>
                    <a:pt x="36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6" y="633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29"/>
                  </a:lnTo>
                  <a:lnTo>
                    <a:pt x="238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9"/>
            <p:cNvSpPr/>
            <p:nvPr/>
          </p:nvSpPr>
          <p:spPr>
            <a:xfrm>
              <a:off x="3367800" y="-2733025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24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8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14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14" y="446"/>
                  </a:lnTo>
                  <a:lnTo>
                    <a:pt x="22" y="505"/>
                  </a:lnTo>
                  <a:lnTo>
                    <a:pt x="36" y="551"/>
                  </a:lnTo>
                  <a:lnTo>
                    <a:pt x="58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4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4" y="446"/>
                  </a:lnTo>
                  <a:lnTo>
                    <a:pt x="242" y="387"/>
                  </a:lnTo>
                  <a:lnTo>
                    <a:pt x="242" y="329"/>
                  </a:lnTo>
                  <a:lnTo>
                    <a:pt x="242" y="258"/>
                  </a:lnTo>
                  <a:lnTo>
                    <a:pt x="234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9"/>
            <p:cNvSpPr/>
            <p:nvPr/>
          </p:nvSpPr>
          <p:spPr>
            <a:xfrm>
              <a:off x="3327575" y="-3009625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23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13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13" y="446"/>
                  </a:lnTo>
                  <a:lnTo>
                    <a:pt x="22" y="504"/>
                  </a:lnTo>
                  <a:lnTo>
                    <a:pt x="35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23" y="645"/>
                  </a:lnTo>
                  <a:lnTo>
                    <a:pt x="145" y="633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3" y="446"/>
                  </a:lnTo>
                  <a:lnTo>
                    <a:pt x="242" y="387"/>
                  </a:lnTo>
                  <a:lnTo>
                    <a:pt x="242" y="329"/>
                  </a:lnTo>
                  <a:lnTo>
                    <a:pt x="242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4"/>
                  </a:lnTo>
                  <a:lnTo>
                    <a:pt x="145" y="12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9"/>
            <p:cNvSpPr/>
            <p:nvPr/>
          </p:nvSpPr>
          <p:spPr>
            <a:xfrm>
              <a:off x="3336350" y="-3290325"/>
              <a:ext cx="6075" cy="16125"/>
            </a:xfrm>
            <a:custGeom>
              <a:avLst/>
              <a:gdLst/>
              <a:ahLst/>
              <a:cxnLst/>
              <a:rect l="l" t="t" r="r" b="b"/>
              <a:pathLst>
                <a:path w="243" h="645" extrusionOk="0">
                  <a:moveTo>
                    <a:pt x="124" y="0"/>
                  </a:moveTo>
                  <a:lnTo>
                    <a:pt x="98" y="12"/>
                  </a:ln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21"/>
                  </a:lnTo>
                  <a:lnTo>
                    <a:pt x="98" y="633"/>
                  </a:lnTo>
                  <a:lnTo>
                    <a:pt x="124" y="645"/>
                  </a:lnTo>
                  <a:lnTo>
                    <a:pt x="146" y="633"/>
                  </a:lnTo>
                  <a:lnTo>
                    <a:pt x="168" y="621"/>
                  </a:lnTo>
                  <a:lnTo>
                    <a:pt x="190" y="586"/>
                  </a:lnTo>
                  <a:lnTo>
                    <a:pt x="208" y="551"/>
                  </a:lnTo>
                  <a:lnTo>
                    <a:pt x="221" y="504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9"/>
            <p:cNvSpPr/>
            <p:nvPr/>
          </p:nvSpPr>
          <p:spPr>
            <a:xfrm>
              <a:off x="3385500" y="-3515650"/>
              <a:ext cx="6075" cy="16125"/>
            </a:xfrm>
            <a:custGeom>
              <a:avLst/>
              <a:gdLst/>
              <a:ahLst/>
              <a:cxnLst/>
              <a:rect l="l" t="t" r="r" b="b"/>
              <a:pathLst>
                <a:path w="243" h="645" extrusionOk="0">
                  <a:moveTo>
                    <a:pt x="97" y="0"/>
                  </a:move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0" y="317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2" y="493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10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6" y="633"/>
                  </a:lnTo>
                  <a:lnTo>
                    <a:pt x="168" y="610"/>
                  </a:lnTo>
                  <a:lnTo>
                    <a:pt x="189" y="586"/>
                  </a:lnTo>
                  <a:lnTo>
                    <a:pt x="207" y="551"/>
                  </a:lnTo>
                  <a:lnTo>
                    <a:pt x="220" y="493"/>
                  </a:lnTo>
                  <a:lnTo>
                    <a:pt x="233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8" y="2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9"/>
            <p:cNvSpPr/>
            <p:nvPr/>
          </p:nvSpPr>
          <p:spPr>
            <a:xfrm>
              <a:off x="3472350" y="-3711375"/>
              <a:ext cx="6050" cy="16125"/>
            </a:xfrm>
            <a:custGeom>
              <a:avLst/>
              <a:gdLst/>
              <a:ahLst/>
              <a:cxnLst/>
              <a:rect l="l" t="t" r="r" b="b"/>
              <a:pathLst>
                <a:path w="242" h="645" extrusionOk="0">
                  <a:moveTo>
                    <a:pt x="119" y="0"/>
                  </a:moveTo>
                  <a:lnTo>
                    <a:pt x="97" y="12"/>
                  </a:lnTo>
                  <a:lnTo>
                    <a:pt x="75" y="23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22" y="141"/>
                  </a:lnTo>
                  <a:lnTo>
                    <a:pt x="9" y="199"/>
                  </a:lnTo>
                  <a:lnTo>
                    <a:pt x="4" y="258"/>
                  </a:lnTo>
                  <a:lnTo>
                    <a:pt x="0" y="328"/>
                  </a:lnTo>
                  <a:lnTo>
                    <a:pt x="4" y="387"/>
                  </a:lnTo>
                  <a:lnTo>
                    <a:pt x="9" y="445"/>
                  </a:lnTo>
                  <a:lnTo>
                    <a:pt x="22" y="504"/>
                  </a:lnTo>
                  <a:lnTo>
                    <a:pt x="35" y="551"/>
                  </a:lnTo>
                  <a:lnTo>
                    <a:pt x="53" y="586"/>
                  </a:lnTo>
                  <a:lnTo>
                    <a:pt x="75" y="621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5" y="633"/>
                  </a:lnTo>
                  <a:lnTo>
                    <a:pt x="167" y="621"/>
                  </a:lnTo>
                  <a:lnTo>
                    <a:pt x="189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3" y="445"/>
                  </a:lnTo>
                  <a:lnTo>
                    <a:pt x="238" y="387"/>
                  </a:lnTo>
                  <a:lnTo>
                    <a:pt x="242" y="328"/>
                  </a:lnTo>
                  <a:lnTo>
                    <a:pt x="238" y="258"/>
                  </a:lnTo>
                  <a:lnTo>
                    <a:pt x="233" y="199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9" y="59"/>
                  </a:lnTo>
                  <a:lnTo>
                    <a:pt x="167" y="23"/>
                  </a:lnTo>
                  <a:lnTo>
                    <a:pt x="145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9"/>
            <p:cNvSpPr/>
            <p:nvPr/>
          </p:nvSpPr>
          <p:spPr>
            <a:xfrm>
              <a:off x="3591175" y="-3719000"/>
              <a:ext cx="5950" cy="16125"/>
            </a:xfrm>
            <a:custGeom>
              <a:avLst/>
              <a:gdLst/>
              <a:ahLst/>
              <a:cxnLst/>
              <a:rect l="l" t="t" r="r" b="b"/>
              <a:pathLst>
                <a:path w="238" h="645" extrusionOk="0">
                  <a:moveTo>
                    <a:pt x="119" y="0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18" y="141"/>
                  </a:lnTo>
                  <a:lnTo>
                    <a:pt x="9" y="200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18" y="504"/>
                  </a:lnTo>
                  <a:lnTo>
                    <a:pt x="35" y="551"/>
                  </a:lnTo>
                  <a:lnTo>
                    <a:pt x="53" y="586"/>
                  </a:lnTo>
                  <a:lnTo>
                    <a:pt x="71" y="621"/>
                  </a:lnTo>
                  <a:lnTo>
                    <a:pt x="93" y="633"/>
                  </a:lnTo>
                  <a:lnTo>
                    <a:pt x="119" y="645"/>
                  </a:lnTo>
                  <a:lnTo>
                    <a:pt x="141" y="633"/>
                  </a:lnTo>
                  <a:lnTo>
                    <a:pt x="167" y="621"/>
                  </a:lnTo>
                  <a:lnTo>
                    <a:pt x="185" y="586"/>
                  </a:lnTo>
                  <a:lnTo>
                    <a:pt x="203" y="551"/>
                  </a:lnTo>
                  <a:lnTo>
                    <a:pt x="220" y="504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59"/>
                  </a:lnTo>
                  <a:lnTo>
                    <a:pt x="167" y="24"/>
                  </a:lnTo>
                  <a:lnTo>
                    <a:pt x="141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9"/>
            <p:cNvSpPr/>
            <p:nvPr/>
          </p:nvSpPr>
          <p:spPr>
            <a:xfrm>
              <a:off x="3705150" y="-3727200"/>
              <a:ext cx="5975" cy="15825"/>
            </a:xfrm>
            <a:custGeom>
              <a:avLst/>
              <a:gdLst/>
              <a:ahLst/>
              <a:cxnLst/>
              <a:rect l="l" t="t" r="r" b="b"/>
              <a:pathLst>
                <a:path w="239" h="633" extrusionOk="0">
                  <a:moveTo>
                    <a:pt x="93" y="0"/>
                  </a:moveTo>
                  <a:lnTo>
                    <a:pt x="71" y="24"/>
                  </a:lnTo>
                  <a:lnTo>
                    <a:pt x="54" y="47"/>
                  </a:lnTo>
                  <a:lnTo>
                    <a:pt x="36" y="94"/>
                  </a:lnTo>
                  <a:lnTo>
                    <a:pt x="19" y="141"/>
                  </a:lnTo>
                  <a:lnTo>
                    <a:pt x="10" y="188"/>
                  </a:lnTo>
                  <a:lnTo>
                    <a:pt x="1" y="246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5"/>
                  </a:lnTo>
                  <a:lnTo>
                    <a:pt x="19" y="492"/>
                  </a:lnTo>
                  <a:lnTo>
                    <a:pt x="36" y="539"/>
                  </a:lnTo>
                  <a:lnTo>
                    <a:pt x="54" y="586"/>
                  </a:lnTo>
                  <a:lnTo>
                    <a:pt x="71" y="610"/>
                  </a:lnTo>
                  <a:lnTo>
                    <a:pt x="93" y="633"/>
                  </a:lnTo>
                  <a:lnTo>
                    <a:pt x="142" y="633"/>
                  </a:lnTo>
                  <a:lnTo>
                    <a:pt x="164" y="610"/>
                  </a:lnTo>
                  <a:lnTo>
                    <a:pt x="186" y="586"/>
                  </a:lnTo>
                  <a:lnTo>
                    <a:pt x="203" y="539"/>
                  </a:lnTo>
                  <a:lnTo>
                    <a:pt x="221" y="492"/>
                  </a:lnTo>
                  <a:lnTo>
                    <a:pt x="230" y="445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46"/>
                  </a:lnTo>
                  <a:lnTo>
                    <a:pt x="230" y="188"/>
                  </a:lnTo>
                  <a:lnTo>
                    <a:pt x="221" y="141"/>
                  </a:lnTo>
                  <a:lnTo>
                    <a:pt x="203" y="94"/>
                  </a:lnTo>
                  <a:lnTo>
                    <a:pt x="186" y="47"/>
                  </a:lnTo>
                  <a:lnTo>
                    <a:pt x="164" y="24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9"/>
            <p:cNvSpPr/>
            <p:nvPr/>
          </p:nvSpPr>
          <p:spPr>
            <a:xfrm>
              <a:off x="3783975" y="-4151200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24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4" y="200"/>
                  </a:lnTo>
                  <a:lnTo>
                    <a:pt x="5" y="258"/>
                  </a:lnTo>
                  <a:lnTo>
                    <a:pt x="1" y="317"/>
                  </a:lnTo>
                  <a:lnTo>
                    <a:pt x="5" y="387"/>
                  </a:lnTo>
                  <a:lnTo>
                    <a:pt x="14" y="446"/>
                  </a:lnTo>
                  <a:lnTo>
                    <a:pt x="23" y="505"/>
                  </a:lnTo>
                  <a:lnTo>
                    <a:pt x="36" y="551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4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1"/>
                  </a:lnTo>
                  <a:lnTo>
                    <a:pt x="220" y="505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9"/>
            <p:cNvSpPr/>
            <p:nvPr/>
          </p:nvSpPr>
          <p:spPr>
            <a:xfrm>
              <a:off x="3638225" y="-3260450"/>
              <a:ext cx="102800" cy="298600"/>
            </a:xfrm>
            <a:custGeom>
              <a:avLst/>
              <a:gdLst/>
              <a:ahLst/>
              <a:cxnLst/>
              <a:rect l="l" t="t" r="r" b="b"/>
              <a:pathLst>
                <a:path w="4112" h="11944" extrusionOk="0">
                  <a:moveTo>
                    <a:pt x="0" y="1"/>
                  </a:moveTo>
                  <a:lnTo>
                    <a:pt x="0" y="11944"/>
                  </a:lnTo>
                  <a:lnTo>
                    <a:pt x="1038" y="11944"/>
                  </a:lnTo>
                  <a:lnTo>
                    <a:pt x="1038" y="7232"/>
                  </a:lnTo>
                  <a:lnTo>
                    <a:pt x="3074" y="7232"/>
                  </a:lnTo>
                  <a:lnTo>
                    <a:pt x="3074" y="11944"/>
                  </a:lnTo>
                  <a:lnTo>
                    <a:pt x="4111" y="11944"/>
                  </a:lnTo>
                  <a:lnTo>
                    <a:pt x="4111" y="1"/>
                  </a:lnTo>
                  <a:lnTo>
                    <a:pt x="3074" y="1"/>
                  </a:lnTo>
                  <a:lnTo>
                    <a:pt x="3074" y="4900"/>
                  </a:lnTo>
                  <a:lnTo>
                    <a:pt x="1038" y="4900"/>
                  </a:lnTo>
                  <a:lnTo>
                    <a:pt x="10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9"/>
            <p:cNvSpPr/>
            <p:nvPr/>
          </p:nvSpPr>
          <p:spPr>
            <a:xfrm>
              <a:off x="3762875" y="-3260450"/>
              <a:ext cx="31125" cy="336125"/>
            </a:xfrm>
            <a:custGeom>
              <a:avLst/>
              <a:gdLst/>
              <a:ahLst/>
              <a:cxnLst/>
              <a:rect l="l" t="t" r="r" b="b"/>
              <a:pathLst>
                <a:path w="1245" h="13445" extrusionOk="0">
                  <a:moveTo>
                    <a:pt x="128" y="1"/>
                  </a:moveTo>
                  <a:lnTo>
                    <a:pt x="119" y="9178"/>
                  </a:lnTo>
                  <a:lnTo>
                    <a:pt x="1126" y="9178"/>
                  </a:lnTo>
                  <a:lnTo>
                    <a:pt x="1126" y="1"/>
                  </a:lnTo>
                  <a:close/>
                  <a:moveTo>
                    <a:pt x="0" y="11944"/>
                  </a:moveTo>
                  <a:lnTo>
                    <a:pt x="0" y="11991"/>
                  </a:lnTo>
                  <a:lnTo>
                    <a:pt x="1" y="11976"/>
                  </a:lnTo>
                  <a:lnTo>
                    <a:pt x="0" y="11944"/>
                  </a:lnTo>
                  <a:close/>
                  <a:moveTo>
                    <a:pt x="568" y="10479"/>
                  </a:moveTo>
                  <a:lnTo>
                    <a:pt x="510" y="10502"/>
                  </a:lnTo>
                  <a:lnTo>
                    <a:pt x="458" y="10537"/>
                  </a:lnTo>
                  <a:lnTo>
                    <a:pt x="405" y="10584"/>
                  </a:lnTo>
                  <a:lnTo>
                    <a:pt x="357" y="10643"/>
                  </a:lnTo>
                  <a:lnTo>
                    <a:pt x="308" y="10702"/>
                  </a:lnTo>
                  <a:lnTo>
                    <a:pt x="264" y="10784"/>
                  </a:lnTo>
                  <a:lnTo>
                    <a:pt x="220" y="10866"/>
                  </a:lnTo>
                  <a:lnTo>
                    <a:pt x="181" y="10971"/>
                  </a:lnTo>
                  <a:lnTo>
                    <a:pt x="145" y="11065"/>
                  </a:lnTo>
                  <a:lnTo>
                    <a:pt x="110" y="11182"/>
                  </a:lnTo>
                  <a:lnTo>
                    <a:pt x="84" y="11299"/>
                  </a:lnTo>
                  <a:lnTo>
                    <a:pt x="58" y="11428"/>
                  </a:lnTo>
                  <a:lnTo>
                    <a:pt x="36" y="11569"/>
                  </a:lnTo>
                  <a:lnTo>
                    <a:pt x="22" y="11710"/>
                  </a:lnTo>
                  <a:lnTo>
                    <a:pt x="9" y="11850"/>
                  </a:lnTo>
                  <a:lnTo>
                    <a:pt x="1" y="11976"/>
                  </a:lnTo>
                  <a:lnTo>
                    <a:pt x="5" y="12096"/>
                  </a:lnTo>
                  <a:lnTo>
                    <a:pt x="14" y="12249"/>
                  </a:lnTo>
                  <a:lnTo>
                    <a:pt x="27" y="12389"/>
                  </a:lnTo>
                  <a:lnTo>
                    <a:pt x="49" y="12530"/>
                  </a:lnTo>
                  <a:lnTo>
                    <a:pt x="71" y="12659"/>
                  </a:lnTo>
                  <a:lnTo>
                    <a:pt x="102" y="12788"/>
                  </a:lnTo>
                  <a:lnTo>
                    <a:pt x="137" y="12905"/>
                  </a:lnTo>
                  <a:lnTo>
                    <a:pt x="172" y="13010"/>
                  </a:lnTo>
                  <a:lnTo>
                    <a:pt x="211" y="13104"/>
                  </a:lnTo>
                  <a:lnTo>
                    <a:pt x="255" y="13186"/>
                  </a:lnTo>
                  <a:lnTo>
                    <a:pt x="304" y="13268"/>
                  </a:lnTo>
                  <a:lnTo>
                    <a:pt x="352" y="13327"/>
                  </a:lnTo>
                  <a:lnTo>
                    <a:pt x="405" y="13374"/>
                  </a:lnTo>
                  <a:lnTo>
                    <a:pt x="462" y="13409"/>
                  </a:lnTo>
                  <a:lnTo>
                    <a:pt x="515" y="13432"/>
                  </a:lnTo>
                  <a:lnTo>
                    <a:pt x="620" y="13432"/>
                  </a:lnTo>
                  <a:lnTo>
                    <a:pt x="678" y="13444"/>
                  </a:lnTo>
                  <a:lnTo>
                    <a:pt x="735" y="13432"/>
                  </a:lnTo>
                  <a:lnTo>
                    <a:pt x="787" y="13409"/>
                  </a:lnTo>
                  <a:lnTo>
                    <a:pt x="845" y="13374"/>
                  </a:lnTo>
                  <a:lnTo>
                    <a:pt x="893" y="13327"/>
                  </a:lnTo>
                  <a:lnTo>
                    <a:pt x="946" y="13268"/>
                  </a:lnTo>
                  <a:lnTo>
                    <a:pt x="990" y="13198"/>
                  </a:lnTo>
                  <a:lnTo>
                    <a:pt x="1034" y="13116"/>
                  </a:lnTo>
                  <a:lnTo>
                    <a:pt x="1073" y="13022"/>
                  </a:lnTo>
                  <a:lnTo>
                    <a:pt x="1113" y="12917"/>
                  </a:lnTo>
                  <a:lnTo>
                    <a:pt x="1144" y="12800"/>
                  </a:lnTo>
                  <a:lnTo>
                    <a:pt x="1174" y="12671"/>
                  </a:lnTo>
                  <a:lnTo>
                    <a:pt x="1196" y="12542"/>
                  </a:lnTo>
                  <a:lnTo>
                    <a:pt x="1218" y="12401"/>
                  </a:lnTo>
                  <a:lnTo>
                    <a:pt x="1232" y="12260"/>
                  </a:lnTo>
                  <a:lnTo>
                    <a:pt x="1240" y="12108"/>
                  </a:lnTo>
                  <a:lnTo>
                    <a:pt x="1245" y="11991"/>
                  </a:lnTo>
                  <a:lnTo>
                    <a:pt x="1236" y="11827"/>
                  </a:lnTo>
                  <a:lnTo>
                    <a:pt x="1223" y="11663"/>
                  </a:lnTo>
                  <a:lnTo>
                    <a:pt x="1201" y="11510"/>
                  </a:lnTo>
                  <a:lnTo>
                    <a:pt x="1174" y="11358"/>
                  </a:lnTo>
                  <a:lnTo>
                    <a:pt x="1144" y="11229"/>
                  </a:lnTo>
                  <a:lnTo>
                    <a:pt x="1108" y="11100"/>
                  </a:lnTo>
                  <a:lnTo>
                    <a:pt x="1069" y="10971"/>
                  </a:lnTo>
                  <a:lnTo>
                    <a:pt x="1025" y="10866"/>
                  </a:lnTo>
                  <a:lnTo>
                    <a:pt x="977" y="10772"/>
                  </a:lnTo>
                  <a:lnTo>
                    <a:pt x="924" y="10690"/>
                  </a:lnTo>
                  <a:lnTo>
                    <a:pt x="871" y="10620"/>
                  </a:lnTo>
                  <a:lnTo>
                    <a:pt x="814" y="10561"/>
                  </a:lnTo>
                  <a:lnTo>
                    <a:pt x="757" y="10514"/>
                  </a:lnTo>
                  <a:lnTo>
                    <a:pt x="695" y="10491"/>
                  </a:lnTo>
                  <a:lnTo>
                    <a:pt x="634" y="104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9"/>
            <p:cNvSpPr/>
            <p:nvPr/>
          </p:nvSpPr>
          <p:spPr>
            <a:xfrm>
              <a:off x="3810475" y="-3266300"/>
              <a:ext cx="30700" cy="304450"/>
            </a:xfrm>
            <a:custGeom>
              <a:avLst/>
              <a:gdLst/>
              <a:ahLst/>
              <a:cxnLst/>
              <a:rect l="l" t="t" r="r" b="b"/>
              <a:pathLst>
                <a:path w="1228" h="12178" extrusionOk="0">
                  <a:moveTo>
                    <a:pt x="611" y="0"/>
                  </a:moveTo>
                  <a:lnTo>
                    <a:pt x="550" y="12"/>
                  </a:lnTo>
                  <a:lnTo>
                    <a:pt x="488" y="36"/>
                  </a:lnTo>
                  <a:lnTo>
                    <a:pt x="431" y="82"/>
                  </a:lnTo>
                  <a:lnTo>
                    <a:pt x="374" y="129"/>
                  </a:lnTo>
                  <a:lnTo>
                    <a:pt x="321" y="200"/>
                  </a:lnTo>
                  <a:lnTo>
                    <a:pt x="269" y="282"/>
                  </a:lnTo>
                  <a:lnTo>
                    <a:pt x="225" y="375"/>
                  </a:lnTo>
                  <a:lnTo>
                    <a:pt x="181" y="481"/>
                  </a:lnTo>
                  <a:lnTo>
                    <a:pt x="141" y="598"/>
                  </a:lnTo>
                  <a:lnTo>
                    <a:pt x="106" y="727"/>
                  </a:lnTo>
                  <a:lnTo>
                    <a:pt x="75" y="856"/>
                  </a:lnTo>
                  <a:lnTo>
                    <a:pt x="49" y="1008"/>
                  </a:lnTo>
                  <a:lnTo>
                    <a:pt x="27" y="1149"/>
                  </a:lnTo>
                  <a:lnTo>
                    <a:pt x="13" y="1313"/>
                  </a:lnTo>
                  <a:lnTo>
                    <a:pt x="5" y="1477"/>
                  </a:lnTo>
                  <a:lnTo>
                    <a:pt x="0" y="1641"/>
                  </a:lnTo>
                  <a:lnTo>
                    <a:pt x="5" y="1805"/>
                  </a:lnTo>
                  <a:lnTo>
                    <a:pt x="13" y="1969"/>
                  </a:lnTo>
                  <a:lnTo>
                    <a:pt x="27" y="2122"/>
                  </a:lnTo>
                  <a:lnTo>
                    <a:pt x="49" y="2274"/>
                  </a:lnTo>
                  <a:lnTo>
                    <a:pt x="75" y="2427"/>
                  </a:lnTo>
                  <a:lnTo>
                    <a:pt x="106" y="2555"/>
                  </a:lnTo>
                  <a:lnTo>
                    <a:pt x="141" y="2684"/>
                  </a:lnTo>
                  <a:lnTo>
                    <a:pt x="181" y="2802"/>
                  </a:lnTo>
                  <a:lnTo>
                    <a:pt x="225" y="2907"/>
                  </a:lnTo>
                  <a:lnTo>
                    <a:pt x="273" y="3001"/>
                  </a:lnTo>
                  <a:lnTo>
                    <a:pt x="321" y="3083"/>
                  </a:lnTo>
                  <a:lnTo>
                    <a:pt x="374" y="3153"/>
                  </a:lnTo>
                  <a:lnTo>
                    <a:pt x="431" y="3200"/>
                  </a:lnTo>
                  <a:lnTo>
                    <a:pt x="493" y="3247"/>
                  </a:lnTo>
                  <a:lnTo>
                    <a:pt x="554" y="3270"/>
                  </a:lnTo>
                  <a:lnTo>
                    <a:pt x="616" y="3282"/>
                  </a:lnTo>
                  <a:lnTo>
                    <a:pt x="677" y="3270"/>
                  </a:lnTo>
                  <a:lnTo>
                    <a:pt x="739" y="3247"/>
                  </a:lnTo>
                  <a:lnTo>
                    <a:pt x="796" y="3200"/>
                  </a:lnTo>
                  <a:lnTo>
                    <a:pt x="853" y="3153"/>
                  </a:lnTo>
                  <a:lnTo>
                    <a:pt x="906" y="3083"/>
                  </a:lnTo>
                  <a:lnTo>
                    <a:pt x="959" y="3001"/>
                  </a:lnTo>
                  <a:lnTo>
                    <a:pt x="1007" y="2907"/>
                  </a:lnTo>
                  <a:lnTo>
                    <a:pt x="1051" y="2802"/>
                  </a:lnTo>
                  <a:lnTo>
                    <a:pt x="1091" y="2684"/>
                  </a:lnTo>
                  <a:lnTo>
                    <a:pt x="1126" y="2555"/>
                  </a:lnTo>
                  <a:lnTo>
                    <a:pt x="1157" y="2415"/>
                  </a:lnTo>
                  <a:lnTo>
                    <a:pt x="1179" y="2274"/>
                  </a:lnTo>
                  <a:lnTo>
                    <a:pt x="1201" y="2122"/>
                  </a:lnTo>
                  <a:lnTo>
                    <a:pt x="1218" y="1969"/>
                  </a:lnTo>
                  <a:lnTo>
                    <a:pt x="1227" y="1805"/>
                  </a:lnTo>
                  <a:lnTo>
                    <a:pt x="1227" y="1641"/>
                  </a:lnTo>
                  <a:lnTo>
                    <a:pt x="1227" y="1477"/>
                  </a:lnTo>
                  <a:lnTo>
                    <a:pt x="1218" y="1313"/>
                  </a:lnTo>
                  <a:lnTo>
                    <a:pt x="1201" y="1149"/>
                  </a:lnTo>
                  <a:lnTo>
                    <a:pt x="1179" y="997"/>
                  </a:lnTo>
                  <a:lnTo>
                    <a:pt x="1157" y="856"/>
                  </a:lnTo>
                  <a:lnTo>
                    <a:pt x="1122" y="727"/>
                  </a:lnTo>
                  <a:lnTo>
                    <a:pt x="1086" y="598"/>
                  </a:lnTo>
                  <a:lnTo>
                    <a:pt x="1047" y="481"/>
                  </a:lnTo>
                  <a:lnTo>
                    <a:pt x="1003" y="375"/>
                  </a:lnTo>
                  <a:lnTo>
                    <a:pt x="959" y="282"/>
                  </a:lnTo>
                  <a:lnTo>
                    <a:pt x="906" y="200"/>
                  </a:lnTo>
                  <a:lnTo>
                    <a:pt x="853" y="129"/>
                  </a:lnTo>
                  <a:lnTo>
                    <a:pt x="796" y="71"/>
                  </a:lnTo>
                  <a:lnTo>
                    <a:pt x="739" y="36"/>
                  </a:lnTo>
                  <a:lnTo>
                    <a:pt x="677" y="12"/>
                  </a:lnTo>
                  <a:lnTo>
                    <a:pt x="611" y="0"/>
                  </a:lnTo>
                  <a:close/>
                  <a:moveTo>
                    <a:pt x="203" y="4384"/>
                  </a:moveTo>
                  <a:lnTo>
                    <a:pt x="0" y="12178"/>
                  </a:lnTo>
                  <a:lnTo>
                    <a:pt x="1192" y="12178"/>
                  </a:lnTo>
                  <a:lnTo>
                    <a:pt x="994" y="43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9"/>
            <p:cNvSpPr/>
            <p:nvPr/>
          </p:nvSpPr>
          <p:spPr>
            <a:xfrm>
              <a:off x="3744625" y="-2558400"/>
              <a:ext cx="7050" cy="435450"/>
            </a:xfrm>
            <a:custGeom>
              <a:avLst/>
              <a:gdLst/>
              <a:ahLst/>
              <a:cxnLst/>
              <a:rect l="l" t="t" r="r" b="b"/>
              <a:pathLst>
                <a:path w="282" h="17418" extrusionOk="0">
                  <a:moveTo>
                    <a:pt x="141" y="1"/>
                  </a:moveTo>
                  <a:lnTo>
                    <a:pt x="97" y="1079"/>
                  </a:lnTo>
                  <a:lnTo>
                    <a:pt x="62" y="2169"/>
                  </a:lnTo>
                  <a:lnTo>
                    <a:pt x="36" y="3259"/>
                  </a:lnTo>
                  <a:lnTo>
                    <a:pt x="18" y="4349"/>
                  </a:lnTo>
                  <a:lnTo>
                    <a:pt x="5" y="5439"/>
                  </a:lnTo>
                  <a:lnTo>
                    <a:pt x="0" y="6529"/>
                  </a:lnTo>
                  <a:lnTo>
                    <a:pt x="5" y="7619"/>
                  </a:lnTo>
                  <a:lnTo>
                    <a:pt x="14" y="8709"/>
                  </a:lnTo>
                  <a:lnTo>
                    <a:pt x="5" y="9799"/>
                  </a:lnTo>
                  <a:lnTo>
                    <a:pt x="0" y="10889"/>
                  </a:lnTo>
                  <a:lnTo>
                    <a:pt x="5" y="11979"/>
                  </a:lnTo>
                  <a:lnTo>
                    <a:pt x="14" y="13069"/>
                  </a:lnTo>
                  <a:lnTo>
                    <a:pt x="36" y="14159"/>
                  </a:lnTo>
                  <a:lnTo>
                    <a:pt x="62" y="15249"/>
                  </a:lnTo>
                  <a:lnTo>
                    <a:pt x="97" y="16328"/>
                  </a:lnTo>
                  <a:lnTo>
                    <a:pt x="141" y="17418"/>
                  </a:lnTo>
                  <a:lnTo>
                    <a:pt x="181" y="16328"/>
                  </a:lnTo>
                  <a:lnTo>
                    <a:pt x="216" y="15249"/>
                  </a:lnTo>
                  <a:lnTo>
                    <a:pt x="242" y="14159"/>
                  </a:lnTo>
                  <a:lnTo>
                    <a:pt x="264" y="13069"/>
                  </a:lnTo>
                  <a:lnTo>
                    <a:pt x="277" y="11979"/>
                  </a:lnTo>
                  <a:lnTo>
                    <a:pt x="282" y="10889"/>
                  </a:lnTo>
                  <a:lnTo>
                    <a:pt x="277" y="9799"/>
                  </a:lnTo>
                  <a:lnTo>
                    <a:pt x="264" y="8709"/>
                  </a:lnTo>
                  <a:lnTo>
                    <a:pt x="277" y="7619"/>
                  </a:lnTo>
                  <a:lnTo>
                    <a:pt x="277" y="6529"/>
                  </a:lnTo>
                  <a:lnTo>
                    <a:pt x="277" y="5439"/>
                  </a:lnTo>
                  <a:lnTo>
                    <a:pt x="264" y="4349"/>
                  </a:lnTo>
                  <a:lnTo>
                    <a:pt x="242" y="3259"/>
                  </a:lnTo>
                  <a:lnTo>
                    <a:pt x="216" y="2169"/>
                  </a:lnTo>
                  <a:lnTo>
                    <a:pt x="181" y="1079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9"/>
            <p:cNvSpPr/>
            <p:nvPr/>
          </p:nvSpPr>
          <p:spPr>
            <a:xfrm>
              <a:off x="3748575" y="-4431900"/>
              <a:ext cx="6400" cy="797600"/>
            </a:xfrm>
            <a:custGeom>
              <a:avLst/>
              <a:gdLst/>
              <a:ahLst/>
              <a:cxnLst/>
              <a:rect l="l" t="t" r="r" b="b"/>
              <a:pathLst>
                <a:path w="256" h="31904" extrusionOk="0">
                  <a:moveTo>
                    <a:pt x="124" y="0"/>
                  </a:moveTo>
                  <a:lnTo>
                    <a:pt x="119" y="24"/>
                  </a:lnTo>
                  <a:lnTo>
                    <a:pt x="115" y="82"/>
                  </a:lnTo>
                  <a:lnTo>
                    <a:pt x="102" y="317"/>
                  </a:lnTo>
                  <a:lnTo>
                    <a:pt x="89" y="715"/>
                  </a:lnTo>
                  <a:lnTo>
                    <a:pt x="80" y="1254"/>
                  </a:lnTo>
                  <a:lnTo>
                    <a:pt x="58" y="2720"/>
                  </a:lnTo>
                  <a:lnTo>
                    <a:pt x="40" y="4665"/>
                  </a:lnTo>
                  <a:lnTo>
                    <a:pt x="23" y="7021"/>
                  </a:lnTo>
                  <a:lnTo>
                    <a:pt x="10" y="9728"/>
                  </a:lnTo>
                  <a:lnTo>
                    <a:pt x="5" y="12729"/>
                  </a:lnTo>
                  <a:lnTo>
                    <a:pt x="1" y="15940"/>
                  </a:lnTo>
                  <a:lnTo>
                    <a:pt x="5" y="19152"/>
                  </a:lnTo>
                  <a:lnTo>
                    <a:pt x="10" y="22152"/>
                  </a:lnTo>
                  <a:lnTo>
                    <a:pt x="23" y="24859"/>
                  </a:lnTo>
                  <a:lnTo>
                    <a:pt x="40" y="27227"/>
                  </a:lnTo>
                  <a:lnTo>
                    <a:pt x="58" y="29173"/>
                  </a:lnTo>
                  <a:lnTo>
                    <a:pt x="80" y="30649"/>
                  </a:lnTo>
                  <a:lnTo>
                    <a:pt x="89" y="31177"/>
                  </a:lnTo>
                  <a:lnTo>
                    <a:pt x="102" y="31575"/>
                  </a:lnTo>
                  <a:lnTo>
                    <a:pt x="115" y="31821"/>
                  </a:lnTo>
                  <a:lnTo>
                    <a:pt x="119" y="31880"/>
                  </a:lnTo>
                  <a:lnTo>
                    <a:pt x="124" y="31903"/>
                  </a:lnTo>
                  <a:lnTo>
                    <a:pt x="133" y="31880"/>
                  </a:lnTo>
                  <a:lnTo>
                    <a:pt x="137" y="31821"/>
                  </a:lnTo>
                  <a:lnTo>
                    <a:pt x="150" y="31575"/>
                  </a:lnTo>
                  <a:lnTo>
                    <a:pt x="163" y="31177"/>
                  </a:lnTo>
                  <a:lnTo>
                    <a:pt x="177" y="30649"/>
                  </a:lnTo>
                  <a:lnTo>
                    <a:pt x="199" y="29173"/>
                  </a:lnTo>
                  <a:lnTo>
                    <a:pt x="216" y="27227"/>
                  </a:lnTo>
                  <a:lnTo>
                    <a:pt x="234" y="24859"/>
                  </a:lnTo>
                  <a:lnTo>
                    <a:pt x="247" y="22152"/>
                  </a:lnTo>
                  <a:lnTo>
                    <a:pt x="251" y="19152"/>
                  </a:lnTo>
                  <a:lnTo>
                    <a:pt x="256" y="15940"/>
                  </a:lnTo>
                  <a:lnTo>
                    <a:pt x="256" y="12729"/>
                  </a:lnTo>
                  <a:lnTo>
                    <a:pt x="247" y="9728"/>
                  </a:lnTo>
                  <a:lnTo>
                    <a:pt x="238" y="7021"/>
                  </a:lnTo>
                  <a:lnTo>
                    <a:pt x="225" y="4665"/>
                  </a:lnTo>
                  <a:lnTo>
                    <a:pt x="207" y="2720"/>
                  </a:lnTo>
                  <a:lnTo>
                    <a:pt x="199" y="1923"/>
                  </a:lnTo>
                  <a:lnTo>
                    <a:pt x="185" y="1254"/>
                  </a:lnTo>
                  <a:lnTo>
                    <a:pt x="172" y="715"/>
                  </a:lnTo>
                  <a:lnTo>
                    <a:pt x="159" y="317"/>
                  </a:lnTo>
                  <a:lnTo>
                    <a:pt x="150" y="188"/>
                  </a:lnTo>
                  <a:lnTo>
                    <a:pt x="141" y="82"/>
                  </a:lnTo>
                  <a:lnTo>
                    <a:pt x="133" y="24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9"/>
            <p:cNvSpPr/>
            <p:nvPr/>
          </p:nvSpPr>
          <p:spPr>
            <a:xfrm>
              <a:off x="3748575" y="-4431900"/>
              <a:ext cx="6400" cy="797600"/>
            </a:xfrm>
            <a:custGeom>
              <a:avLst/>
              <a:gdLst/>
              <a:ahLst/>
              <a:cxnLst/>
              <a:rect l="l" t="t" r="r" b="b"/>
              <a:pathLst>
                <a:path w="256" h="31904" fill="none" extrusionOk="0">
                  <a:moveTo>
                    <a:pt x="124" y="0"/>
                  </a:moveTo>
                  <a:lnTo>
                    <a:pt x="124" y="0"/>
                  </a:lnTo>
                  <a:lnTo>
                    <a:pt x="119" y="24"/>
                  </a:lnTo>
                  <a:lnTo>
                    <a:pt x="115" y="82"/>
                  </a:lnTo>
                  <a:lnTo>
                    <a:pt x="102" y="317"/>
                  </a:lnTo>
                  <a:lnTo>
                    <a:pt x="89" y="715"/>
                  </a:lnTo>
                  <a:lnTo>
                    <a:pt x="80" y="1254"/>
                  </a:lnTo>
                  <a:lnTo>
                    <a:pt x="58" y="2720"/>
                  </a:lnTo>
                  <a:lnTo>
                    <a:pt x="40" y="4665"/>
                  </a:lnTo>
                  <a:lnTo>
                    <a:pt x="23" y="7021"/>
                  </a:lnTo>
                  <a:lnTo>
                    <a:pt x="10" y="9728"/>
                  </a:lnTo>
                  <a:lnTo>
                    <a:pt x="5" y="12729"/>
                  </a:lnTo>
                  <a:lnTo>
                    <a:pt x="1" y="15940"/>
                  </a:lnTo>
                  <a:lnTo>
                    <a:pt x="1" y="15940"/>
                  </a:lnTo>
                  <a:lnTo>
                    <a:pt x="5" y="19152"/>
                  </a:lnTo>
                  <a:lnTo>
                    <a:pt x="10" y="22152"/>
                  </a:lnTo>
                  <a:lnTo>
                    <a:pt x="23" y="24859"/>
                  </a:lnTo>
                  <a:lnTo>
                    <a:pt x="40" y="27227"/>
                  </a:lnTo>
                  <a:lnTo>
                    <a:pt x="58" y="29173"/>
                  </a:lnTo>
                  <a:lnTo>
                    <a:pt x="80" y="30649"/>
                  </a:lnTo>
                  <a:lnTo>
                    <a:pt x="89" y="31177"/>
                  </a:lnTo>
                  <a:lnTo>
                    <a:pt x="102" y="31575"/>
                  </a:lnTo>
                  <a:lnTo>
                    <a:pt x="115" y="31821"/>
                  </a:lnTo>
                  <a:lnTo>
                    <a:pt x="119" y="31880"/>
                  </a:lnTo>
                  <a:lnTo>
                    <a:pt x="124" y="31903"/>
                  </a:lnTo>
                  <a:lnTo>
                    <a:pt x="124" y="31903"/>
                  </a:lnTo>
                  <a:lnTo>
                    <a:pt x="133" y="31880"/>
                  </a:lnTo>
                  <a:lnTo>
                    <a:pt x="137" y="31821"/>
                  </a:lnTo>
                  <a:lnTo>
                    <a:pt x="150" y="31575"/>
                  </a:lnTo>
                  <a:lnTo>
                    <a:pt x="163" y="31177"/>
                  </a:lnTo>
                  <a:lnTo>
                    <a:pt x="177" y="30649"/>
                  </a:lnTo>
                  <a:lnTo>
                    <a:pt x="199" y="29173"/>
                  </a:lnTo>
                  <a:lnTo>
                    <a:pt x="216" y="27227"/>
                  </a:lnTo>
                  <a:lnTo>
                    <a:pt x="234" y="24859"/>
                  </a:lnTo>
                  <a:lnTo>
                    <a:pt x="247" y="22152"/>
                  </a:lnTo>
                  <a:lnTo>
                    <a:pt x="251" y="19152"/>
                  </a:lnTo>
                  <a:lnTo>
                    <a:pt x="256" y="15940"/>
                  </a:lnTo>
                  <a:lnTo>
                    <a:pt x="256" y="15940"/>
                  </a:lnTo>
                  <a:lnTo>
                    <a:pt x="256" y="12729"/>
                  </a:lnTo>
                  <a:lnTo>
                    <a:pt x="247" y="9728"/>
                  </a:lnTo>
                  <a:lnTo>
                    <a:pt x="238" y="7021"/>
                  </a:lnTo>
                  <a:lnTo>
                    <a:pt x="225" y="4665"/>
                  </a:lnTo>
                  <a:lnTo>
                    <a:pt x="207" y="2720"/>
                  </a:lnTo>
                  <a:lnTo>
                    <a:pt x="199" y="1923"/>
                  </a:lnTo>
                  <a:lnTo>
                    <a:pt x="185" y="1254"/>
                  </a:lnTo>
                  <a:lnTo>
                    <a:pt x="172" y="715"/>
                  </a:lnTo>
                  <a:lnTo>
                    <a:pt x="159" y="317"/>
                  </a:lnTo>
                  <a:lnTo>
                    <a:pt x="150" y="188"/>
                  </a:lnTo>
                  <a:lnTo>
                    <a:pt x="141" y="82"/>
                  </a:lnTo>
                  <a:lnTo>
                    <a:pt x="133" y="24"/>
                  </a:lnTo>
                  <a:lnTo>
                    <a:pt x="128" y="0"/>
                  </a:lnTo>
                  <a:lnTo>
                    <a:pt x="12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9"/>
            <p:cNvSpPr/>
            <p:nvPr/>
          </p:nvSpPr>
          <p:spPr>
            <a:xfrm>
              <a:off x="3370875" y="-3634900"/>
              <a:ext cx="734225" cy="1093825"/>
            </a:xfrm>
            <a:custGeom>
              <a:avLst/>
              <a:gdLst/>
              <a:ahLst/>
              <a:cxnLst/>
              <a:rect l="l" t="t" r="r" b="b"/>
              <a:pathLst>
                <a:path w="29369" h="43753" extrusionOk="0">
                  <a:moveTo>
                    <a:pt x="21146" y="211"/>
                  </a:moveTo>
                  <a:lnTo>
                    <a:pt x="21247" y="223"/>
                  </a:lnTo>
                  <a:lnTo>
                    <a:pt x="21344" y="211"/>
                  </a:lnTo>
                  <a:close/>
                  <a:moveTo>
                    <a:pt x="21537" y="0"/>
                  </a:moveTo>
                  <a:lnTo>
                    <a:pt x="21344" y="23"/>
                  </a:lnTo>
                  <a:lnTo>
                    <a:pt x="21533" y="47"/>
                  </a:lnTo>
                  <a:lnTo>
                    <a:pt x="21722" y="70"/>
                  </a:lnTo>
                  <a:lnTo>
                    <a:pt x="21911" y="117"/>
                  </a:lnTo>
                  <a:lnTo>
                    <a:pt x="22096" y="176"/>
                  </a:lnTo>
                  <a:lnTo>
                    <a:pt x="22285" y="246"/>
                  </a:lnTo>
                  <a:lnTo>
                    <a:pt x="22469" y="316"/>
                  </a:lnTo>
                  <a:lnTo>
                    <a:pt x="22654" y="410"/>
                  </a:lnTo>
                  <a:lnTo>
                    <a:pt x="22839" y="504"/>
                  </a:lnTo>
                  <a:lnTo>
                    <a:pt x="23023" y="610"/>
                  </a:lnTo>
                  <a:lnTo>
                    <a:pt x="23208" y="738"/>
                  </a:lnTo>
                  <a:lnTo>
                    <a:pt x="23388" y="867"/>
                  </a:lnTo>
                  <a:lnTo>
                    <a:pt x="23569" y="1008"/>
                  </a:lnTo>
                  <a:lnTo>
                    <a:pt x="23749" y="1160"/>
                  </a:lnTo>
                  <a:lnTo>
                    <a:pt x="23925" y="1313"/>
                  </a:lnTo>
                  <a:lnTo>
                    <a:pt x="24105" y="1489"/>
                  </a:lnTo>
                  <a:lnTo>
                    <a:pt x="24281" y="1664"/>
                  </a:lnTo>
                  <a:lnTo>
                    <a:pt x="24483" y="1899"/>
                  </a:lnTo>
                  <a:lnTo>
                    <a:pt x="24685" y="2145"/>
                  </a:lnTo>
                  <a:lnTo>
                    <a:pt x="24883" y="2403"/>
                  </a:lnTo>
                  <a:lnTo>
                    <a:pt x="25077" y="2672"/>
                  </a:lnTo>
                  <a:lnTo>
                    <a:pt x="25270" y="2965"/>
                  </a:lnTo>
                  <a:lnTo>
                    <a:pt x="25455" y="3270"/>
                  </a:lnTo>
                  <a:lnTo>
                    <a:pt x="25644" y="3587"/>
                  </a:lnTo>
                  <a:lnTo>
                    <a:pt x="25824" y="3915"/>
                  </a:lnTo>
                  <a:lnTo>
                    <a:pt x="26000" y="4255"/>
                  </a:lnTo>
                  <a:lnTo>
                    <a:pt x="26176" y="4618"/>
                  </a:lnTo>
                  <a:lnTo>
                    <a:pt x="26348" y="4981"/>
                  </a:lnTo>
                  <a:lnTo>
                    <a:pt x="26515" y="5368"/>
                  </a:lnTo>
                  <a:lnTo>
                    <a:pt x="26677" y="5767"/>
                  </a:lnTo>
                  <a:lnTo>
                    <a:pt x="26836" y="6165"/>
                  </a:lnTo>
                  <a:lnTo>
                    <a:pt x="26990" y="6587"/>
                  </a:lnTo>
                  <a:lnTo>
                    <a:pt x="27139" y="7021"/>
                  </a:lnTo>
                  <a:lnTo>
                    <a:pt x="27319" y="7571"/>
                  </a:lnTo>
                  <a:lnTo>
                    <a:pt x="27495" y="8134"/>
                  </a:lnTo>
                  <a:lnTo>
                    <a:pt x="27662" y="8720"/>
                  </a:lnTo>
                  <a:lnTo>
                    <a:pt x="27821" y="9318"/>
                  </a:lnTo>
                  <a:lnTo>
                    <a:pt x="27970" y="9927"/>
                  </a:lnTo>
                  <a:lnTo>
                    <a:pt x="28111" y="10560"/>
                  </a:lnTo>
                  <a:lnTo>
                    <a:pt x="28243" y="11193"/>
                  </a:lnTo>
                  <a:lnTo>
                    <a:pt x="28370" y="11849"/>
                  </a:lnTo>
                  <a:lnTo>
                    <a:pt x="28436" y="12224"/>
                  </a:lnTo>
                  <a:lnTo>
                    <a:pt x="28502" y="12588"/>
                  </a:lnTo>
                  <a:lnTo>
                    <a:pt x="28564" y="12963"/>
                  </a:lnTo>
                  <a:lnTo>
                    <a:pt x="28625" y="13350"/>
                  </a:lnTo>
                  <a:lnTo>
                    <a:pt x="28678" y="13725"/>
                  </a:lnTo>
                  <a:lnTo>
                    <a:pt x="28731" y="14111"/>
                  </a:lnTo>
                  <a:lnTo>
                    <a:pt x="28784" y="14498"/>
                  </a:lnTo>
                  <a:lnTo>
                    <a:pt x="28827" y="14885"/>
                  </a:lnTo>
                  <a:lnTo>
                    <a:pt x="28871" y="15284"/>
                  </a:lnTo>
                  <a:lnTo>
                    <a:pt x="28915" y="15670"/>
                  </a:lnTo>
                  <a:lnTo>
                    <a:pt x="28951" y="16069"/>
                  </a:lnTo>
                  <a:lnTo>
                    <a:pt x="28986" y="16467"/>
                  </a:lnTo>
                  <a:lnTo>
                    <a:pt x="29017" y="16877"/>
                  </a:lnTo>
                  <a:lnTo>
                    <a:pt x="29047" y="17276"/>
                  </a:lnTo>
                  <a:lnTo>
                    <a:pt x="29074" y="17686"/>
                  </a:lnTo>
                  <a:lnTo>
                    <a:pt x="29096" y="18085"/>
                  </a:lnTo>
                  <a:lnTo>
                    <a:pt x="29118" y="18554"/>
                  </a:lnTo>
                  <a:lnTo>
                    <a:pt x="29140" y="19022"/>
                  </a:lnTo>
                  <a:lnTo>
                    <a:pt x="29157" y="19491"/>
                  </a:lnTo>
                  <a:lnTo>
                    <a:pt x="29175" y="19960"/>
                  </a:lnTo>
                  <a:lnTo>
                    <a:pt x="29184" y="20429"/>
                  </a:lnTo>
                  <a:lnTo>
                    <a:pt x="29188" y="20898"/>
                  </a:lnTo>
                  <a:lnTo>
                    <a:pt x="29192" y="21366"/>
                  </a:lnTo>
                  <a:lnTo>
                    <a:pt x="29192" y="21835"/>
                  </a:lnTo>
                  <a:lnTo>
                    <a:pt x="29188" y="22304"/>
                  </a:lnTo>
                  <a:lnTo>
                    <a:pt x="29179" y="22773"/>
                  </a:lnTo>
                  <a:lnTo>
                    <a:pt x="29166" y="23242"/>
                  </a:lnTo>
                  <a:lnTo>
                    <a:pt x="29153" y="23699"/>
                  </a:lnTo>
                  <a:lnTo>
                    <a:pt x="29131" y="24168"/>
                  </a:lnTo>
                  <a:lnTo>
                    <a:pt x="29109" y="24636"/>
                  </a:lnTo>
                  <a:lnTo>
                    <a:pt x="29083" y="25094"/>
                  </a:lnTo>
                  <a:lnTo>
                    <a:pt x="29052" y="25551"/>
                  </a:lnTo>
                  <a:lnTo>
                    <a:pt x="29017" y="26008"/>
                  </a:lnTo>
                  <a:lnTo>
                    <a:pt x="28981" y="26465"/>
                  </a:lnTo>
                  <a:lnTo>
                    <a:pt x="28942" y="26922"/>
                  </a:lnTo>
                  <a:lnTo>
                    <a:pt x="28893" y="27367"/>
                  </a:lnTo>
                  <a:lnTo>
                    <a:pt x="28845" y="27824"/>
                  </a:lnTo>
                  <a:lnTo>
                    <a:pt x="28797" y="28270"/>
                  </a:lnTo>
                  <a:lnTo>
                    <a:pt x="28740" y="28715"/>
                  </a:lnTo>
                  <a:lnTo>
                    <a:pt x="28682" y="29149"/>
                  </a:lnTo>
                  <a:lnTo>
                    <a:pt x="28621" y="29594"/>
                  </a:lnTo>
                  <a:lnTo>
                    <a:pt x="28555" y="30028"/>
                  </a:lnTo>
                  <a:lnTo>
                    <a:pt x="28485" y="30450"/>
                  </a:lnTo>
                  <a:lnTo>
                    <a:pt x="28410" y="30883"/>
                  </a:lnTo>
                  <a:lnTo>
                    <a:pt x="28335" y="31305"/>
                  </a:lnTo>
                  <a:lnTo>
                    <a:pt x="28256" y="31727"/>
                  </a:lnTo>
                  <a:lnTo>
                    <a:pt x="28172" y="32149"/>
                  </a:lnTo>
                  <a:lnTo>
                    <a:pt x="28084" y="32559"/>
                  </a:lnTo>
                  <a:lnTo>
                    <a:pt x="27979" y="33017"/>
                  </a:lnTo>
                  <a:lnTo>
                    <a:pt x="27869" y="33474"/>
                  </a:lnTo>
                  <a:lnTo>
                    <a:pt x="27755" y="33919"/>
                  </a:lnTo>
                  <a:lnTo>
                    <a:pt x="27636" y="34353"/>
                  </a:lnTo>
                  <a:lnTo>
                    <a:pt x="27513" y="34786"/>
                  </a:lnTo>
                  <a:lnTo>
                    <a:pt x="27385" y="35208"/>
                  </a:lnTo>
                  <a:lnTo>
                    <a:pt x="27258" y="35619"/>
                  </a:lnTo>
                  <a:lnTo>
                    <a:pt x="27121" y="36017"/>
                  </a:lnTo>
                  <a:lnTo>
                    <a:pt x="26985" y="36404"/>
                  </a:lnTo>
                  <a:lnTo>
                    <a:pt x="26844" y="36779"/>
                  </a:lnTo>
                  <a:lnTo>
                    <a:pt x="26699" y="37154"/>
                  </a:lnTo>
                  <a:lnTo>
                    <a:pt x="26550" y="37517"/>
                  </a:lnTo>
                  <a:lnTo>
                    <a:pt x="26400" y="37857"/>
                  </a:lnTo>
                  <a:lnTo>
                    <a:pt x="26246" y="38197"/>
                  </a:lnTo>
                  <a:lnTo>
                    <a:pt x="26088" y="38525"/>
                  </a:lnTo>
                  <a:lnTo>
                    <a:pt x="25930" y="38853"/>
                  </a:lnTo>
                  <a:lnTo>
                    <a:pt x="25763" y="39158"/>
                  </a:lnTo>
                  <a:lnTo>
                    <a:pt x="25600" y="39451"/>
                  </a:lnTo>
                  <a:lnTo>
                    <a:pt x="25429" y="39732"/>
                  </a:lnTo>
                  <a:lnTo>
                    <a:pt x="25257" y="40014"/>
                  </a:lnTo>
                  <a:lnTo>
                    <a:pt x="25081" y="40272"/>
                  </a:lnTo>
                  <a:lnTo>
                    <a:pt x="24905" y="40518"/>
                  </a:lnTo>
                  <a:lnTo>
                    <a:pt x="24725" y="40752"/>
                  </a:lnTo>
                  <a:lnTo>
                    <a:pt x="24545" y="40986"/>
                  </a:lnTo>
                  <a:lnTo>
                    <a:pt x="24360" y="41197"/>
                  </a:lnTo>
                  <a:lnTo>
                    <a:pt x="24175" y="41397"/>
                  </a:lnTo>
                  <a:lnTo>
                    <a:pt x="23986" y="41584"/>
                  </a:lnTo>
                  <a:lnTo>
                    <a:pt x="23793" y="41760"/>
                  </a:lnTo>
                  <a:lnTo>
                    <a:pt x="23604" y="41924"/>
                  </a:lnTo>
                  <a:lnTo>
                    <a:pt x="23406" y="42076"/>
                  </a:lnTo>
                  <a:lnTo>
                    <a:pt x="23212" y="42217"/>
                  </a:lnTo>
                  <a:lnTo>
                    <a:pt x="23010" y="42346"/>
                  </a:lnTo>
                  <a:lnTo>
                    <a:pt x="22804" y="42463"/>
                  </a:lnTo>
                  <a:lnTo>
                    <a:pt x="22593" y="42557"/>
                  </a:lnTo>
                  <a:lnTo>
                    <a:pt x="22381" y="42639"/>
                  </a:lnTo>
                  <a:lnTo>
                    <a:pt x="22166" y="42698"/>
                  </a:lnTo>
                  <a:lnTo>
                    <a:pt x="21951" y="42745"/>
                  </a:lnTo>
                  <a:lnTo>
                    <a:pt x="21735" y="42780"/>
                  </a:lnTo>
                  <a:lnTo>
                    <a:pt x="21515" y="42791"/>
                  </a:lnTo>
                  <a:lnTo>
                    <a:pt x="21295" y="42803"/>
                  </a:lnTo>
                  <a:lnTo>
                    <a:pt x="20856" y="42815"/>
                  </a:lnTo>
                  <a:lnTo>
                    <a:pt x="20412" y="42803"/>
                  </a:lnTo>
                  <a:lnTo>
                    <a:pt x="19963" y="42791"/>
                  </a:lnTo>
                  <a:lnTo>
                    <a:pt x="19734" y="42791"/>
                  </a:lnTo>
                  <a:lnTo>
                    <a:pt x="19510" y="42803"/>
                  </a:lnTo>
                  <a:lnTo>
                    <a:pt x="8047" y="42803"/>
                  </a:lnTo>
                  <a:lnTo>
                    <a:pt x="7805" y="42791"/>
                  </a:lnTo>
                  <a:lnTo>
                    <a:pt x="7563" y="42768"/>
                  </a:lnTo>
                  <a:lnTo>
                    <a:pt x="7322" y="42709"/>
                  </a:lnTo>
                  <a:lnTo>
                    <a:pt x="7080" y="42639"/>
                  </a:lnTo>
                  <a:lnTo>
                    <a:pt x="6842" y="42557"/>
                  </a:lnTo>
                  <a:lnTo>
                    <a:pt x="6609" y="42452"/>
                  </a:lnTo>
                  <a:lnTo>
                    <a:pt x="6372" y="42323"/>
                  </a:lnTo>
                  <a:lnTo>
                    <a:pt x="6143" y="42170"/>
                  </a:lnTo>
                  <a:lnTo>
                    <a:pt x="5910" y="42006"/>
                  </a:lnTo>
                  <a:lnTo>
                    <a:pt x="5686" y="41830"/>
                  </a:lnTo>
                  <a:lnTo>
                    <a:pt x="5457" y="41631"/>
                  </a:lnTo>
                  <a:lnTo>
                    <a:pt x="5237" y="41408"/>
                  </a:lnTo>
                  <a:lnTo>
                    <a:pt x="5018" y="41174"/>
                  </a:lnTo>
                  <a:lnTo>
                    <a:pt x="4802" y="40916"/>
                  </a:lnTo>
                  <a:lnTo>
                    <a:pt x="4587" y="40647"/>
                  </a:lnTo>
                  <a:lnTo>
                    <a:pt x="4376" y="40365"/>
                  </a:lnTo>
                  <a:lnTo>
                    <a:pt x="4169" y="40061"/>
                  </a:lnTo>
                  <a:lnTo>
                    <a:pt x="3967" y="39732"/>
                  </a:lnTo>
                  <a:lnTo>
                    <a:pt x="3764" y="39392"/>
                  </a:lnTo>
                  <a:lnTo>
                    <a:pt x="3571" y="39041"/>
                  </a:lnTo>
                  <a:lnTo>
                    <a:pt x="3378" y="38678"/>
                  </a:lnTo>
                  <a:lnTo>
                    <a:pt x="3188" y="38291"/>
                  </a:lnTo>
                  <a:lnTo>
                    <a:pt x="3004" y="37892"/>
                  </a:lnTo>
                  <a:lnTo>
                    <a:pt x="2823" y="37470"/>
                  </a:lnTo>
                  <a:lnTo>
                    <a:pt x="2652" y="37037"/>
                  </a:lnTo>
                  <a:lnTo>
                    <a:pt x="2481" y="36591"/>
                  </a:lnTo>
                  <a:lnTo>
                    <a:pt x="2313" y="36134"/>
                  </a:lnTo>
                  <a:lnTo>
                    <a:pt x="2155" y="35654"/>
                  </a:lnTo>
                  <a:lnTo>
                    <a:pt x="2001" y="35161"/>
                  </a:lnTo>
                  <a:lnTo>
                    <a:pt x="1847" y="34657"/>
                  </a:lnTo>
                  <a:lnTo>
                    <a:pt x="1707" y="34142"/>
                  </a:lnTo>
                  <a:lnTo>
                    <a:pt x="1566" y="33603"/>
                  </a:lnTo>
                  <a:lnTo>
                    <a:pt x="1443" y="33099"/>
                  </a:lnTo>
                  <a:lnTo>
                    <a:pt x="1324" y="32583"/>
                  </a:lnTo>
                  <a:lnTo>
                    <a:pt x="1214" y="32055"/>
                  </a:lnTo>
                  <a:lnTo>
                    <a:pt x="1109" y="31516"/>
                  </a:lnTo>
                  <a:lnTo>
                    <a:pt x="1008" y="30977"/>
                  </a:lnTo>
                  <a:lnTo>
                    <a:pt x="915" y="30438"/>
                  </a:lnTo>
                  <a:lnTo>
                    <a:pt x="827" y="29875"/>
                  </a:lnTo>
                  <a:lnTo>
                    <a:pt x="744" y="29313"/>
                  </a:lnTo>
                  <a:lnTo>
                    <a:pt x="669" y="28750"/>
                  </a:lnTo>
                  <a:lnTo>
                    <a:pt x="599" y="28176"/>
                  </a:lnTo>
                  <a:lnTo>
                    <a:pt x="533" y="27602"/>
                  </a:lnTo>
                  <a:lnTo>
                    <a:pt x="475" y="27016"/>
                  </a:lnTo>
                  <a:lnTo>
                    <a:pt x="423" y="26430"/>
                  </a:lnTo>
                  <a:lnTo>
                    <a:pt x="379" y="25844"/>
                  </a:lnTo>
                  <a:lnTo>
                    <a:pt x="339" y="25246"/>
                  </a:lnTo>
                  <a:lnTo>
                    <a:pt x="308" y="24648"/>
                  </a:lnTo>
                  <a:lnTo>
                    <a:pt x="282" y="24062"/>
                  </a:lnTo>
                  <a:lnTo>
                    <a:pt x="264" y="23488"/>
                  </a:lnTo>
                  <a:lnTo>
                    <a:pt x="247" y="22902"/>
                  </a:lnTo>
                  <a:lnTo>
                    <a:pt x="242" y="22328"/>
                  </a:lnTo>
                  <a:lnTo>
                    <a:pt x="238" y="21741"/>
                  </a:lnTo>
                  <a:lnTo>
                    <a:pt x="238" y="21167"/>
                  </a:lnTo>
                  <a:lnTo>
                    <a:pt x="247" y="20581"/>
                  </a:lnTo>
                  <a:lnTo>
                    <a:pt x="260" y="20007"/>
                  </a:lnTo>
                  <a:lnTo>
                    <a:pt x="278" y="19421"/>
                  </a:lnTo>
                  <a:lnTo>
                    <a:pt x="300" y="18847"/>
                  </a:lnTo>
                  <a:lnTo>
                    <a:pt x="326" y="18272"/>
                  </a:lnTo>
                  <a:lnTo>
                    <a:pt x="361" y="17698"/>
                  </a:lnTo>
                  <a:lnTo>
                    <a:pt x="401" y="17124"/>
                  </a:lnTo>
                  <a:lnTo>
                    <a:pt x="445" y="16561"/>
                  </a:lnTo>
                  <a:lnTo>
                    <a:pt x="493" y="15987"/>
                  </a:lnTo>
                  <a:lnTo>
                    <a:pt x="546" y="15424"/>
                  </a:lnTo>
                  <a:lnTo>
                    <a:pt x="607" y="14908"/>
                  </a:lnTo>
                  <a:lnTo>
                    <a:pt x="669" y="14393"/>
                  </a:lnTo>
                  <a:lnTo>
                    <a:pt x="739" y="13889"/>
                  </a:lnTo>
                  <a:lnTo>
                    <a:pt x="814" y="13385"/>
                  </a:lnTo>
                  <a:lnTo>
                    <a:pt x="893" y="12881"/>
                  </a:lnTo>
                  <a:lnTo>
                    <a:pt x="972" y="12400"/>
                  </a:lnTo>
                  <a:lnTo>
                    <a:pt x="1060" y="11920"/>
                  </a:lnTo>
                  <a:lnTo>
                    <a:pt x="1153" y="11439"/>
                  </a:lnTo>
                  <a:lnTo>
                    <a:pt x="1249" y="10970"/>
                  </a:lnTo>
                  <a:lnTo>
                    <a:pt x="1350" y="10513"/>
                  </a:lnTo>
                  <a:lnTo>
                    <a:pt x="1456" y="10056"/>
                  </a:lnTo>
                  <a:lnTo>
                    <a:pt x="1566" y="9611"/>
                  </a:lnTo>
                  <a:lnTo>
                    <a:pt x="1680" y="9177"/>
                  </a:lnTo>
                  <a:lnTo>
                    <a:pt x="1799" y="8744"/>
                  </a:lnTo>
                  <a:lnTo>
                    <a:pt x="1918" y="8322"/>
                  </a:lnTo>
                  <a:lnTo>
                    <a:pt x="2045" y="7911"/>
                  </a:lnTo>
                  <a:lnTo>
                    <a:pt x="2173" y="7501"/>
                  </a:lnTo>
                  <a:lnTo>
                    <a:pt x="2309" y="7103"/>
                  </a:lnTo>
                  <a:lnTo>
                    <a:pt x="2445" y="6716"/>
                  </a:lnTo>
                  <a:lnTo>
                    <a:pt x="2586" y="6341"/>
                  </a:lnTo>
                  <a:lnTo>
                    <a:pt x="2731" y="5977"/>
                  </a:lnTo>
                  <a:lnTo>
                    <a:pt x="2876" y="5614"/>
                  </a:lnTo>
                  <a:lnTo>
                    <a:pt x="3030" y="5274"/>
                  </a:lnTo>
                  <a:lnTo>
                    <a:pt x="3184" y="4934"/>
                  </a:lnTo>
                  <a:lnTo>
                    <a:pt x="3342" y="4606"/>
                  </a:lnTo>
                  <a:lnTo>
                    <a:pt x="3505" y="4290"/>
                  </a:lnTo>
                  <a:lnTo>
                    <a:pt x="3672" y="3985"/>
                  </a:lnTo>
                  <a:lnTo>
                    <a:pt x="3839" y="3680"/>
                  </a:lnTo>
                  <a:lnTo>
                    <a:pt x="4011" y="3399"/>
                  </a:lnTo>
                  <a:lnTo>
                    <a:pt x="4187" y="3129"/>
                  </a:lnTo>
                  <a:lnTo>
                    <a:pt x="4362" y="2872"/>
                  </a:lnTo>
                  <a:lnTo>
                    <a:pt x="4543" y="2614"/>
                  </a:lnTo>
                  <a:lnTo>
                    <a:pt x="4710" y="2403"/>
                  </a:lnTo>
                  <a:lnTo>
                    <a:pt x="4877" y="2203"/>
                  </a:lnTo>
                  <a:lnTo>
                    <a:pt x="5044" y="2004"/>
                  </a:lnTo>
                  <a:lnTo>
                    <a:pt x="5215" y="1828"/>
                  </a:lnTo>
                  <a:lnTo>
                    <a:pt x="5383" y="1653"/>
                  </a:lnTo>
                  <a:lnTo>
                    <a:pt x="5558" y="1489"/>
                  </a:lnTo>
                  <a:lnTo>
                    <a:pt x="5730" y="1336"/>
                  </a:lnTo>
                  <a:lnTo>
                    <a:pt x="5906" y="1196"/>
                  </a:lnTo>
                  <a:lnTo>
                    <a:pt x="6082" y="1067"/>
                  </a:lnTo>
                  <a:lnTo>
                    <a:pt x="6258" y="949"/>
                  </a:lnTo>
                  <a:lnTo>
                    <a:pt x="6438" y="844"/>
                  </a:lnTo>
                  <a:lnTo>
                    <a:pt x="6614" y="738"/>
                  </a:lnTo>
                  <a:lnTo>
                    <a:pt x="6794" y="656"/>
                  </a:lnTo>
                  <a:lnTo>
                    <a:pt x="6979" y="586"/>
                  </a:lnTo>
                  <a:lnTo>
                    <a:pt x="7159" y="516"/>
                  </a:lnTo>
                  <a:lnTo>
                    <a:pt x="7339" y="469"/>
                  </a:lnTo>
                  <a:lnTo>
                    <a:pt x="8038" y="375"/>
                  </a:lnTo>
                  <a:lnTo>
                    <a:pt x="10070" y="375"/>
                  </a:lnTo>
                  <a:lnTo>
                    <a:pt x="18319" y="270"/>
                  </a:lnTo>
                  <a:lnTo>
                    <a:pt x="20565" y="211"/>
                  </a:lnTo>
                  <a:lnTo>
                    <a:pt x="18319" y="141"/>
                  </a:lnTo>
                  <a:lnTo>
                    <a:pt x="10070" y="47"/>
                  </a:lnTo>
                  <a:lnTo>
                    <a:pt x="8038" y="47"/>
                  </a:lnTo>
                  <a:lnTo>
                    <a:pt x="7326" y="129"/>
                  </a:lnTo>
                  <a:lnTo>
                    <a:pt x="7172" y="176"/>
                  </a:lnTo>
                  <a:lnTo>
                    <a:pt x="7018" y="223"/>
                  </a:lnTo>
                  <a:lnTo>
                    <a:pt x="6864" y="281"/>
                  </a:lnTo>
                  <a:lnTo>
                    <a:pt x="6715" y="340"/>
                  </a:lnTo>
                  <a:lnTo>
                    <a:pt x="6565" y="422"/>
                  </a:lnTo>
                  <a:lnTo>
                    <a:pt x="6411" y="492"/>
                  </a:lnTo>
                  <a:lnTo>
                    <a:pt x="6266" y="586"/>
                  </a:lnTo>
                  <a:lnTo>
                    <a:pt x="6117" y="680"/>
                  </a:lnTo>
                  <a:lnTo>
                    <a:pt x="5967" y="774"/>
                  </a:lnTo>
                  <a:lnTo>
                    <a:pt x="5822" y="879"/>
                  </a:lnTo>
                  <a:lnTo>
                    <a:pt x="5677" y="996"/>
                  </a:lnTo>
                  <a:lnTo>
                    <a:pt x="5536" y="1125"/>
                  </a:lnTo>
                  <a:lnTo>
                    <a:pt x="5391" y="1254"/>
                  </a:lnTo>
                  <a:lnTo>
                    <a:pt x="5251" y="1383"/>
                  </a:lnTo>
                  <a:lnTo>
                    <a:pt x="5110" y="1535"/>
                  </a:lnTo>
                  <a:lnTo>
                    <a:pt x="4969" y="1676"/>
                  </a:lnTo>
                  <a:lnTo>
                    <a:pt x="4833" y="1840"/>
                  </a:lnTo>
                  <a:lnTo>
                    <a:pt x="4697" y="2004"/>
                  </a:lnTo>
                  <a:lnTo>
                    <a:pt x="4560" y="2168"/>
                  </a:lnTo>
                  <a:lnTo>
                    <a:pt x="4428" y="2344"/>
                  </a:lnTo>
                  <a:lnTo>
                    <a:pt x="4297" y="2532"/>
                  </a:lnTo>
                  <a:lnTo>
                    <a:pt x="4165" y="2719"/>
                  </a:lnTo>
                  <a:lnTo>
                    <a:pt x="4033" y="2907"/>
                  </a:lnTo>
                  <a:lnTo>
                    <a:pt x="3905" y="3118"/>
                  </a:lnTo>
                  <a:lnTo>
                    <a:pt x="3778" y="3317"/>
                  </a:lnTo>
                  <a:lnTo>
                    <a:pt x="3655" y="3528"/>
                  </a:lnTo>
                  <a:lnTo>
                    <a:pt x="3531" y="3751"/>
                  </a:lnTo>
                  <a:lnTo>
                    <a:pt x="3408" y="3973"/>
                  </a:lnTo>
                  <a:lnTo>
                    <a:pt x="3285" y="4208"/>
                  </a:lnTo>
                  <a:lnTo>
                    <a:pt x="3166" y="4442"/>
                  </a:lnTo>
                  <a:lnTo>
                    <a:pt x="3052" y="4688"/>
                  </a:lnTo>
                  <a:lnTo>
                    <a:pt x="2933" y="4934"/>
                  </a:lnTo>
                  <a:lnTo>
                    <a:pt x="2823" y="5192"/>
                  </a:lnTo>
                  <a:lnTo>
                    <a:pt x="2709" y="5450"/>
                  </a:lnTo>
                  <a:lnTo>
                    <a:pt x="2599" y="5720"/>
                  </a:lnTo>
                  <a:lnTo>
                    <a:pt x="2489" y="5989"/>
                  </a:lnTo>
                  <a:lnTo>
                    <a:pt x="2384" y="6270"/>
                  </a:lnTo>
                  <a:lnTo>
                    <a:pt x="2278" y="6552"/>
                  </a:lnTo>
                  <a:lnTo>
                    <a:pt x="2177" y="6833"/>
                  </a:lnTo>
                  <a:lnTo>
                    <a:pt x="2076" y="7126"/>
                  </a:lnTo>
                  <a:lnTo>
                    <a:pt x="1979" y="7419"/>
                  </a:lnTo>
                  <a:lnTo>
                    <a:pt x="1883" y="7724"/>
                  </a:lnTo>
                  <a:lnTo>
                    <a:pt x="1786" y="8029"/>
                  </a:lnTo>
                  <a:lnTo>
                    <a:pt x="1693" y="8345"/>
                  </a:lnTo>
                  <a:lnTo>
                    <a:pt x="1601" y="8661"/>
                  </a:lnTo>
                  <a:lnTo>
                    <a:pt x="1513" y="8978"/>
                  </a:lnTo>
                  <a:lnTo>
                    <a:pt x="1430" y="9306"/>
                  </a:lnTo>
                  <a:lnTo>
                    <a:pt x="1346" y="9634"/>
                  </a:lnTo>
                  <a:lnTo>
                    <a:pt x="1263" y="9974"/>
                  </a:lnTo>
                  <a:lnTo>
                    <a:pt x="1183" y="10314"/>
                  </a:lnTo>
                  <a:lnTo>
                    <a:pt x="1104" y="10654"/>
                  </a:lnTo>
                  <a:lnTo>
                    <a:pt x="1030" y="11006"/>
                  </a:lnTo>
                  <a:lnTo>
                    <a:pt x="959" y="11357"/>
                  </a:lnTo>
                  <a:lnTo>
                    <a:pt x="889" y="11709"/>
                  </a:lnTo>
                  <a:lnTo>
                    <a:pt x="818" y="12072"/>
                  </a:lnTo>
                  <a:lnTo>
                    <a:pt x="753" y="12435"/>
                  </a:lnTo>
                  <a:lnTo>
                    <a:pt x="691" y="12811"/>
                  </a:lnTo>
                  <a:lnTo>
                    <a:pt x="629" y="13186"/>
                  </a:lnTo>
                  <a:lnTo>
                    <a:pt x="572" y="13561"/>
                  </a:lnTo>
                  <a:lnTo>
                    <a:pt x="515" y="13936"/>
                  </a:lnTo>
                  <a:lnTo>
                    <a:pt x="462" y="14322"/>
                  </a:lnTo>
                  <a:lnTo>
                    <a:pt x="414" y="14709"/>
                  </a:lnTo>
                  <a:lnTo>
                    <a:pt x="366" y="15108"/>
                  </a:lnTo>
                  <a:lnTo>
                    <a:pt x="322" y="15506"/>
                  </a:lnTo>
                  <a:lnTo>
                    <a:pt x="264" y="16081"/>
                  </a:lnTo>
                  <a:lnTo>
                    <a:pt x="216" y="16667"/>
                  </a:lnTo>
                  <a:lnTo>
                    <a:pt x="168" y="17253"/>
                  </a:lnTo>
                  <a:lnTo>
                    <a:pt x="128" y="17839"/>
                  </a:lnTo>
                  <a:lnTo>
                    <a:pt x="93" y="18425"/>
                  </a:lnTo>
                  <a:lnTo>
                    <a:pt x="67" y="19022"/>
                  </a:lnTo>
                  <a:lnTo>
                    <a:pt x="40" y="19608"/>
                  </a:lnTo>
                  <a:lnTo>
                    <a:pt x="23" y="20206"/>
                  </a:lnTo>
                  <a:lnTo>
                    <a:pt x="9" y="20804"/>
                  </a:lnTo>
                  <a:lnTo>
                    <a:pt x="1" y="21402"/>
                  </a:lnTo>
                  <a:lnTo>
                    <a:pt x="1" y="21999"/>
                  </a:lnTo>
                  <a:lnTo>
                    <a:pt x="5" y="22597"/>
                  </a:lnTo>
                  <a:lnTo>
                    <a:pt x="14" y="23183"/>
                  </a:lnTo>
                  <a:lnTo>
                    <a:pt x="27" y="23781"/>
                  </a:lnTo>
                  <a:lnTo>
                    <a:pt x="45" y="24379"/>
                  </a:lnTo>
                  <a:lnTo>
                    <a:pt x="71" y="24976"/>
                  </a:lnTo>
                  <a:lnTo>
                    <a:pt x="106" y="25598"/>
                  </a:lnTo>
                  <a:lnTo>
                    <a:pt x="146" y="26207"/>
                  </a:lnTo>
                  <a:lnTo>
                    <a:pt x="190" y="26828"/>
                  </a:lnTo>
                  <a:lnTo>
                    <a:pt x="242" y="27438"/>
                  </a:lnTo>
                  <a:lnTo>
                    <a:pt x="304" y="28035"/>
                  </a:lnTo>
                  <a:lnTo>
                    <a:pt x="370" y="28633"/>
                  </a:lnTo>
                  <a:lnTo>
                    <a:pt x="440" y="29219"/>
                  </a:lnTo>
                  <a:lnTo>
                    <a:pt x="519" y="29805"/>
                  </a:lnTo>
                  <a:lnTo>
                    <a:pt x="603" y="30391"/>
                  </a:lnTo>
                  <a:lnTo>
                    <a:pt x="691" y="30965"/>
                  </a:lnTo>
                  <a:lnTo>
                    <a:pt x="788" y="31528"/>
                  </a:lnTo>
                  <a:lnTo>
                    <a:pt x="893" y="32091"/>
                  </a:lnTo>
                  <a:lnTo>
                    <a:pt x="1003" y="32642"/>
                  </a:lnTo>
                  <a:lnTo>
                    <a:pt x="1117" y="33181"/>
                  </a:lnTo>
                  <a:lnTo>
                    <a:pt x="1236" y="33720"/>
                  </a:lnTo>
                  <a:lnTo>
                    <a:pt x="1364" y="34247"/>
                  </a:lnTo>
                  <a:lnTo>
                    <a:pt x="1509" y="34798"/>
                  </a:lnTo>
                  <a:lnTo>
                    <a:pt x="1654" y="35337"/>
                  </a:lnTo>
                  <a:lnTo>
                    <a:pt x="1808" y="35853"/>
                  </a:lnTo>
                  <a:lnTo>
                    <a:pt x="1970" y="36369"/>
                  </a:lnTo>
                  <a:lnTo>
                    <a:pt x="2133" y="36861"/>
                  </a:lnTo>
                  <a:lnTo>
                    <a:pt x="2305" y="37330"/>
                  </a:lnTo>
                  <a:lnTo>
                    <a:pt x="2481" y="37799"/>
                  </a:lnTo>
                  <a:lnTo>
                    <a:pt x="2661" y="38244"/>
                  </a:lnTo>
                  <a:lnTo>
                    <a:pt x="2845" y="38678"/>
                  </a:lnTo>
                  <a:lnTo>
                    <a:pt x="3035" y="39088"/>
                  </a:lnTo>
                  <a:lnTo>
                    <a:pt x="3228" y="39486"/>
                  </a:lnTo>
                  <a:lnTo>
                    <a:pt x="3426" y="39873"/>
                  </a:lnTo>
                  <a:lnTo>
                    <a:pt x="3628" y="40236"/>
                  </a:lnTo>
                  <a:lnTo>
                    <a:pt x="3835" y="40588"/>
                  </a:lnTo>
                  <a:lnTo>
                    <a:pt x="4046" y="40916"/>
                  </a:lnTo>
                  <a:lnTo>
                    <a:pt x="4257" y="41233"/>
                  </a:lnTo>
                  <a:lnTo>
                    <a:pt x="4477" y="41537"/>
                  </a:lnTo>
                  <a:lnTo>
                    <a:pt x="4697" y="41807"/>
                  </a:lnTo>
                  <a:lnTo>
                    <a:pt x="4921" y="42076"/>
                  </a:lnTo>
                  <a:lnTo>
                    <a:pt x="5145" y="42323"/>
                  </a:lnTo>
                  <a:lnTo>
                    <a:pt x="5374" y="42545"/>
                  </a:lnTo>
                  <a:lnTo>
                    <a:pt x="5607" y="42756"/>
                  </a:lnTo>
                  <a:lnTo>
                    <a:pt x="5844" y="42944"/>
                  </a:lnTo>
                  <a:lnTo>
                    <a:pt x="6082" y="43108"/>
                  </a:lnTo>
                  <a:lnTo>
                    <a:pt x="6319" y="43260"/>
                  </a:lnTo>
                  <a:lnTo>
                    <a:pt x="6561" y="43389"/>
                  </a:lnTo>
                  <a:lnTo>
                    <a:pt x="6803" y="43495"/>
                  </a:lnTo>
                  <a:lnTo>
                    <a:pt x="7049" y="43588"/>
                  </a:lnTo>
                  <a:lnTo>
                    <a:pt x="7295" y="43659"/>
                  </a:lnTo>
                  <a:lnTo>
                    <a:pt x="7546" y="43706"/>
                  </a:lnTo>
                  <a:lnTo>
                    <a:pt x="7797" y="43741"/>
                  </a:lnTo>
                  <a:lnTo>
                    <a:pt x="8047" y="43752"/>
                  </a:lnTo>
                  <a:lnTo>
                    <a:pt x="21291" y="43752"/>
                  </a:lnTo>
                  <a:lnTo>
                    <a:pt x="22179" y="43635"/>
                  </a:lnTo>
                  <a:lnTo>
                    <a:pt x="22619" y="43459"/>
                  </a:lnTo>
                  <a:lnTo>
                    <a:pt x="22834" y="43366"/>
                  </a:lnTo>
                  <a:lnTo>
                    <a:pt x="23050" y="43249"/>
                  </a:lnTo>
                  <a:lnTo>
                    <a:pt x="23256" y="43120"/>
                  </a:lnTo>
                  <a:lnTo>
                    <a:pt x="23463" y="42967"/>
                  </a:lnTo>
                  <a:lnTo>
                    <a:pt x="23665" y="42803"/>
                  </a:lnTo>
                  <a:lnTo>
                    <a:pt x="23863" y="42627"/>
                  </a:lnTo>
                  <a:lnTo>
                    <a:pt x="24061" y="42440"/>
                  </a:lnTo>
                  <a:lnTo>
                    <a:pt x="24259" y="42229"/>
                  </a:lnTo>
                  <a:lnTo>
                    <a:pt x="24452" y="42018"/>
                  </a:lnTo>
                  <a:lnTo>
                    <a:pt x="24642" y="41783"/>
                  </a:lnTo>
                  <a:lnTo>
                    <a:pt x="24831" y="41537"/>
                  </a:lnTo>
                  <a:lnTo>
                    <a:pt x="25015" y="41291"/>
                  </a:lnTo>
                  <a:lnTo>
                    <a:pt x="25200" y="41022"/>
                  </a:lnTo>
                  <a:lnTo>
                    <a:pt x="25380" y="40740"/>
                  </a:lnTo>
                  <a:lnTo>
                    <a:pt x="25556" y="40447"/>
                  </a:lnTo>
                  <a:lnTo>
                    <a:pt x="25732" y="40143"/>
                  </a:lnTo>
                  <a:lnTo>
                    <a:pt x="25903" y="39826"/>
                  </a:lnTo>
                  <a:lnTo>
                    <a:pt x="26071" y="39498"/>
                  </a:lnTo>
                  <a:lnTo>
                    <a:pt x="26233" y="39158"/>
                  </a:lnTo>
                  <a:lnTo>
                    <a:pt x="26396" y="38806"/>
                  </a:lnTo>
                  <a:lnTo>
                    <a:pt x="26554" y="38443"/>
                  </a:lnTo>
                  <a:lnTo>
                    <a:pt x="26708" y="38080"/>
                  </a:lnTo>
                  <a:lnTo>
                    <a:pt x="26862" y="37693"/>
                  </a:lnTo>
                  <a:lnTo>
                    <a:pt x="27007" y="37295"/>
                  </a:lnTo>
                  <a:lnTo>
                    <a:pt x="27152" y="36896"/>
                  </a:lnTo>
                  <a:lnTo>
                    <a:pt x="27293" y="36486"/>
                  </a:lnTo>
                  <a:lnTo>
                    <a:pt x="27429" y="36052"/>
                  </a:lnTo>
                  <a:lnTo>
                    <a:pt x="27561" y="35619"/>
                  </a:lnTo>
                  <a:lnTo>
                    <a:pt x="27689" y="35173"/>
                  </a:lnTo>
                  <a:lnTo>
                    <a:pt x="27812" y="34728"/>
                  </a:lnTo>
                  <a:lnTo>
                    <a:pt x="27930" y="34259"/>
                  </a:lnTo>
                  <a:lnTo>
                    <a:pt x="28045" y="33790"/>
                  </a:lnTo>
                  <a:lnTo>
                    <a:pt x="28155" y="33310"/>
                  </a:lnTo>
                  <a:lnTo>
                    <a:pt x="28265" y="32817"/>
                  </a:lnTo>
                  <a:lnTo>
                    <a:pt x="28353" y="32395"/>
                  </a:lnTo>
                  <a:lnTo>
                    <a:pt x="28436" y="31962"/>
                  </a:lnTo>
                  <a:lnTo>
                    <a:pt x="28515" y="31528"/>
                  </a:lnTo>
                  <a:lnTo>
                    <a:pt x="28594" y="31094"/>
                  </a:lnTo>
                  <a:lnTo>
                    <a:pt x="28665" y="30661"/>
                  </a:lnTo>
                  <a:lnTo>
                    <a:pt x="28735" y="30215"/>
                  </a:lnTo>
                  <a:lnTo>
                    <a:pt x="28801" y="29770"/>
                  </a:lnTo>
                  <a:lnTo>
                    <a:pt x="28863" y="29325"/>
                  </a:lnTo>
                  <a:lnTo>
                    <a:pt x="28924" y="28868"/>
                  </a:lnTo>
                  <a:lnTo>
                    <a:pt x="28977" y="28422"/>
                  </a:lnTo>
                  <a:lnTo>
                    <a:pt x="29030" y="27965"/>
                  </a:lnTo>
                  <a:lnTo>
                    <a:pt x="29078" y="27496"/>
                  </a:lnTo>
                  <a:lnTo>
                    <a:pt x="29122" y="27039"/>
                  </a:lnTo>
                  <a:lnTo>
                    <a:pt x="29166" y="26570"/>
                  </a:lnTo>
                  <a:lnTo>
                    <a:pt x="29201" y="26101"/>
                  </a:lnTo>
                  <a:lnTo>
                    <a:pt x="29236" y="25644"/>
                  </a:lnTo>
                  <a:lnTo>
                    <a:pt x="29263" y="25164"/>
                  </a:lnTo>
                  <a:lnTo>
                    <a:pt x="29289" y="24695"/>
                  </a:lnTo>
                  <a:lnTo>
                    <a:pt x="29311" y="24226"/>
                  </a:lnTo>
                  <a:lnTo>
                    <a:pt x="29329" y="23746"/>
                  </a:lnTo>
                  <a:lnTo>
                    <a:pt x="29346" y="23277"/>
                  </a:lnTo>
                  <a:lnTo>
                    <a:pt x="29355" y="22796"/>
                  </a:lnTo>
                  <a:lnTo>
                    <a:pt x="29364" y="22316"/>
                  </a:lnTo>
                  <a:lnTo>
                    <a:pt x="29368" y="21835"/>
                  </a:lnTo>
                  <a:lnTo>
                    <a:pt x="29368" y="21366"/>
                  </a:lnTo>
                  <a:lnTo>
                    <a:pt x="29364" y="20886"/>
                  </a:lnTo>
                  <a:lnTo>
                    <a:pt x="29355" y="20405"/>
                  </a:lnTo>
                  <a:lnTo>
                    <a:pt x="29342" y="19925"/>
                  </a:lnTo>
                  <a:lnTo>
                    <a:pt x="29329" y="19444"/>
                  </a:lnTo>
                  <a:lnTo>
                    <a:pt x="29307" y="18964"/>
                  </a:lnTo>
                  <a:lnTo>
                    <a:pt x="29285" y="18483"/>
                  </a:lnTo>
                  <a:lnTo>
                    <a:pt x="29258" y="18014"/>
                  </a:lnTo>
                  <a:lnTo>
                    <a:pt x="29236" y="17592"/>
                  </a:lnTo>
                  <a:lnTo>
                    <a:pt x="29210" y="17182"/>
                  </a:lnTo>
                  <a:lnTo>
                    <a:pt x="29179" y="16760"/>
                  </a:lnTo>
                  <a:lnTo>
                    <a:pt x="29144" y="16350"/>
                  </a:lnTo>
                  <a:lnTo>
                    <a:pt x="29109" y="15940"/>
                  </a:lnTo>
                  <a:lnTo>
                    <a:pt x="29069" y="15530"/>
                  </a:lnTo>
                  <a:lnTo>
                    <a:pt x="29030" y="15131"/>
                  </a:lnTo>
                  <a:lnTo>
                    <a:pt x="28981" y="14721"/>
                  </a:lnTo>
                  <a:lnTo>
                    <a:pt x="28933" y="14322"/>
                  </a:lnTo>
                  <a:lnTo>
                    <a:pt x="28880" y="13924"/>
                  </a:lnTo>
                  <a:lnTo>
                    <a:pt x="28827" y="13537"/>
                  </a:lnTo>
                  <a:lnTo>
                    <a:pt x="28766" y="13139"/>
                  </a:lnTo>
                  <a:lnTo>
                    <a:pt x="28704" y="12752"/>
                  </a:lnTo>
                  <a:lnTo>
                    <a:pt x="28643" y="12365"/>
                  </a:lnTo>
                  <a:lnTo>
                    <a:pt x="28572" y="11990"/>
                  </a:lnTo>
                  <a:lnTo>
                    <a:pt x="28502" y="11603"/>
                  </a:lnTo>
                  <a:lnTo>
                    <a:pt x="28375" y="10947"/>
                  </a:lnTo>
                  <a:lnTo>
                    <a:pt x="28234" y="10302"/>
                  </a:lnTo>
                  <a:lnTo>
                    <a:pt x="28089" y="9658"/>
                  </a:lnTo>
                  <a:lnTo>
                    <a:pt x="27935" y="9048"/>
                  </a:lnTo>
                  <a:lnTo>
                    <a:pt x="27772" y="8439"/>
                  </a:lnTo>
                  <a:lnTo>
                    <a:pt x="27596" y="7853"/>
                  </a:lnTo>
                  <a:lnTo>
                    <a:pt x="27416" y="7278"/>
                  </a:lnTo>
                  <a:lnTo>
                    <a:pt x="27231" y="6728"/>
                  </a:lnTo>
                  <a:lnTo>
                    <a:pt x="27077" y="6294"/>
                  </a:lnTo>
                  <a:lnTo>
                    <a:pt x="26919" y="5872"/>
                  </a:lnTo>
                  <a:lnTo>
                    <a:pt x="26756" y="5462"/>
                  </a:lnTo>
                  <a:lnTo>
                    <a:pt x="26589" y="5063"/>
                  </a:lnTo>
                  <a:lnTo>
                    <a:pt x="26422" y="4677"/>
                  </a:lnTo>
                  <a:lnTo>
                    <a:pt x="26246" y="4301"/>
                  </a:lnTo>
                  <a:lnTo>
                    <a:pt x="26066" y="3950"/>
                  </a:lnTo>
                  <a:lnTo>
                    <a:pt x="25886" y="3598"/>
                  </a:lnTo>
                  <a:lnTo>
                    <a:pt x="25701" y="3270"/>
                  </a:lnTo>
                  <a:lnTo>
                    <a:pt x="25512" y="2954"/>
                  </a:lnTo>
                  <a:lnTo>
                    <a:pt x="25319" y="2661"/>
                  </a:lnTo>
                  <a:lnTo>
                    <a:pt x="25125" y="2368"/>
                  </a:lnTo>
                  <a:lnTo>
                    <a:pt x="24923" y="2098"/>
                  </a:lnTo>
                  <a:lnTo>
                    <a:pt x="24721" y="1840"/>
                  </a:lnTo>
                  <a:lnTo>
                    <a:pt x="24518" y="1606"/>
                  </a:lnTo>
                  <a:lnTo>
                    <a:pt x="24307" y="1371"/>
                  </a:lnTo>
                  <a:lnTo>
                    <a:pt x="24044" y="1113"/>
                  </a:lnTo>
                  <a:lnTo>
                    <a:pt x="23775" y="879"/>
                  </a:lnTo>
                  <a:lnTo>
                    <a:pt x="23507" y="668"/>
                  </a:lnTo>
                  <a:lnTo>
                    <a:pt x="23234" y="481"/>
                  </a:lnTo>
                  <a:lnTo>
                    <a:pt x="22957" y="328"/>
                  </a:lnTo>
                  <a:lnTo>
                    <a:pt x="22680" y="188"/>
                  </a:lnTo>
                  <a:lnTo>
                    <a:pt x="22403" y="82"/>
                  </a:lnTo>
                  <a:lnTo>
                    <a:pt x="221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9"/>
            <p:cNvSpPr/>
            <p:nvPr/>
          </p:nvSpPr>
          <p:spPr>
            <a:xfrm>
              <a:off x="3327125" y="-4469400"/>
              <a:ext cx="806225" cy="558200"/>
            </a:xfrm>
            <a:custGeom>
              <a:avLst/>
              <a:gdLst/>
              <a:ahLst/>
              <a:cxnLst/>
              <a:rect l="l" t="t" r="r" b="b"/>
              <a:pathLst>
                <a:path w="32249" h="22328" extrusionOk="0">
                  <a:moveTo>
                    <a:pt x="16696" y="0"/>
                  </a:moveTo>
                  <a:lnTo>
                    <a:pt x="15913" y="24"/>
                  </a:lnTo>
                  <a:lnTo>
                    <a:pt x="15140" y="59"/>
                  </a:lnTo>
                  <a:lnTo>
                    <a:pt x="14379" y="106"/>
                  </a:lnTo>
                  <a:lnTo>
                    <a:pt x="15153" y="82"/>
                  </a:lnTo>
                  <a:lnTo>
                    <a:pt x="15927" y="71"/>
                  </a:lnTo>
                  <a:lnTo>
                    <a:pt x="16520" y="82"/>
                  </a:lnTo>
                  <a:lnTo>
                    <a:pt x="17118" y="94"/>
                  </a:lnTo>
                  <a:lnTo>
                    <a:pt x="17712" y="117"/>
                  </a:lnTo>
                  <a:lnTo>
                    <a:pt x="18305" y="141"/>
                  </a:lnTo>
                  <a:lnTo>
                    <a:pt x="18895" y="176"/>
                  </a:lnTo>
                  <a:lnTo>
                    <a:pt x="19479" y="223"/>
                  </a:lnTo>
                  <a:lnTo>
                    <a:pt x="20631" y="328"/>
                  </a:lnTo>
                  <a:lnTo>
                    <a:pt x="21753" y="446"/>
                  </a:lnTo>
                  <a:lnTo>
                    <a:pt x="22843" y="586"/>
                  </a:lnTo>
                  <a:lnTo>
                    <a:pt x="23885" y="739"/>
                  </a:lnTo>
                  <a:lnTo>
                    <a:pt x="24879" y="903"/>
                  </a:lnTo>
                  <a:lnTo>
                    <a:pt x="24879" y="903"/>
                  </a:lnTo>
                  <a:lnTo>
                    <a:pt x="24483" y="785"/>
                  </a:lnTo>
                  <a:lnTo>
                    <a:pt x="24070" y="680"/>
                  </a:lnTo>
                  <a:lnTo>
                    <a:pt x="23648" y="574"/>
                  </a:lnTo>
                  <a:lnTo>
                    <a:pt x="23217" y="481"/>
                  </a:lnTo>
                  <a:lnTo>
                    <a:pt x="22773" y="399"/>
                  </a:lnTo>
                  <a:lnTo>
                    <a:pt x="22320" y="328"/>
                  </a:lnTo>
                  <a:lnTo>
                    <a:pt x="21858" y="258"/>
                  </a:lnTo>
                  <a:lnTo>
                    <a:pt x="21388" y="199"/>
                  </a:lnTo>
                  <a:lnTo>
                    <a:pt x="20913" y="153"/>
                  </a:lnTo>
                  <a:lnTo>
                    <a:pt x="20434" y="106"/>
                  </a:lnTo>
                  <a:lnTo>
                    <a:pt x="19945" y="71"/>
                  </a:lnTo>
                  <a:lnTo>
                    <a:pt x="19457" y="47"/>
                  </a:lnTo>
                  <a:lnTo>
                    <a:pt x="18472" y="12"/>
                  </a:lnTo>
                  <a:lnTo>
                    <a:pt x="17483" y="0"/>
                  </a:lnTo>
                  <a:close/>
                  <a:moveTo>
                    <a:pt x="26633" y="1700"/>
                  </a:moveTo>
                  <a:lnTo>
                    <a:pt x="26792" y="1817"/>
                  </a:lnTo>
                  <a:lnTo>
                    <a:pt x="26946" y="1958"/>
                  </a:lnTo>
                  <a:lnTo>
                    <a:pt x="27099" y="2098"/>
                  </a:lnTo>
                  <a:lnTo>
                    <a:pt x="27253" y="2251"/>
                  </a:lnTo>
                  <a:lnTo>
                    <a:pt x="27403" y="2415"/>
                  </a:lnTo>
                  <a:lnTo>
                    <a:pt x="27552" y="2579"/>
                  </a:lnTo>
                  <a:lnTo>
                    <a:pt x="27702" y="2754"/>
                  </a:lnTo>
                  <a:lnTo>
                    <a:pt x="27847" y="2942"/>
                  </a:lnTo>
                  <a:lnTo>
                    <a:pt x="27992" y="3130"/>
                  </a:lnTo>
                  <a:lnTo>
                    <a:pt x="28137" y="3329"/>
                  </a:lnTo>
                  <a:lnTo>
                    <a:pt x="28278" y="3540"/>
                  </a:lnTo>
                  <a:lnTo>
                    <a:pt x="28414" y="3751"/>
                  </a:lnTo>
                  <a:lnTo>
                    <a:pt x="28555" y="3973"/>
                  </a:lnTo>
                  <a:lnTo>
                    <a:pt x="28691" y="4208"/>
                  </a:lnTo>
                  <a:lnTo>
                    <a:pt x="28823" y="4442"/>
                  </a:lnTo>
                  <a:lnTo>
                    <a:pt x="28955" y="4688"/>
                  </a:lnTo>
                  <a:lnTo>
                    <a:pt x="29087" y="4935"/>
                  </a:lnTo>
                  <a:lnTo>
                    <a:pt x="29214" y="5204"/>
                  </a:lnTo>
                  <a:lnTo>
                    <a:pt x="29342" y="5462"/>
                  </a:lnTo>
                  <a:lnTo>
                    <a:pt x="29465" y="5743"/>
                  </a:lnTo>
                  <a:lnTo>
                    <a:pt x="29588" y="6013"/>
                  </a:lnTo>
                  <a:lnTo>
                    <a:pt x="29707" y="6306"/>
                  </a:lnTo>
                  <a:lnTo>
                    <a:pt x="29826" y="6599"/>
                  </a:lnTo>
                  <a:lnTo>
                    <a:pt x="29940" y="6892"/>
                  </a:lnTo>
                  <a:lnTo>
                    <a:pt x="30050" y="7208"/>
                  </a:lnTo>
                  <a:lnTo>
                    <a:pt x="30164" y="7513"/>
                  </a:lnTo>
                  <a:lnTo>
                    <a:pt x="30270" y="7829"/>
                  </a:lnTo>
                  <a:lnTo>
                    <a:pt x="30375" y="8158"/>
                  </a:lnTo>
                  <a:lnTo>
                    <a:pt x="30481" y="8486"/>
                  </a:lnTo>
                  <a:lnTo>
                    <a:pt x="30577" y="8826"/>
                  </a:lnTo>
                  <a:lnTo>
                    <a:pt x="30679" y="9166"/>
                  </a:lnTo>
                  <a:lnTo>
                    <a:pt x="30775" y="9517"/>
                  </a:lnTo>
                  <a:lnTo>
                    <a:pt x="30608" y="8908"/>
                  </a:lnTo>
                  <a:lnTo>
                    <a:pt x="30437" y="8298"/>
                  </a:lnTo>
                  <a:lnTo>
                    <a:pt x="30344" y="8005"/>
                  </a:lnTo>
                  <a:lnTo>
                    <a:pt x="30248" y="7701"/>
                  </a:lnTo>
                  <a:lnTo>
                    <a:pt x="30151" y="7408"/>
                  </a:lnTo>
                  <a:lnTo>
                    <a:pt x="30050" y="7115"/>
                  </a:lnTo>
                  <a:lnTo>
                    <a:pt x="29949" y="6821"/>
                  </a:lnTo>
                  <a:lnTo>
                    <a:pt x="29843" y="6540"/>
                  </a:lnTo>
                  <a:lnTo>
                    <a:pt x="29733" y="6259"/>
                  </a:lnTo>
                  <a:lnTo>
                    <a:pt x="29619" y="5978"/>
                  </a:lnTo>
                  <a:lnTo>
                    <a:pt x="29505" y="5696"/>
                  </a:lnTo>
                  <a:lnTo>
                    <a:pt x="29386" y="5427"/>
                  </a:lnTo>
                  <a:lnTo>
                    <a:pt x="29263" y="5169"/>
                  </a:lnTo>
                  <a:lnTo>
                    <a:pt x="29135" y="4899"/>
                  </a:lnTo>
                  <a:lnTo>
                    <a:pt x="29008" y="4653"/>
                  </a:lnTo>
                  <a:lnTo>
                    <a:pt x="28876" y="4395"/>
                  </a:lnTo>
                  <a:lnTo>
                    <a:pt x="28740" y="4161"/>
                  </a:lnTo>
                  <a:lnTo>
                    <a:pt x="28599" y="3915"/>
                  </a:lnTo>
                  <a:lnTo>
                    <a:pt x="28454" y="3692"/>
                  </a:lnTo>
                  <a:lnTo>
                    <a:pt x="28309" y="3469"/>
                  </a:lnTo>
                  <a:lnTo>
                    <a:pt x="28159" y="3247"/>
                  </a:lnTo>
                  <a:lnTo>
                    <a:pt x="28005" y="3048"/>
                  </a:lnTo>
                  <a:lnTo>
                    <a:pt x="27847" y="2848"/>
                  </a:lnTo>
                  <a:lnTo>
                    <a:pt x="27684" y="2649"/>
                  </a:lnTo>
                  <a:lnTo>
                    <a:pt x="27517" y="2473"/>
                  </a:lnTo>
                  <a:lnTo>
                    <a:pt x="27350" y="2297"/>
                  </a:lnTo>
                  <a:lnTo>
                    <a:pt x="27174" y="2133"/>
                  </a:lnTo>
                  <a:lnTo>
                    <a:pt x="26998" y="1981"/>
                  </a:lnTo>
                  <a:lnTo>
                    <a:pt x="26818" y="1829"/>
                  </a:lnTo>
                  <a:lnTo>
                    <a:pt x="26633" y="1700"/>
                  </a:lnTo>
                  <a:close/>
                  <a:moveTo>
                    <a:pt x="7014" y="1606"/>
                  </a:moveTo>
                  <a:lnTo>
                    <a:pt x="6719" y="1711"/>
                  </a:lnTo>
                  <a:lnTo>
                    <a:pt x="6565" y="1782"/>
                  </a:lnTo>
                  <a:lnTo>
                    <a:pt x="6403" y="1852"/>
                  </a:lnTo>
                  <a:lnTo>
                    <a:pt x="6240" y="1946"/>
                  </a:lnTo>
                  <a:lnTo>
                    <a:pt x="6073" y="2040"/>
                  </a:lnTo>
                  <a:lnTo>
                    <a:pt x="5901" y="2157"/>
                  </a:lnTo>
                  <a:lnTo>
                    <a:pt x="5726" y="2286"/>
                  </a:lnTo>
                  <a:lnTo>
                    <a:pt x="5550" y="2438"/>
                  </a:lnTo>
                  <a:lnTo>
                    <a:pt x="5369" y="2590"/>
                  </a:lnTo>
                  <a:lnTo>
                    <a:pt x="5185" y="2778"/>
                  </a:lnTo>
                  <a:lnTo>
                    <a:pt x="5000" y="2977"/>
                  </a:lnTo>
                  <a:lnTo>
                    <a:pt x="4815" y="3200"/>
                  </a:lnTo>
                  <a:lnTo>
                    <a:pt x="4631" y="3434"/>
                  </a:lnTo>
                  <a:lnTo>
                    <a:pt x="4442" y="3704"/>
                  </a:lnTo>
                  <a:lnTo>
                    <a:pt x="4253" y="3997"/>
                  </a:lnTo>
                  <a:lnTo>
                    <a:pt x="4063" y="4302"/>
                  </a:lnTo>
                  <a:lnTo>
                    <a:pt x="3879" y="4653"/>
                  </a:lnTo>
                  <a:lnTo>
                    <a:pt x="3690" y="5017"/>
                  </a:lnTo>
                  <a:lnTo>
                    <a:pt x="3505" y="5415"/>
                  </a:lnTo>
                  <a:lnTo>
                    <a:pt x="3320" y="5837"/>
                  </a:lnTo>
                  <a:lnTo>
                    <a:pt x="3136" y="6306"/>
                  </a:lnTo>
                  <a:lnTo>
                    <a:pt x="2955" y="6798"/>
                  </a:lnTo>
                  <a:lnTo>
                    <a:pt x="2863" y="7056"/>
                  </a:lnTo>
                  <a:lnTo>
                    <a:pt x="2775" y="7314"/>
                  </a:lnTo>
                  <a:lnTo>
                    <a:pt x="2687" y="7595"/>
                  </a:lnTo>
                  <a:lnTo>
                    <a:pt x="2599" y="7876"/>
                  </a:lnTo>
                  <a:lnTo>
                    <a:pt x="2511" y="8169"/>
                  </a:lnTo>
                  <a:lnTo>
                    <a:pt x="2428" y="8474"/>
                  </a:lnTo>
                  <a:lnTo>
                    <a:pt x="2340" y="8791"/>
                  </a:lnTo>
                  <a:lnTo>
                    <a:pt x="2256" y="9107"/>
                  </a:lnTo>
                  <a:lnTo>
                    <a:pt x="2173" y="9435"/>
                  </a:lnTo>
                  <a:lnTo>
                    <a:pt x="2089" y="9775"/>
                  </a:lnTo>
                  <a:lnTo>
                    <a:pt x="2010" y="10127"/>
                  </a:lnTo>
                  <a:lnTo>
                    <a:pt x="1931" y="10490"/>
                  </a:lnTo>
                  <a:lnTo>
                    <a:pt x="1852" y="10865"/>
                  </a:lnTo>
                  <a:lnTo>
                    <a:pt x="1773" y="11240"/>
                  </a:lnTo>
                  <a:lnTo>
                    <a:pt x="1693" y="11627"/>
                  </a:lnTo>
                  <a:lnTo>
                    <a:pt x="1619" y="12037"/>
                  </a:lnTo>
                  <a:lnTo>
                    <a:pt x="1544" y="12447"/>
                  </a:lnTo>
                  <a:lnTo>
                    <a:pt x="1469" y="12869"/>
                  </a:lnTo>
                  <a:lnTo>
                    <a:pt x="1381" y="13362"/>
                  </a:lnTo>
                  <a:lnTo>
                    <a:pt x="1496" y="12811"/>
                  </a:lnTo>
                  <a:lnTo>
                    <a:pt x="1606" y="12272"/>
                  </a:lnTo>
                  <a:lnTo>
                    <a:pt x="1724" y="11732"/>
                  </a:lnTo>
                  <a:lnTo>
                    <a:pt x="1839" y="11217"/>
                  </a:lnTo>
                  <a:lnTo>
                    <a:pt x="1962" y="10713"/>
                  </a:lnTo>
                  <a:lnTo>
                    <a:pt x="2080" y="10209"/>
                  </a:lnTo>
                  <a:lnTo>
                    <a:pt x="2208" y="9728"/>
                  </a:lnTo>
                  <a:lnTo>
                    <a:pt x="2331" y="9248"/>
                  </a:lnTo>
                  <a:lnTo>
                    <a:pt x="2463" y="8791"/>
                  </a:lnTo>
                  <a:lnTo>
                    <a:pt x="2590" y="8333"/>
                  </a:lnTo>
                  <a:lnTo>
                    <a:pt x="2727" y="7900"/>
                  </a:lnTo>
                  <a:lnTo>
                    <a:pt x="2863" y="7478"/>
                  </a:lnTo>
                  <a:lnTo>
                    <a:pt x="2999" y="7068"/>
                  </a:lnTo>
                  <a:lnTo>
                    <a:pt x="3140" y="6669"/>
                  </a:lnTo>
                  <a:lnTo>
                    <a:pt x="3281" y="6282"/>
                  </a:lnTo>
                  <a:lnTo>
                    <a:pt x="3426" y="5907"/>
                  </a:lnTo>
                  <a:lnTo>
                    <a:pt x="3571" y="5556"/>
                  </a:lnTo>
                  <a:lnTo>
                    <a:pt x="3720" y="5216"/>
                  </a:lnTo>
                  <a:lnTo>
                    <a:pt x="3874" y="4888"/>
                  </a:lnTo>
                  <a:lnTo>
                    <a:pt x="4028" y="4571"/>
                  </a:lnTo>
                  <a:lnTo>
                    <a:pt x="4182" y="4278"/>
                  </a:lnTo>
                  <a:lnTo>
                    <a:pt x="4340" y="3997"/>
                  </a:lnTo>
                  <a:lnTo>
                    <a:pt x="4503" y="3727"/>
                  </a:lnTo>
                  <a:lnTo>
                    <a:pt x="4666" y="3481"/>
                  </a:lnTo>
                  <a:lnTo>
                    <a:pt x="4833" y="3247"/>
                  </a:lnTo>
                  <a:lnTo>
                    <a:pt x="5000" y="3036"/>
                  </a:lnTo>
                  <a:lnTo>
                    <a:pt x="5171" y="2837"/>
                  </a:lnTo>
                  <a:lnTo>
                    <a:pt x="5343" y="2649"/>
                  </a:lnTo>
                  <a:lnTo>
                    <a:pt x="5519" y="2485"/>
                  </a:lnTo>
                  <a:lnTo>
                    <a:pt x="5695" y="2333"/>
                  </a:lnTo>
                  <a:lnTo>
                    <a:pt x="5875" y="2204"/>
                  </a:lnTo>
                  <a:lnTo>
                    <a:pt x="6060" y="2086"/>
                  </a:lnTo>
                  <a:lnTo>
                    <a:pt x="6293" y="1958"/>
                  </a:lnTo>
                  <a:lnTo>
                    <a:pt x="6526" y="1840"/>
                  </a:lnTo>
                  <a:lnTo>
                    <a:pt x="7014" y="1606"/>
                  </a:lnTo>
                  <a:close/>
                  <a:moveTo>
                    <a:pt x="31743" y="14428"/>
                  </a:moveTo>
                  <a:lnTo>
                    <a:pt x="31804" y="14909"/>
                  </a:lnTo>
                  <a:lnTo>
                    <a:pt x="31866" y="15389"/>
                  </a:lnTo>
                  <a:lnTo>
                    <a:pt x="31919" y="15870"/>
                  </a:lnTo>
                  <a:lnTo>
                    <a:pt x="31967" y="16362"/>
                  </a:lnTo>
                  <a:lnTo>
                    <a:pt x="32099" y="17722"/>
                  </a:lnTo>
                  <a:lnTo>
                    <a:pt x="32231" y="19128"/>
                  </a:lnTo>
                  <a:lnTo>
                    <a:pt x="32248" y="19175"/>
                  </a:lnTo>
                  <a:lnTo>
                    <a:pt x="32226" y="18812"/>
                  </a:lnTo>
                  <a:lnTo>
                    <a:pt x="32191" y="18390"/>
                  </a:lnTo>
                  <a:lnTo>
                    <a:pt x="32143" y="17815"/>
                  </a:lnTo>
                  <a:lnTo>
                    <a:pt x="32077" y="17124"/>
                  </a:lnTo>
                  <a:lnTo>
                    <a:pt x="32037" y="16725"/>
                  </a:lnTo>
                  <a:lnTo>
                    <a:pt x="31989" y="16315"/>
                  </a:lnTo>
                  <a:lnTo>
                    <a:pt x="31936" y="15870"/>
                  </a:lnTo>
                  <a:lnTo>
                    <a:pt x="31879" y="15413"/>
                  </a:lnTo>
                  <a:lnTo>
                    <a:pt x="31813" y="14932"/>
                  </a:lnTo>
                  <a:lnTo>
                    <a:pt x="31743" y="14428"/>
                  </a:lnTo>
                  <a:close/>
                  <a:moveTo>
                    <a:pt x="32248" y="19175"/>
                  </a:moveTo>
                  <a:lnTo>
                    <a:pt x="32248" y="19175"/>
                  </a:lnTo>
                  <a:lnTo>
                    <a:pt x="32248" y="19175"/>
                  </a:lnTo>
                  <a:close/>
                  <a:moveTo>
                    <a:pt x="1236" y="14135"/>
                  </a:moveTo>
                  <a:lnTo>
                    <a:pt x="977" y="15413"/>
                  </a:lnTo>
                  <a:lnTo>
                    <a:pt x="862" y="15987"/>
                  </a:lnTo>
                  <a:lnTo>
                    <a:pt x="810" y="16268"/>
                  </a:lnTo>
                  <a:lnTo>
                    <a:pt x="766" y="16549"/>
                  </a:lnTo>
                  <a:lnTo>
                    <a:pt x="612" y="17499"/>
                  </a:lnTo>
                  <a:lnTo>
                    <a:pt x="480" y="18331"/>
                  </a:lnTo>
                  <a:lnTo>
                    <a:pt x="370" y="19069"/>
                  </a:lnTo>
                  <a:lnTo>
                    <a:pt x="278" y="19702"/>
                  </a:lnTo>
                  <a:lnTo>
                    <a:pt x="198" y="20253"/>
                  </a:lnTo>
                  <a:lnTo>
                    <a:pt x="137" y="20722"/>
                  </a:lnTo>
                  <a:lnTo>
                    <a:pt x="93" y="21120"/>
                  </a:lnTo>
                  <a:lnTo>
                    <a:pt x="58" y="21437"/>
                  </a:lnTo>
                  <a:lnTo>
                    <a:pt x="31" y="21695"/>
                  </a:lnTo>
                  <a:lnTo>
                    <a:pt x="14" y="21906"/>
                  </a:lnTo>
                  <a:lnTo>
                    <a:pt x="5" y="22058"/>
                  </a:lnTo>
                  <a:lnTo>
                    <a:pt x="1" y="22175"/>
                  </a:lnTo>
                  <a:lnTo>
                    <a:pt x="5" y="22246"/>
                  </a:lnTo>
                  <a:lnTo>
                    <a:pt x="5" y="22292"/>
                  </a:lnTo>
                  <a:lnTo>
                    <a:pt x="9" y="22316"/>
                  </a:lnTo>
                  <a:lnTo>
                    <a:pt x="14" y="22328"/>
                  </a:lnTo>
                  <a:lnTo>
                    <a:pt x="146" y="21238"/>
                  </a:lnTo>
                  <a:lnTo>
                    <a:pt x="286" y="20159"/>
                  </a:lnTo>
                  <a:lnTo>
                    <a:pt x="432" y="19093"/>
                  </a:lnTo>
                  <a:lnTo>
                    <a:pt x="581" y="18061"/>
                  </a:lnTo>
                  <a:lnTo>
                    <a:pt x="735" y="17042"/>
                  </a:lnTo>
                  <a:lnTo>
                    <a:pt x="898" y="16045"/>
                  </a:lnTo>
                  <a:lnTo>
                    <a:pt x="1065" y="15084"/>
                  </a:lnTo>
                  <a:lnTo>
                    <a:pt x="1236" y="14135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9"/>
            <p:cNvSpPr/>
            <p:nvPr/>
          </p:nvSpPr>
          <p:spPr>
            <a:xfrm>
              <a:off x="3686575" y="-4469400"/>
              <a:ext cx="262525" cy="22575"/>
            </a:xfrm>
            <a:custGeom>
              <a:avLst/>
              <a:gdLst/>
              <a:ahLst/>
              <a:cxnLst/>
              <a:rect l="l" t="t" r="r" b="b"/>
              <a:pathLst>
                <a:path w="10501" h="903" fill="none" extrusionOk="0">
                  <a:moveTo>
                    <a:pt x="10501" y="903"/>
                  </a:moveTo>
                  <a:lnTo>
                    <a:pt x="10501" y="903"/>
                  </a:lnTo>
                  <a:lnTo>
                    <a:pt x="9507" y="739"/>
                  </a:lnTo>
                  <a:lnTo>
                    <a:pt x="8465" y="586"/>
                  </a:lnTo>
                  <a:lnTo>
                    <a:pt x="7375" y="446"/>
                  </a:lnTo>
                  <a:lnTo>
                    <a:pt x="6253" y="328"/>
                  </a:lnTo>
                  <a:lnTo>
                    <a:pt x="5101" y="223"/>
                  </a:lnTo>
                  <a:lnTo>
                    <a:pt x="4517" y="176"/>
                  </a:lnTo>
                  <a:lnTo>
                    <a:pt x="3927" y="141"/>
                  </a:lnTo>
                  <a:lnTo>
                    <a:pt x="3334" y="117"/>
                  </a:lnTo>
                  <a:lnTo>
                    <a:pt x="2740" y="94"/>
                  </a:lnTo>
                  <a:lnTo>
                    <a:pt x="2142" y="82"/>
                  </a:lnTo>
                  <a:lnTo>
                    <a:pt x="1549" y="71"/>
                  </a:lnTo>
                  <a:lnTo>
                    <a:pt x="1549" y="71"/>
                  </a:lnTo>
                  <a:lnTo>
                    <a:pt x="775" y="82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762" y="59"/>
                  </a:lnTo>
                  <a:lnTo>
                    <a:pt x="1535" y="24"/>
                  </a:lnTo>
                  <a:lnTo>
                    <a:pt x="2318" y="0"/>
                  </a:lnTo>
                  <a:lnTo>
                    <a:pt x="3105" y="0"/>
                  </a:lnTo>
                  <a:lnTo>
                    <a:pt x="3105" y="0"/>
                  </a:lnTo>
                  <a:lnTo>
                    <a:pt x="4094" y="12"/>
                  </a:lnTo>
                  <a:lnTo>
                    <a:pt x="5079" y="47"/>
                  </a:lnTo>
                  <a:lnTo>
                    <a:pt x="5567" y="71"/>
                  </a:lnTo>
                  <a:lnTo>
                    <a:pt x="6056" y="106"/>
                  </a:lnTo>
                  <a:lnTo>
                    <a:pt x="6535" y="153"/>
                  </a:lnTo>
                  <a:lnTo>
                    <a:pt x="7010" y="199"/>
                  </a:lnTo>
                  <a:lnTo>
                    <a:pt x="7480" y="258"/>
                  </a:lnTo>
                  <a:lnTo>
                    <a:pt x="7942" y="328"/>
                  </a:lnTo>
                  <a:lnTo>
                    <a:pt x="8395" y="399"/>
                  </a:lnTo>
                  <a:lnTo>
                    <a:pt x="8839" y="481"/>
                  </a:lnTo>
                  <a:lnTo>
                    <a:pt x="9270" y="574"/>
                  </a:lnTo>
                  <a:lnTo>
                    <a:pt x="9692" y="680"/>
                  </a:lnTo>
                  <a:lnTo>
                    <a:pt x="10105" y="785"/>
                  </a:lnTo>
                  <a:lnTo>
                    <a:pt x="10501" y="90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9"/>
            <p:cNvSpPr/>
            <p:nvPr/>
          </p:nvSpPr>
          <p:spPr>
            <a:xfrm>
              <a:off x="3992950" y="-4426925"/>
              <a:ext cx="103575" cy="195475"/>
            </a:xfrm>
            <a:custGeom>
              <a:avLst/>
              <a:gdLst/>
              <a:ahLst/>
              <a:cxnLst/>
              <a:rect l="l" t="t" r="r" b="b"/>
              <a:pathLst>
                <a:path w="4143" h="7819" fill="none" extrusionOk="0">
                  <a:moveTo>
                    <a:pt x="4142" y="7818"/>
                  </a:moveTo>
                  <a:lnTo>
                    <a:pt x="4142" y="7818"/>
                  </a:lnTo>
                  <a:lnTo>
                    <a:pt x="4046" y="7467"/>
                  </a:lnTo>
                  <a:lnTo>
                    <a:pt x="3944" y="7127"/>
                  </a:lnTo>
                  <a:lnTo>
                    <a:pt x="3848" y="6787"/>
                  </a:lnTo>
                  <a:lnTo>
                    <a:pt x="3742" y="6459"/>
                  </a:lnTo>
                  <a:lnTo>
                    <a:pt x="3637" y="6130"/>
                  </a:lnTo>
                  <a:lnTo>
                    <a:pt x="3531" y="5814"/>
                  </a:lnTo>
                  <a:lnTo>
                    <a:pt x="3417" y="5509"/>
                  </a:lnTo>
                  <a:lnTo>
                    <a:pt x="3307" y="5193"/>
                  </a:lnTo>
                  <a:lnTo>
                    <a:pt x="3193" y="4900"/>
                  </a:lnTo>
                  <a:lnTo>
                    <a:pt x="3074" y="4607"/>
                  </a:lnTo>
                  <a:lnTo>
                    <a:pt x="2955" y="4314"/>
                  </a:lnTo>
                  <a:lnTo>
                    <a:pt x="2832" y="4044"/>
                  </a:lnTo>
                  <a:lnTo>
                    <a:pt x="2709" y="3763"/>
                  </a:lnTo>
                  <a:lnTo>
                    <a:pt x="2581" y="3505"/>
                  </a:lnTo>
                  <a:lnTo>
                    <a:pt x="2454" y="3236"/>
                  </a:lnTo>
                  <a:lnTo>
                    <a:pt x="2322" y="2989"/>
                  </a:lnTo>
                  <a:lnTo>
                    <a:pt x="2190" y="2743"/>
                  </a:lnTo>
                  <a:lnTo>
                    <a:pt x="2058" y="2509"/>
                  </a:lnTo>
                  <a:lnTo>
                    <a:pt x="1922" y="2274"/>
                  </a:lnTo>
                  <a:lnTo>
                    <a:pt x="1781" y="2052"/>
                  </a:lnTo>
                  <a:lnTo>
                    <a:pt x="1645" y="1841"/>
                  </a:lnTo>
                  <a:lnTo>
                    <a:pt x="1504" y="1630"/>
                  </a:lnTo>
                  <a:lnTo>
                    <a:pt x="1359" y="1431"/>
                  </a:lnTo>
                  <a:lnTo>
                    <a:pt x="1214" y="1243"/>
                  </a:lnTo>
                  <a:lnTo>
                    <a:pt x="1069" y="1055"/>
                  </a:lnTo>
                  <a:lnTo>
                    <a:pt x="919" y="880"/>
                  </a:lnTo>
                  <a:lnTo>
                    <a:pt x="770" y="716"/>
                  </a:lnTo>
                  <a:lnTo>
                    <a:pt x="620" y="552"/>
                  </a:lnTo>
                  <a:lnTo>
                    <a:pt x="466" y="399"/>
                  </a:lnTo>
                  <a:lnTo>
                    <a:pt x="313" y="259"/>
                  </a:lnTo>
                  <a:lnTo>
                    <a:pt x="159" y="118"/>
                  </a:lnTo>
                  <a:lnTo>
                    <a:pt x="0" y="1"/>
                  </a:lnTo>
                  <a:lnTo>
                    <a:pt x="0" y="1"/>
                  </a:lnTo>
                  <a:lnTo>
                    <a:pt x="185" y="130"/>
                  </a:lnTo>
                  <a:lnTo>
                    <a:pt x="365" y="282"/>
                  </a:lnTo>
                  <a:lnTo>
                    <a:pt x="541" y="434"/>
                  </a:lnTo>
                  <a:lnTo>
                    <a:pt x="717" y="598"/>
                  </a:lnTo>
                  <a:lnTo>
                    <a:pt x="884" y="774"/>
                  </a:lnTo>
                  <a:lnTo>
                    <a:pt x="1051" y="950"/>
                  </a:lnTo>
                  <a:lnTo>
                    <a:pt x="1214" y="1149"/>
                  </a:lnTo>
                  <a:lnTo>
                    <a:pt x="1372" y="1349"/>
                  </a:lnTo>
                  <a:lnTo>
                    <a:pt x="1526" y="1548"/>
                  </a:lnTo>
                  <a:lnTo>
                    <a:pt x="1676" y="1770"/>
                  </a:lnTo>
                  <a:lnTo>
                    <a:pt x="1821" y="1993"/>
                  </a:lnTo>
                  <a:lnTo>
                    <a:pt x="1966" y="2216"/>
                  </a:lnTo>
                  <a:lnTo>
                    <a:pt x="2107" y="2462"/>
                  </a:lnTo>
                  <a:lnTo>
                    <a:pt x="2243" y="2696"/>
                  </a:lnTo>
                  <a:lnTo>
                    <a:pt x="2375" y="2954"/>
                  </a:lnTo>
                  <a:lnTo>
                    <a:pt x="2502" y="3200"/>
                  </a:lnTo>
                  <a:lnTo>
                    <a:pt x="2630" y="3470"/>
                  </a:lnTo>
                  <a:lnTo>
                    <a:pt x="2753" y="3728"/>
                  </a:lnTo>
                  <a:lnTo>
                    <a:pt x="2872" y="3997"/>
                  </a:lnTo>
                  <a:lnTo>
                    <a:pt x="2986" y="4279"/>
                  </a:lnTo>
                  <a:lnTo>
                    <a:pt x="3100" y="4560"/>
                  </a:lnTo>
                  <a:lnTo>
                    <a:pt x="3210" y="4841"/>
                  </a:lnTo>
                  <a:lnTo>
                    <a:pt x="3316" y="5122"/>
                  </a:lnTo>
                  <a:lnTo>
                    <a:pt x="3417" y="5416"/>
                  </a:lnTo>
                  <a:lnTo>
                    <a:pt x="3518" y="5709"/>
                  </a:lnTo>
                  <a:lnTo>
                    <a:pt x="3615" y="6002"/>
                  </a:lnTo>
                  <a:lnTo>
                    <a:pt x="3711" y="6306"/>
                  </a:lnTo>
                  <a:lnTo>
                    <a:pt x="3804" y="6599"/>
                  </a:lnTo>
                  <a:lnTo>
                    <a:pt x="3975" y="7209"/>
                  </a:lnTo>
                  <a:lnTo>
                    <a:pt x="4142" y="781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9"/>
            <p:cNvSpPr/>
            <p:nvPr/>
          </p:nvSpPr>
          <p:spPr>
            <a:xfrm>
              <a:off x="3361650" y="-4429275"/>
              <a:ext cx="140825" cy="293925"/>
            </a:xfrm>
            <a:custGeom>
              <a:avLst/>
              <a:gdLst/>
              <a:ahLst/>
              <a:cxnLst/>
              <a:rect l="l" t="t" r="r" b="b"/>
              <a:pathLst>
                <a:path w="5633" h="11757" fill="none" extrusionOk="0">
                  <a:moveTo>
                    <a:pt x="0" y="11757"/>
                  </a:moveTo>
                  <a:lnTo>
                    <a:pt x="0" y="11757"/>
                  </a:lnTo>
                  <a:lnTo>
                    <a:pt x="88" y="11264"/>
                  </a:lnTo>
                  <a:lnTo>
                    <a:pt x="88" y="11264"/>
                  </a:lnTo>
                  <a:lnTo>
                    <a:pt x="163" y="10842"/>
                  </a:lnTo>
                  <a:lnTo>
                    <a:pt x="238" y="10432"/>
                  </a:lnTo>
                  <a:lnTo>
                    <a:pt x="312" y="10022"/>
                  </a:lnTo>
                  <a:lnTo>
                    <a:pt x="392" y="9635"/>
                  </a:lnTo>
                  <a:lnTo>
                    <a:pt x="471" y="9260"/>
                  </a:lnTo>
                  <a:lnTo>
                    <a:pt x="550" y="8885"/>
                  </a:lnTo>
                  <a:lnTo>
                    <a:pt x="629" y="8522"/>
                  </a:lnTo>
                  <a:lnTo>
                    <a:pt x="708" y="8170"/>
                  </a:lnTo>
                  <a:lnTo>
                    <a:pt x="792" y="7830"/>
                  </a:lnTo>
                  <a:lnTo>
                    <a:pt x="875" y="7502"/>
                  </a:lnTo>
                  <a:lnTo>
                    <a:pt x="959" y="7186"/>
                  </a:lnTo>
                  <a:lnTo>
                    <a:pt x="1047" y="6869"/>
                  </a:lnTo>
                  <a:lnTo>
                    <a:pt x="1130" y="6564"/>
                  </a:lnTo>
                  <a:lnTo>
                    <a:pt x="1218" y="6271"/>
                  </a:lnTo>
                  <a:lnTo>
                    <a:pt x="1306" y="5990"/>
                  </a:lnTo>
                  <a:lnTo>
                    <a:pt x="1394" y="5709"/>
                  </a:lnTo>
                  <a:lnTo>
                    <a:pt x="1482" y="5451"/>
                  </a:lnTo>
                  <a:lnTo>
                    <a:pt x="1574" y="5193"/>
                  </a:lnTo>
                  <a:lnTo>
                    <a:pt x="1755" y="4701"/>
                  </a:lnTo>
                  <a:lnTo>
                    <a:pt x="1939" y="4232"/>
                  </a:lnTo>
                  <a:lnTo>
                    <a:pt x="2124" y="3810"/>
                  </a:lnTo>
                  <a:lnTo>
                    <a:pt x="2309" y="3412"/>
                  </a:lnTo>
                  <a:lnTo>
                    <a:pt x="2498" y="3048"/>
                  </a:lnTo>
                  <a:lnTo>
                    <a:pt x="2682" y="2697"/>
                  </a:lnTo>
                  <a:lnTo>
                    <a:pt x="2872" y="2392"/>
                  </a:lnTo>
                  <a:lnTo>
                    <a:pt x="3061" y="2099"/>
                  </a:lnTo>
                  <a:lnTo>
                    <a:pt x="3250" y="1829"/>
                  </a:lnTo>
                  <a:lnTo>
                    <a:pt x="3434" y="1595"/>
                  </a:lnTo>
                  <a:lnTo>
                    <a:pt x="3619" y="1372"/>
                  </a:lnTo>
                  <a:lnTo>
                    <a:pt x="3804" y="1173"/>
                  </a:lnTo>
                  <a:lnTo>
                    <a:pt x="3988" y="985"/>
                  </a:lnTo>
                  <a:lnTo>
                    <a:pt x="4169" y="833"/>
                  </a:lnTo>
                  <a:lnTo>
                    <a:pt x="4345" y="681"/>
                  </a:lnTo>
                  <a:lnTo>
                    <a:pt x="4520" y="552"/>
                  </a:lnTo>
                  <a:lnTo>
                    <a:pt x="4692" y="435"/>
                  </a:lnTo>
                  <a:lnTo>
                    <a:pt x="4859" y="341"/>
                  </a:lnTo>
                  <a:lnTo>
                    <a:pt x="5022" y="247"/>
                  </a:lnTo>
                  <a:lnTo>
                    <a:pt x="5184" y="177"/>
                  </a:lnTo>
                  <a:lnTo>
                    <a:pt x="5338" y="106"/>
                  </a:lnTo>
                  <a:lnTo>
                    <a:pt x="5633" y="1"/>
                  </a:lnTo>
                  <a:lnTo>
                    <a:pt x="5633" y="1"/>
                  </a:lnTo>
                  <a:lnTo>
                    <a:pt x="5145" y="235"/>
                  </a:lnTo>
                  <a:lnTo>
                    <a:pt x="4912" y="353"/>
                  </a:lnTo>
                  <a:lnTo>
                    <a:pt x="4679" y="481"/>
                  </a:lnTo>
                  <a:lnTo>
                    <a:pt x="4679" y="481"/>
                  </a:lnTo>
                  <a:lnTo>
                    <a:pt x="4494" y="599"/>
                  </a:lnTo>
                  <a:lnTo>
                    <a:pt x="4314" y="728"/>
                  </a:lnTo>
                  <a:lnTo>
                    <a:pt x="4138" y="880"/>
                  </a:lnTo>
                  <a:lnTo>
                    <a:pt x="3962" y="1044"/>
                  </a:lnTo>
                  <a:lnTo>
                    <a:pt x="3790" y="1232"/>
                  </a:lnTo>
                  <a:lnTo>
                    <a:pt x="3619" y="1431"/>
                  </a:lnTo>
                  <a:lnTo>
                    <a:pt x="3452" y="1642"/>
                  </a:lnTo>
                  <a:lnTo>
                    <a:pt x="3285" y="1876"/>
                  </a:lnTo>
                  <a:lnTo>
                    <a:pt x="3122" y="2122"/>
                  </a:lnTo>
                  <a:lnTo>
                    <a:pt x="2959" y="2392"/>
                  </a:lnTo>
                  <a:lnTo>
                    <a:pt x="2801" y="2673"/>
                  </a:lnTo>
                  <a:lnTo>
                    <a:pt x="2647" y="2966"/>
                  </a:lnTo>
                  <a:lnTo>
                    <a:pt x="2493" y="3283"/>
                  </a:lnTo>
                  <a:lnTo>
                    <a:pt x="2339" y="3611"/>
                  </a:lnTo>
                  <a:lnTo>
                    <a:pt x="2190" y="3951"/>
                  </a:lnTo>
                  <a:lnTo>
                    <a:pt x="2045" y="4302"/>
                  </a:lnTo>
                  <a:lnTo>
                    <a:pt x="1900" y="4677"/>
                  </a:lnTo>
                  <a:lnTo>
                    <a:pt x="1759" y="5064"/>
                  </a:lnTo>
                  <a:lnTo>
                    <a:pt x="1618" y="5463"/>
                  </a:lnTo>
                  <a:lnTo>
                    <a:pt x="1482" y="5873"/>
                  </a:lnTo>
                  <a:lnTo>
                    <a:pt x="1346" y="6295"/>
                  </a:lnTo>
                  <a:lnTo>
                    <a:pt x="1209" y="6728"/>
                  </a:lnTo>
                  <a:lnTo>
                    <a:pt x="1082" y="7186"/>
                  </a:lnTo>
                  <a:lnTo>
                    <a:pt x="950" y="7643"/>
                  </a:lnTo>
                  <a:lnTo>
                    <a:pt x="827" y="8123"/>
                  </a:lnTo>
                  <a:lnTo>
                    <a:pt x="699" y="8604"/>
                  </a:lnTo>
                  <a:lnTo>
                    <a:pt x="581" y="9108"/>
                  </a:lnTo>
                  <a:lnTo>
                    <a:pt x="458" y="9612"/>
                  </a:lnTo>
                  <a:lnTo>
                    <a:pt x="343" y="10127"/>
                  </a:lnTo>
                  <a:lnTo>
                    <a:pt x="225" y="10667"/>
                  </a:lnTo>
                  <a:lnTo>
                    <a:pt x="115" y="11206"/>
                  </a:lnTo>
                  <a:lnTo>
                    <a:pt x="0" y="1175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9"/>
            <p:cNvSpPr/>
            <p:nvPr/>
          </p:nvSpPr>
          <p:spPr>
            <a:xfrm>
              <a:off x="4120675" y="-4108700"/>
              <a:ext cx="12675" cy="118675"/>
            </a:xfrm>
            <a:custGeom>
              <a:avLst/>
              <a:gdLst/>
              <a:ahLst/>
              <a:cxnLst/>
              <a:rect l="l" t="t" r="r" b="b"/>
              <a:pathLst>
                <a:path w="507" h="4747" fill="none" extrusionOk="0">
                  <a:moveTo>
                    <a:pt x="506" y="4747"/>
                  </a:moveTo>
                  <a:lnTo>
                    <a:pt x="506" y="4747"/>
                  </a:lnTo>
                  <a:lnTo>
                    <a:pt x="489" y="4700"/>
                  </a:lnTo>
                  <a:lnTo>
                    <a:pt x="489" y="4700"/>
                  </a:lnTo>
                  <a:lnTo>
                    <a:pt x="357" y="3294"/>
                  </a:lnTo>
                  <a:lnTo>
                    <a:pt x="225" y="1934"/>
                  </a:lnTo>
                  <a:lnTo>
                    <a:pt x="225" y="1934"/>
                  </a:lnTo>
                  <a:lnTo>
                    <a:pt x="177" y="1442"/>
                  </a:lnTo>
                  <a:lnTo>
                    <a:pt x="124" y="961"/>
                  </a:lnTo>
                  <a:lnTo>
                    <a:pt x="62" y="481"/>
                  </a:lnTo>
                  <a:lnTo>
                    <a:pt x="1" y="0"/>
                  </a:lnTo>
                  <a:lnTo>
                    <a:pt x="1" y="0"/>
                  </a:lnTo>
                  <a:lnTo>
                    <a:pt x="71" y="504"/>
                  </a:lnTo>
                  <a:lnTo>
                    <a:pt x="137" y="985"/>
                  </a:lnTo>
                  <a:lnTo>
                    <a:pt x="194" y="1442"/>
                  </a:lnTo>
                  <a:lnTo>
                    <a:pt x="247" y="1887"/>
                  </a:lnTo>
                  <a:lnTo>
                    <a:pt x="295" y="2297"/>
                  </a:lnTo>
                  <a:lnTo>
                    <a:pt x="335" y="2696"/>
                  </a:lnTo>
                  <a:lnTo>
                    <a:pt x="401" y="3387"/>
                  </a:lnTo>
                  <a:lnTo>
                    <a:pt x="449" y="3962"/>
                  </a:lnTo>
                  <a:lnTo>
                    <a:pt x="484" y="4384"/>
                  </a:lnTo>
                  <a:lnTo>
                    <a:pt x="506" y="474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9"/>
            <p:cNvSpPr/>
            <p:nvPr/>
          </p:nvSpPr>
          <p:spPr>
            <a:xfrm>
              <a:off x="3327125" y="-4116025"/>
              <a:ext cx="30925" cy="204825"/>
            </a:xfrm>
            <a:custGeom>
              <a:avLst/>
              <a:gdLst/>
              <a:ahLst/>
              <a:cxnLst/>
              <a:rect l="l" t="t" r="r" b="b"/>
              <a:pathLst>
                <a:path w="1237" h="8193" fill="none" extrusionOk="0">
                  <a:moveTo>
                    <a:pt x="14" y="8193"/>
                  </a:moveTo>
                  <a:lnTo>
                    <a:pt x="14" y="8193"/>
                  </a:lnTo>
                  <a:lnTo>
                    <a:pt x="9" y="8181"/>
                  </a:lnTo>
                  <a:lnTo>
                    <a:pt x="5" y="8157"/>
                  </a:lnTo>
                  <a:lnTo>
                    <a:pt x="5" y="8111"/>
                  </a:lnTo>
                  <a:lnTo>
                    <a:pt x="1" y="8040"/>
                  </a:lnTo>
                  <a:lnTo>
                    <a:pt x="5" y="7923"/>
                  </a:lnTo>
                  <a:lnTo>
                    <a:pt x="14" y="7771"/>
                  </a:lnTo>
                  <a:lnTo>
                    <a:pt x="31" y="7560"/>
                  </a:lnTo>
                  <a:lnTo>
                    <a:pt x="58" y="7302"/>
                  </a:lnTo>
                  <a:lnTo>
                    <a:pt x="93" y="6985"/>
                  </a:lnTo>
                  <a:lnTo>
                    <a:pt x="137" y="6587"/>
                  </a:lnTo>
                  <a:lnTo>
                    <a:pt x="198" y="6118"/>
                  </a:lnTo>
                  <a:lnTo>
                    <a:pt x="278" y="5567"/>
                  </a:lnTo>
                  <a:lnTo>
                    <a:pt x="370" y="4934"/>
                  </a:lnTo>
                  <a:lnTo>
                    <a:pt x="480" y="4196"/>
                  </a:lnTo>
                  <a:lnTo>
                    <a:pt x="612" y="3364"/>
                  </a:lnTo>
                  <a:lnTo>
                    <a:pt x="766" y="2414"/>
                  </a:lnTo>
                  <a:lnTo>
                    <a:pt x="766" y="2414"/>
                  </a:lnTo>
                  <a:lnTo>
                    <a:pt x="810" y="2133"/>
                  </a:lnTo>
                  <a:lnTo>
                    <a:pt x="862" y="1852"/>
                  </a:lnTo>
                  <a:lnTo>
                    <a:pt x="977" y="1278"/>
                  </a:lnTo>
                  <a:lnTo>
                    <a:pt x="1236" y="0"/>
                  </a:lnTo>
                  <a:lnTo>
                    <a:pt x="1236" y="0"/>
                  </a:lnTo>
                  <a:lnTo>
                    <a:pt x="1065" y="949"/>
                  </a:lnTo>
                  <a:lnTo>
                    <a:pt x="898" y="1910"/>
                  </a:lnTo>
                  <a:lnTo>
                    <a:pt x="735" y="2907"/>
                  </a:lnTo>
                  <a:lnTo>
                    <a:pt x="581" y="3926"/>
                  </a:lnTo>
                  <a:lnTo>
                    <a:pt x="432" y="4958"/>
                  </a:lnTo>
                  <a:lnTo>
                    <a:pt x="286" y="6024"/>
                  </a:lnTo>
                  <a:lnTo>
                    <a:pt x="146" y="7103"/>
                  </a:lnTo>
                  <a:lnTo>
                    <a:pt x="14" y="819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9"/>
            <p:cNvSpPr/>
            <p:nvPr/>
          </p:nvSpPr>
          <p:spPr>
            <a:xfrm>
              <a:off x="3327450" y="-4467650"/>
              <a:ext cx="805450" cy="556750"/>
            </a:xfrm>
            <a:custGeom>
              <a:avLst/>
              <a:gdLst/>
              <a:ahLst/>
              <a:cxnLst/>
              <a:rect l="l" t="t" r="r" b="b"/>
              <a:pathLst>
                <a:path w="32218" h="22270" extrusionOk="0">
                  <a:moveTo>
                    <a:pt x="15914" y="1"/>
                  </a:moveTo>
                  <a:lnTo>
                    <a:pt x="15140" y="12"/>
                  </a:lnTo>
                  <a:lnTo>
                    <a:pt x="14366" y="36"/>
                  </a:lnTo>
                  <a:lnTo>
                    <a:pt x="13715" y="83"/>
                  </a:lnTo>
                  <a:lnTo>
                    <a:pt x="13078" y="153"/>
                  </a:lnTo>
                  <a:lnTo>
                    <a:pt x="12462" y="211"/>
                  </a:lnTo>
                  <a:lnTo>
                    <a:pt x="11864" y="294"/>
                  </a:lnTo>
                  <a:lnTo>
                    <a:pt x="11420" y="352"/>
                  </a:lnTo>
                  <a:lnTo>
                    <a:pt x="10993" y="422"/>
                  </a:lnTo>
                  <a:lnTo>
                    <a:pt x="10580" y="504"/>
                  </a:lnTo>
                  <a:lnTo>
                    <a:pt x="10189" y="587"/>
                  </a:lnTo>
                  <a:lnTo>
                    <a:pt x="9811" y="669"/>
                  </a:lnTo>
                  <a:lnTo>
                    <a:pt x="9459" y="762"/>
                  </a:lnTo>
                  <a:lnTo>
                    <a:pt x="8808" y="950"/>
                  </a:lnTo>
                  <a:lnTo>
                    <a:pt x="8254" y="1114"/>
                  </a:lnTo>
                  <a:lnTo>
                    <a:pt x="7797" y="1266"/>
                  </a:lnTo>
                  <a:lnTo>
                    <a:pt x="7449" y="1395"/>
                  </a:lnTo>
                  <a:lnTo>
                    <a:pt x="7225" y="1466"/>
                  </a:lnTo>
                  <a:lnTo>
                    <a:pt x="7001" y="1536"/>
                  </a:lnTo>
                  <a:lnTo>
                    <a:pt x="6513" y="1770"/>
                  </a:lnTo>
                  <a:lnTo>
                    <a:pt x="6280" y="1888"/>
                  </a:lnTo>
                  <a:lnTo>
                    <a:pt x="6047" y="2016"/>
                  </a:lnTo>
                  <a:lnTo>
                    <a:pt x="5862" y="2134"/>
                  </a:lnTo>
                  <a:lnTo>
                    <a:pt x="5682" y="2263"/>
                  </a:lnTo>
                  <a:lnTo>
                    <a:pt x="5506" y="2415"/>
                  </a:lnTo>
                  <a:lnTo>
                    <a:pt x="5330" y="2579"/>
                  </a:lnTo>
                  <a:lnTo>
                    <a:pt x="5158" y="2767"/>
                  </a:lnTo>
                  <a:lnTo>
                    <a:pt x="4987" y="2966"/>
                  </a:lnTo>
                  <a:lnTo>
                    <a:pt x="4820" y="3177"/>
                  </a:lnTo>
                  <a:lnTo>
                    <a:pt x="4653" y="3411"/>
                  </a:lnTo>
                  <a:lnTo>
                    <a:pt x="4490" y="3657"/>
                  </a:lnTo>
                  <a:lnTo>
                    <a:pt x="4327" y="3927"/>
                  </a:lnTo>
                  <a:lnTo>
                    <a:pt x="4169" y="4208"/>
                  </a:lnTo>
                  <a:lnTo>
                    <a:pt x="4015" y="4501"/>
                  </a:lnTo>
                  <a:lnTo>
                    <a:pt x="3861" y="4818"/>
                  </a:lnTo>
                  <a:lnTo>
                    <a:pt x="3707" y="5146"/>
                  </a:lnTo>
                  <a:lnTo>
                    <a:pt x="3558" y="5486"/>
                  </a:lnTo>
                  <a:lnTo>
                    <a:pt x="3413" y="5837"/>
                  </a:lnTo>
                  <a:lnTo>
                    <a:pt x="3268" y="6212"/>
                  </a:lnTo>
                  <a:lnTo>
                    <a:pt x="3127" y="6599"/>
                  </a:lnTo>
                  <a:lnTo>
                    <a:pt x="2986" y="6998"/>
                  </a:lnTo>
                  <a:lnTo>
                    <a:pt x="2850" y="7408"/>
                  </a:lnTo>
                  <a:lnTo>
                    <a:pt x="2714" y="7830"/>
                  </a:lnTo>
                  <a:lnTo>
                    <a:pt x="2577" y="8263"/>
                  </a:lnTo>
                  <a:lnTo>
                    <a:pt x="2450" y="8721"/>
                  </a:lnTo>
                  <a:lnTo>
                    <a:pt x="2318" y="9178"/>
                  </a:lnTo>
                  <a:lnTo>
                    <a:pt x="2195" y="9658"/>
                  </a:lnTo>
                  <a:lnTo>
                    <a:pt x="2067" y="10139"/>
                  </a:lnTo>
                  <a:lnTo>
                    <a:pt x="1949" y="10643"/>
                  </a:lnTo>
                  <a:lnTo>
                    <a:pt x="1826" y="11147"/>
                  </a:lnTo>
                  <a:lnTo>
                    <a:pt x="1711" y="11662"/>
                  </a:lnTo>
                  <a:lnTo>
                    <a:pt x="1593" y="12202"/>
                  </a:lnTo>
                  <a:lnTo>
                    <a:pt x="1483" y="12741"/>
                  </a:lnTo>
                  <a:lnTo>
                    <a:pt x="1368" y="13292"/>
                  </a:lnTo>
                  <a:lnTo>
                    <a:pt x="1298" y="13690"/>
                  </a:lnTo>
                  <a:lnTo>
                    <a:pt x="1223" y="14065"/>
                  </a:lnTo>
                  <a:lnTo>
                    <a:pt x="1052" y="15014"/>
                  </a:lnTo>
                  <a:lnTo>
                    <a:pt x="885" y="15975"/>
                  </a:lnTo>
                  <a:lnTo>
                    <a:pt x="722" y="16972"/>
                  </a:lnTo>
                  <a:lnTo>
                    <a:pt x="568" y="17991"/>
                  </a:lnTo>
                  <a:lnTo>
                    <a:pt x="419" y="19023"/>
                  </a:lnTo>
                  <a:lnTo>
                    <a:pt x="273" y="20089"/>
                  </a:lnTo>
                  <a:lnTo>
                    <a:pt x="133" y="21168"/>
                  </a:lnTo>
                  <a:lnTo>
                    <a:pt x="1" y="22258"/>
                  </a:lnTo>
                  <a:lnTo>
                    <a:pt x="1" y="22269"/>
                  </a:lnTo>
                  <a:lnTo>
                    <a:pt x="427" y="21343"/>
                  </a:lnTo>
                  <a:lnTo>
                    <a:pt x="858" y="20429"/>
                  </a:lnTo>
                  <a:lnTo>
                    <a:pt x="1294" y="19527"/>
                  </a:lnTo>
                  <a:lnTo>
                    <a:pt x="1738" y="18613"/>
                  </a:lnTo>
                  <a:lnTo>
                    <a:pt x="2182" y="17722"/>
                  </a:lnTo>
                  <a:lnTo>
                    <a:pt x="2635" y="16831"/>
                  </a:lnTo>
                  <a:lnTo>
                    <a:pt x="3092" y="15964"/>
                  </a:lnTo>
                  <a:lnTo>
                    <a:pt x="3549" y="15096"/>
                  </a:lnTo>
                  <a:lnTo>
                    <a:pt x="4015" y="14253"/>
                  </a:lnTo>
                  <a:lnTo>
                    <a:pt x="4486" y="13420"/>
                  </a:lnTo>
                  <a:lnTo>
                    <a:pt x="4961" y="12600"/>
                  </a:lnTo>
                  <a:lnTo>
                    <a:pt x="5440" y="11803"/>
                  </a:lnTo>
                  <a:lnTo>
                    <a:pt x="5924" y="11029"/>
                  </a:lnTo>
                  <a:lnTo>
                    <a:pt x="6412" y="10279"/>
                  </a:lnTo>
                  <a:lnTo>
                    <a:pt x="6904" y="9553"/>
                  </a:lnTo>
                  <a:lnTo>
                    <a:pt x="7155" y="9201"/>
                  </a:lnTo>
                  <a:lnTo>
                    <a:pt x="7405" y="8861"/>
                  </a:lnTo>
                  <a:lnTo>
                    <a:pt x="7652" y="8521"/>
                  </a:lnTo>
                  <a:lnTo>
                    <a:pt x="7907" y="8181"/>
                  </a:lnTo>
                  <a:lnTo>
                    <a:pt x="8157" y="7853"/>
                  </a:lnTo>
                  <a:lnTo>
                    <a:pt x="8412" y="7537"/>
                  </a:lnTo>
                  <a:lnTo>
                    <a:pt x="8663" y="7232"/>
                  </a:lnTo>
                  <a:lnTo>
                    <a:pt x="8918" y="6927"/>
                  </a:lnTo>
                  <a:lnTo>
                    <a:pt x="9177" y="6634"/>
                  </a:lnTo>
                  <a:lnTo>
                    <a:pt x="9432" y="6353"/>
                  </a:lnTo>
                  <a:lnTo>
                    <a:pt x="9692" y="6072"/>
                  </a:lnTo>
                  <a:lnTo>
                    <a:pt x="9951" y="5802"/>
                  </a:lnTo>
                  <a:lnTo>
                    <a:pt x="10211" y="5544"/>
                  </a:lnTo>
                  <a:lnTo>
                    <a:pt x="10474" y="5298"/>
                  </a:lnTo>
                  <a:lnTo>
                    <a:pt x="10738" y="5052"/>
                  </a:lnTo>
                  <a:lnTo>
                    <a:pt x="10998" y="4829"/>
                  </a:lnTo>
                  <a:lnTo>
                    <a:pt x="11266" y="4607"/>
                  </a:lnTo>
                  <a:lnTo>
                    <a:pt x="11530" y="4396"/>
                  </a:lnTo>
                  <a:lnTo>
                    <a:pt x="11794" y="4196"/>
                  </a:lnTo>
                  <a:lnTo>
                    <a:pt x="12062" y="3997"/>
                  </a:lnTo>
                  <a:lnTo>
                    <a:pt x="12330" y="3821"/>
                  </a:lnTo>
                  <a:lnTo>
                    <a:pt x="12598" y="3657"/>
                  </a:lnTo>
                  <a:lnTo>
                    <a:pt x="12871" y="3493"/>
                  </a:lnTo>
                  <a:lnTo>
                    <a:pt x="13139" y="3353"/>
                  </a:lnTo>
                  <a:lnTo>
                    <a:pt x="13412" y="3212"/>
                  </a:lnTo>
                  <a:lnTo>
                    <a:pt x="13684" y="3095"/>
                  </a:lnTo>
                  <a:lnTo>
                    <a:pt x="13961" y="2978"/>
                  </a:lnTo>
                  <a:lnTo>
                    <a:pt x="14234" y="2884"/>
                  </a:lnTo>
                  <a:lnTo>
                    <a:pt x="14511" y="2802"/>
                  </a:lnTo>
                  <a:lnTo>
                    <a:pt x="14788" y="2720"/>
                  </a:lnTo>
                  <a:lnTo>
                    <a:pt x="15065" y="2661"/>
                  </a:lnTo>
                  <a:lnTo>
                    <a:pt x="15342" y="2614"/>
                  </a:lnTo>
                  <a:lnTo>
                    <a:pt x="15619" y="2579"/>
                  </a:lnTo>
                  <a:lnTo>
                    <a:pt x="15900" y="2556"/>
                  </a:lnTo>
                  <a:lnTo>
                    <a:pt x="16257" y="2544"/>
                  </a:lnTo>
                  <a:lnTo>
                    <a:pt x="16591" y="2556"/>
                  </a:lnTo>
                  <a:lnTo>
                    <a:pt x="16925" y="2579"/>
                  </a:lnTo>
                  <a:lnTo>
                    <a:pt x="16938" y="2087"/>
                  </a:lnTo>
                  <a:lnTo>
                    <a:pt x="16947" y="1723"/>
                  </a:lnTo>
                  <a:lnTo>
                    <a:pt x="16960" y="1501"/>
                  </a:lnTo>
                  <a:lnTo>
                    <a:pt x="16964" y="1442"/>
                  </a:lnTo>
                  <a:lnTo>
                    <a:pt x="16969" y="1430"/>
                  </a:lnTo>
                  <a:lnTo>
                    <a:pt x="16973" y="1430"/>
                  </a:lnTo>
                  <a:lnTo>
                    <a:pt x="16978" y="1442"/>
                  </a:lnTo>
                  <a:lnTo>
                    <a:pt x="16986" y="1501"/>
                  </a:lnTo>
                  <a:lnTo>
                    <a:pt x="17000" y="1723"/>
                  </a:lnTo>
                  <a:lnTo>
                    <a:pt x="17017" y="2087"/>
                  </a:lnTo>
                  <a:lnTo>
                    <a:pt x="17026" y="2579"/>
                  </a:lnTo>
                  <a:lnTo>
                    <a:pt x="17290" y="2614"/>
                  </a:lnTo>
                  <a:lnTo>
                    <a:pt x="17554" y="2649"/>
                  </a:lnTo>
                  <a:lnTo>
                    <a:pt x="17818" y="2684"/>
                  </a:lnTo>
                  <a:lnTo>
                    <a:pt x="18081" y="2731"/>
                  </a:lnTo>
                  <a:lnTo>
                    <a:pt x="18341" y="2790"/>
                  </a:lnTo>
                  <a:lnTo>
                    <a:pt x="18605" y="2860"/>
                  </a:lnTo>
                  <a:lnTo>
                    <a:pt x="18864" y="2931"/>
                  </a:lnTo>
                  <a:lnTo>
                    <a:pt x="19123" y="3013"/>
                  </a:lnTo>
                  <a:lnTo>
                    <a:pt x="19383" y="3106"/>
                  </a:lnTo>
                  <a:lnTo>
                    <a:pt x="19642" y="3200"/>
                  </a:lnTo>
                  <a:lnTo>
                    <a:pt x="19902" y="3306"/>
                  </a:lnTo>
                  <a:lnTo>
                    <a:pt x="20161" y="3411"/>
                  </a:lnTo>
                  <a:lnTo>
                    <a:pt x="20416" y="3528"/>
                  </a:lnTo>
                  <a:lnTo>
                    <a:pt x="20676" y="3657"/>
                  </a:lnTo>
                  <a:lnTo>
                    <a:pt x="20931" y="3798"/>
                  </a:lnTo>
                  <a:lnTo>
                    <a:pt x="21186" y="3939"/>
                  </a:lnTo>
                  <a:lnTo>
                    <a:pt x="21441" y="4079"/>
                  </a:lnTo>
                  <a:lnTo>
                    <a:pt x="21696" y="4243"/>
                  </a:lnTo>
                  <a:lnTo>
                    <a:pt x="21951" y="4407"/>
                  </a:lnTo>
                  <a:lnTo>
                    <a:pt x="22201" y="4571"/>
                  </a:lnTo>
                  <a:lnTo>
                    <a:pt x="22456" y="4747"/>
                  </a:lnTo>
                  <a:lnTo>
                    <a:pt x="22707" y="4935"/>
                  </a:lnTo>
                  <a:lnTo>
                    <a:pt x="22958" y="5134"/>
                  </a:lnTo>
                  <a:lnTo>
                    <a:pt x="23204" y="5333"/>
                  </a:lnTo>
                  <a:lnTo>
                    <a:pt x="23454" y="5533"/>
                  </a:lnTo>
                  <a:lnTo>
                    <a:pt x="23701" y="5755"/>
                  </a:lnTo>
                  <a:lnTo>
                    <a:pt x="23947" y="5978"/>
                  </a:lnTo>
                  <a:lnTo>
                    <a:pt x="24193" y="6201"/>
                  </a:lnTo>
                  <a:lnTo>
                    <a:pt x="24439" y="6435"/>
                  </a:lnTo>
                  <a:lnTo>
                    <a:pt x="24681" y="6681"/>
                  </a:lnTo>
                  <a:lnTo>
                    <a:pt x="24923" y="6939"/>
                  </a:lnTo>
                  <a:lnTo>
                    <a:pt x="25165" y="7197"/>
                  </a:lnTo>
                  <a:lnTo>
                    <a:pt x="25407" y="7455"/>
                  </a:lnTo>
                  <a:lnTo>
                    <a:pt x="25649" y="7724"/>
                  </a:lnTo>
                  <a:lnTo>
                    <a:pt x="25886" y="8006"/>
                  </a:lnTo>
                  <a:lnTo>
                    <a:pt x="26123" y="8299"/>
                  </a:lnTo>
                  <a:lnTo>
                    <a:pt x="26357" y="8592"/>
                  </a:lnTo>
                  <a:lnTo>
                    <a:pt x="26594" y="8885"/>
                  </a:lnTo>
                  <a:lnTo>
                    <a:pt x="26827" y="9189"/>
                  </a:lnTo>
                  <a:lnTo>
                    <a:pt x="27060" y="9506"/>
                  </a:lnTo>
                  <a:lnTo>
                    <a:pt x="27289" y="9822"/>
                  </a:lnTo>
                  <a:lnTo>
                    <a:pt x="27522" y="10150"/>
                  </a:lnTo>
                  <a:lnTo>
                    <a:pt x="27750" y="10490"/>
                  </a:lnTo>
                  <a:lnTo>
                    <a:pt x="27979" y="10830"/>
                  </a:lnTo>
                  <a:lnTo>
                    <a:pt x="28203" y="11182"/>
                  </a:lnTo>
                  <a:lnTo>
                    <a:pt x="28428" y="11533"/>
                  </a:lnTo>
                  <a:lnTo>
                    <a:pt x="28652" y="11897"/>
                  </a:lnTo>
                  <a:lnTo>
                    <a:pt x="28872" y="12260"/>
                  </a:lnTo>
                  <a:lnTo>
                    <a:pt x="29091" y="12635"/>
                  </a:lnTo>
                  <a:lnTo>
                    <a:pt x="29311" y="13022"/>
                  </a:lnTo>
                  <a:lnTo>
                    <a:pt x="29531" y="13409"/>
                  </a:lnTo>
                  <a:lnTo>
                    <a:pt x="29747" y="13807"/>
                  </a:lnTo>
                  <a:lnTo>
                    <a:pt x="29962" y="14206"/>
                  </a:lnTo>
                  <a:lnTo>
                    <a:pt x="30173" y="14616"/>
                  </a:lnTo>
                  <a:lnTo>
                    <a:pt x="30384" y="15026"/>
                  </a:lnTo>
                  <a:lnTo>
                    <a:pt x="30595" y="15448"/>
                  </a:lnTo>
                  <a:lnTo>
                    <a:pt x="30802" y="15882"/>
                  </a:lnTo>
                  <a:lnTo>
                    <a:pt x="31013" y="16315"/>
                  </a:lnTo>
                  <a:lnTo>
                    <a:pt x="31215" y="16749"/>
                  </a:lnTo>
                  <a:lnTo>
                    <a:pt x="31417" y="17206"/>
                  </a:lnTo>
                  <a:lnTo>
                    <a:pt x="31620" y="17652"/>
                  </a:lnTo>
                  <a:lnTo>
                    <a:pt x="31822" y="18120"/>
                  </a:lnTo>
                  <a:lnTo>
                    <a:pt x="32020" y="18577"/>
                  </a:lnTo>
                  <a:lnTo>
                    <a:pt x="32218" y="19058"/>
                  </a:lnTo>
                  <a:lnTo>
                    <a:pt x="32086" y="17652"/>
                  </a:lnTo>
                  <a:lnTo>
                    <a:pt x="31954" y="16292"/>
                  </a:lnTo>
                  <a:lnTo>
                    <a:pt x="31906" y="15800"/>
                  </a:lnTo>
                  <a:lnTo>
                    <a:pt x="31853" y="15319"/>
                  </a:lnTo>
                  <a:lnTo>
                    <a:pt x="31791" y="14839"/>
                  </a:lnTo>
                  <a:lnTo>
                    <a:pt x="31730" y="14358"/>
                  </a:lnTo>
                  <a:lnTo>
                    <a:pt x="31642" y="13784"/>
                  </a:lnTo>
                  <a:lnTo>
                    <a:pt x="31545" y="13198"/>
                  </a:lnTo>
                  <a:lnTo>
                    <a:pt x="31439" y="12588"/>
                  </a:lnTo>
                  <a:lnTo>
                    <a:pt x="31325" y="11967"/>
                  </a:lnTo>
                  <a:lnTo>
                    <a:pt x="31202" y="11346"/>
                  </a:lnTo>
                  <a:lnTo>
                    <a:pt x="31066" y="10713"/>
                  </a:lnTo>
                  <a:lnTo>
                    <a:pt x="30916" y="10080"/>
                  </a:lnTo>
                  <a:lnTo>
                    <a:pt x="30762" y="9447"/>
                  </a:lnTo>
                  <a:lnTo>
                    <a:pt x="30666" y="9096"/>
                  </a:lnTo>
                  <a:lnTo>
                    <a:pt x="30564" y="8756"/>
                  </a:lnTo>
                  <a:lnTo>
                    <a:pt x="30468" y="8416"/>
                  </a:lnTo>
                  <a:lnTo>
                    <a:pt x="30362" y="8088"/>
                  </a:lnTo>
                  <a:lnTo>
                    <a:pt x="30257" y="7759"/>
                  </a:lnTo>
                  <a:lnTo>
                    <a:pt x="30151" y="7443"/>
                  </a:lnTo>
                  <a:lnTo>
                    <a:pt x="30037" y="7138"/>
                  </a:lnTo>
                  <a:lnTo>
                    <a:pt x="29927" y="6822"/>
                  </a:lnTo>
                  <a:lnTo>
                    <a:pt x="29813" y="6529"/>
                  </a:lnTo>
                  <a:lnTo>
                    <a:pt x="29694" y="6236"/>
                  </a:lnTo>
                  <a:lnTo>
                    <a:pt x="29575" y="5943"/>
                  </a:lnTo>
                  <a:lnTo>
                    <a:pt x="29452" y="5673"/>
                  </a:lnTo>
                  <a:lnTo>
                    <a:pt x="29329" y="5392"/>
                  </a:lnTo>
                  <a:lnTo>
                    <a:pt x="29201" y="5134"/>
                  </a:lnTo>
                  <a:lnTo>
                    <a:pt x="29074" y="4865"/>
                  </a:lnTo>
                  <a:lnTo>
                    <a:pt x="28942" y="4618"/>
                  </a:lnTo>
                  <a:lnTo>
                    <a:pt x="28810" y="4372"/>
                  </a:lnTo>
                  <a:lnTo>
                    <a:pt x="28678" y="4138"/>
                  </a:lnTo>
                  <a:lnTo>
                    <a:pt x="28542" y="3903"/>
                  </a:lnTo>
                  <a:lnTo>
                    <a:pt x="28401" y="3681"/>
                  </a:lnTo>
                  <a:lnTo>
                    <a:pt x="28265" y="3470"/>
                  </a:lnTo>
                  <a:lnTo>
                    <a:pt x="28124" y="3259"/>
                  </a:lnTo>
                  <a:lnTo>
                    <a:pt x="27979" y="3060"/>
                  </a:lnTo>
                  <a:lnTo>
                    <a:pt x="27834" y="2872"/>
                  </a:lnTo>
                  <a:lnTo>
                    <a:pt x="27689" y="2684"/>
                  </a:lnTo>
                  <a:lnTo>
                    <a:pt x="27539" y="2509"/>
                  </a:lnTo>
                  <a:lnTo>
                    <a:pt x="27390" y="2345"/>
                  </a:lnTo>
                  <a:lnTo>
                    <a:pt x="27240" y="2181"/>
                  </a:lnTo>
                  <a:lnTo>
                    <a:pt x="27086" y="2028"/>
                  </a:lnTo>
                  <a:lnTo>
                    <a:pt x="26933" y="1888"/>
                  </a:lnTo>
                  <a:lnTo>
                    <a:pt x="26779" y="1747"/>
                  </a:lnTo>
                  <a:lnTo>
                    <a:pt x="26620" y="1630"/>
                  </a:lnTo>
                  <a:lnTo>
                    <a:pt x="26422" y="1489"/>
                  </a:lnTo>
                  <a:lnTo>
                    <a:pt x="26216" y="1372"/>
                  </a:lnTo>
                  <a:lnTo>
                    <a:pt x="26009" y="1266"/>
                  </a:lnTo>
                  <a:lnTo>
                    <a:pt x="25798" y="1173"/>
                  </a:lnTo>
                  <a:lnTo>
                    <a:pt x="25345" y="997"/>
                  </a:lnTo>
                  <a:lnTo>
                    <a:pt x="24866" y="833"/>
                  </a:lnTo>
                  <a:lnTo>
                    <a:pt x="23872" y="669"/>
                  </a:lnTo>
                  <a:lnTo>
                    <a:pt x="22830" y="516"/>
                  </a:lnTo>
                  <a:lnTo>
                    <a:pt x="21740" y="376"/>
                  </a:lnTo>
                  <a:lnTo>
                    <a:pt x="20618" y="258"/>
                  </a:lnTo>
                  <a:lnTo>
                    <a:pt x="19466" y="153"/>
                  </a:lnTo>
                  <a:lnTo>
                    <a:pt x="18882" y="106"/>
                  </a:lnTo>
                  <a:lnTo>
                    <a:pt x="18292" y="71"/>
                  </a:lnTo>
                  <a:lnTo>
                    <a:pt x="17699" y="47"/>
                  </a:lnTo>
                  <a:lnTo>
                    <a:pt x="17105" y="24"/>
                  </a:lnTo>
                  <a:lnTo>
                    <a:pt x="16507" y="12"/>
                  </a:lnTo>
                  <a:lnTo>
                    <a:pt x="15914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9"/>
            <p:cNvSpPr/>
            <p:nvPr/>
          </p:nvSpPr>
          <p:spPr>
            <a:xfrm>
              <a:off x="3327450" y="-4467650"/>
              <a:ext cx="805450" cy="556750"/>
            </a:xfrm>
            <a:custGeom>
              <a:avLst/>
              <a:gdLst/>
              <a:ahLst/>
              <a:cxnLst/>
              <a:rect l="l" t="t" r="r" b="b"/>
              <a:pathLst>
                <a:path w="32218" h="22270" fill="none" extrusionOk="0">
                  <a:moveTo>
                    <a:pt x="1" y="22269"/>
                  </a:moveTo>
                  <a:lnTo>
                    <a:pt x="1" y="22269"/>
                  </a:lnTo>
                  <a:lnTo>
                    <a:pt x="1" y="22258"/>
                  </a:lnTo>
                  <a:lnTo>
                    <a:pt x="1" y="22258"/>
                  </a:lnTo>
                  <a:lnTo>
                    <a:pt x="133" y="21168"/>
                  </a:lnTo>
                  <a:lnTo>
                    <a:pt x="273" y="20089"/>
                  </a:lnTo>
                  <a:lnTo>
                    <a:pt x="419" y="19023"/>
                  </a:lnTo>
                  <a:lnTo>
                    <a:pt x="568" y="17991"/>
                  </a:lnTo>
                  <a:lnTo>
                    <a:pt x="722" y="16972"/>
                  </a:lnTo>
                  <a:lnTo>
                    <a:pt x="885" y="15975"/>
                  </a:lnTo>
                  <a:lnTo>
                    <a:pt x="1052" y="15014"/>
                  </a:lnTo>
                  <a:lnTo>
                    <a:pt x="1223" y="14065"/>
                  </a:lnTo>
                  <a:lnTo>
                    <a:pt x="1223" y="14065"/>
                  </a:lnTo>
                  <a:lnTo>
                    <a:pt x="1298" y="13690"/>
                  </a:lnTo>
                  <a:lnTo>
                    <a:pt x="1368" y="13292"/>
                  </a:lnTo>
                  <a:lnTo>
                    <a:pt x="1368" y="13292"/>
                  </a:lnTo>
                  <a:lnTo>
                    <a:pt x="1483" y="12741"/>
                  </a:lnTo>
                  <a:lnTo>
                    <a:pt x="1593" y="12202"/>
                  </a:lnTo>
                  <a:lnTo>
                    <a:pt x="1711" y="11662"/>
                  </a:lnTo>
                  <a:lnTo>
                    <a:pt x="1826" y="11147"/>
                  </a:lnTo>
                  <a:lnTo>
                    <a:pt x="1949" y="10643"/>
                  </a:lnTo>
                  <a:lnTo>
                    <a:pt x="2067" y="10139"/>
                  </a:lnTo>
                  <a:lnTo>
                    <a:pt x="2195" y="9658"/>
                  </a:lnTo>
                  <a:lnTo>
                    <a:pt x="2318" y="9178"/>
                  </a:lnTo>
                  <a:lnTo>
                    <a:pt x="2450" y="8721"/>
                  </a:lnTo>
                  <a:lnTo>
                    <a:pt x="2577" y="8263"/>
                  </a:lnTo>
                  <a:lnTo>
                    <a:pt x="2714" y="7830"/>
                  </a:lnTo>
                  <a:lnTo>
                    <a:pt x="2850" y="7408"/>
                  </a:lnTo>
                  <a:lnTo>
                    <a:pt x="2986" y="6998"/>
                  </a:lnTo>
                  <a:lnTo>
                    <a:pt x="3127" y="6599"/>
                  </a:lnTo>
                  <a:lnTo>
                    <a:pt x="3268" y="6212"/>
                  </a:lnTo>
                  <a:lnTo>
                    <a:pt x="3413" y="5837"/>
                  </a:lnTo>
                  <a:lnTo>
                    <a:pt x="3558" y="5486"/>
                  </a:lnTo>
                  <a:lnTo>
                    <a:pt x="3707" y="5146"/>
                  </a:lnTo>
                  <a:lnTo>
                    <a:pt x="3861" y="4818"/>
                  </a:lnTo>
                  <a:lnTo>
                    <a:pt x="4015" y="4501"/>
                  </a:lnTo>
                  <a:lnTo>
                    <a:pt x="4169" y="4208"/>
                  </a:lnTo>
                  <a:lnTo>
                    <a:pt x="4327" y="3927"/>
                  </a:lnTo>
                  <a:lnTo>
                    <a:pt x="4490" y="3657"/>
                  </a:lnTo>
                  <a:lnTo>
                    <a:pt x="4653" y="3411"/>
                  </a:lnTo>
                  <a:lnTo>
                    <a:pt x="4820" y="3177"/>
                  </a:lnTo>
                  <a:lnTo>
                    <a:pt x="4987" y="2966"/>
                  </a:lnTo>
                  <a:lnTo>
                    <a:pt x="5158" y="2767"/>
                  </a:lnTo>
                  <a:lnTo>
                    <a:pt x="5330" y="2579"/>
                  </a:lnTo>
                  <a:lnTo>
                    <a:pt x="5506" y="2415"/>
                  </a:lnTo>
                  <a:lnTo>
                    <a:pt x="5682" y="2263"/>
                  </a:lnTo>
                  <a:lnTo>
                    <a:pt x="5862" y="2134"/>
                  </a:lnTo>
                  <a:lnTo>
                    <a:pt x="6047" y="2016"/>
                  </a:lnTo>
                  <a:lnTo>
                    <a:pt x="6047" y="2016"/>
                  </a:lnTo>
                  <a:lnTo>
                    <a:pt x="6280" y="1888"/>
                  </a:lnTo>
                  <a:lnTo>
                    <a:pt x="6513" y="1770"/>
                  </a:lnTo>
                  <a:lnTo>
                    <a:pt x="7001" y="1536"/>
                  </a:lnTo>
                  <a:lnTo>
                    <a:pt x="7001" y="1536"/>
                  </a:lnTo>
                  <a:lnTo>
                    <a:pt x="7225" y="1466"/>
                  </a:lnTo>
                  <a:lnTo>
                    <a:pt x="7225" y="1466"/>
                  </a:lnTo>
                  <a:lnTo>
                    <a:pt x="7449" y="1395"/>
                  </a:lnTo>
                  <a:lnTo>
                    <a:pt x="7797" y="1266"/>
                  </a:lnTo>
                  <a:lnTo>
                    <a:pt x="8254" y="1114"/>
                  </a:lnTo>
                  <a:lnTo>
                    <a:pt x="8808" y="950"/>
                  </a:lnTo>
                  <a:lnTo>
                    <a:pt x="9459" y="762"/>
                  </a:lnTo>
                  <a:lnTo>
                    <a:pt x="9811" y="669"/>
                  </a:lnTo>
                  <a:lnTo>
                    <a:pt x="10189" y="587"/>
                  </a:lnTo>
                  <a:lnTo>
                    <a:pt x="10580" y="504"/>
                  </a:lnTo>
                  <a:lnTo>
                    <a:pt x="10993" y="422"/>
                  </a:lnTo>
                  <a:lnTo>
                    <a:pt x="11420" y="352"/>
                  </a:lnTo>
                  <a:lnTo>
                    <a:pt x="11864" y="294"/>
                  </a:lnTo>
                  <a:lnTo>
                    <a:pt x="11864" y="294"/>
                  </a:lnTo>
                  <a:lnTo>
                    <a:pt x="12462" y="211"/>
                  </a:lnTo>
                  <a:lnTo>
                    <a:pt x="13078" y="153"/>
                  </a:lnTo>
                  <a:lnTo>
                    <a:pt x="13715" y="83"/>
                  </a:lnTo>
                  <a:lnTo>
                    <a:pt x="14366" y="36"/>
                  </a:lnTo>
                  <a:lnTo>
                    <a:pt x="14366" y="36"/>
                  </a:lnTo>
                  <a:lnTo>
                    <a:pt x="15140" y="12"/>
                  </a:lnTo>
                  <a:lnTo>
                    <a:pt x="15914" y="1"/>
                  </a:lnTo>
                  <a:lnTo>
                    <a:pt x="15914" y="1"/>
                  </a:lnTo>
                  <a:lnTo>
                    <a:pt x="16507" y="12"/>
                  </a:lnTo>
                  <a:lnTo>
                    <a:pt x="17105" y="24"/>
                  </a:lnTo>
                  <a:lnTo>
                    <a:pt x="17699" y="47"/>
                  </a:lnTo>
                  <a:lnTo>
                    <a:pt x="18292" y="71"/>
                  </a:lnTo>
                  <a:lnTo>
                    <a:pt x="18882" y="106"/>
                  </a:lnTo>
                  <a:lnTo>
                    <a:pt x="19466" y="153"/>
                  </a:lnTo>
                  <a:lnTo>
                    <a:pt x="20618" y="258"/>
                  </a:lnTo>
                  <a:lnTo>
                    <a:pt x="21740" y="376"/>
                  </a:lnTo>
                  <a:lnTo>
                    <a:pt x="22830" y="516"/>
                  </a:lnTo>
                  <a:lnTo>
                    <a:pt x="23872" y="669"/>
                  </a:lnTo>
                  <a:lnTo>
                    <a:pt x="24866" y="833"/>
                  </a:lnTo>
                  <a:lnTo>
                    <a:pt x="24866" y="833"/>
                  </a:lnTo>
                  <a:lnTo>
                    <a:pt x="25345" y="997"/>
                  </a:lnTo>
                  <a:lnTo>
                    <a:pt x="25798" y="1173"/>
                  </a:lnTo>
                  <a:lnTo>
                    <a:pt x="25798" y="1173"/>
                  </a:lnTo>
                  <a:lnTo>
                    <a:pt x="26009" y="1266"/>
                  </a:lnTo>
                  <a:lnTo>
                    <a:pt x="26216" y="1372"/>
                  </a:lnTo>
                  <a:lnTo>
                    <a:pt x="26422" y="1489"/>
                  </a:lnTo>
                  <a:lnTo>
                    <a:pt x="26620" y="1630"/>
                  </a:lnTo>
                  <a:lnTo>
                    <a:pt x="26620" y="1630"/>
                  </a:lnTo>
                  <a:lnTo>
                    <a:pt x="26779" y="1747"/>
                  </a:lnTo>
                  <a:lnTo>
                    <a:pt x="26933" y="1888"/>
                  </a:lnTo>
                  <a:lnTo>
                    <a:pt x="27086" y="2028"/>
                  </a:lnTo>
                  <a:lnTo>
                    <a:pt x="27240" y="2181"/>
                  </a:lnTo>
                  <a:lnTo>
                    <a:pt x="27390" y="2345"/>
                  </a:lnTo>
                  <a:lnTo>
                    <a:pt x="27539" y="2509"/>
                  </a:lnTo>
                  <a:lnTo>
                    <a:pt x="27689" y="2684"/>
                  </a:lnTo>
                  <a:lnTo>
                    <a:pt x="27834" y="2872"/>
                  </a:lnTo>
                  <a:lnTo>
                    <a:pt x="27979" y="3060"/>
                  </a:lnTo>
                  <a:lnTo>
                    <a:pt x="28124" y="3259"/>
                  </a:lnTo>
                  <a:lnTo>
                    <a:pt x="28265" y="3470"/>
                  </a:lnTo>
                  <a:lnTo>
                    <a:pt x="28401" y="3681"/>
                  </a:lnTo>
                  <a:lnTo>
                    <a:pt x="28542" y="3903"/>
                  </a:lnTo>
                  <a:lnTo>
                    <a:pt x="28678" y="4138"/>
                  </a:lnTo>
                  <a:lnTo>
                    <a:pt x="28810" y="4372"/>
                  </a:lnTo>
                  <a:lnTo>
                    <a:pt x="28942" y="4618"/>
                  </a:lnTo>
                  <a:lnTo>
                    <a:pt x="29074" y="4865"/>
                  </a:lnTo>
                  <a:lnTo>
                    <a:pt x="29201" y="5134"/>
                  </a:lnTo>
                  <a:lnTo>
                    <a:pt x="29329" y="5392"/>
                  </a:lnTo>
                  <a:lnTo>
                    <a:pt x="29452" y="5673"/>
                  </a:lnTo>
                  <a:lnTo>
                    <a:pt x="29575" y="5943"/>
                  </a:lnTo>
                  <a:lnTo>
                    <a:pt x="29694" y="6236"/>
                  </a:lnTo>
                  <a:lnTo>
                    <a:pt x="29813" y="6529"/>
                  </a:lnTo>
                  <a:lnTo>
                    <a:pt x="29927" y="6822"/>
                  </a:lnTo>
                  <a:lnTo>
                    <a:pt x="30037" y="7138"/>
                  </a:lnTo>
                  <a:lnTo>
                    <a:pt x="30151" y="7443"/>
                  </a:lnTo>
                  <a:lnTo>
                    <a:pt x="30257" y="7759"/>
                  </a:lnTo>
                  <a:lnTo>
                    <a:pt x="30362" y="8088"/>
                  </a:lnTo>
                  <a:lnTo>
                    <a:pt x="30468" y="8416"/>
                  </a:lnTo>
                  <a:lnTo>
                    <a:pt x="30564" y="8756"/>
                  </a:lnTo>
                  <a:lnTo>
                    <a:pt x="30666" y="9096"/>
                  </a:lnTo>
                  <a:lnTo>
                    <a:pt x="30762" y="9447"/>
                  </a:lnTo>
                  <a:lnTo>
                    <a:pt x="30762" y="9447"/>
                  </a:lnTo>
                  <a:lnTo>
                    <a:pt x="30916" y="10080"/>
                  </a:lnTo>
                  <a:lnTo>
                    <a:pt x="31066" y="10713"/>
                  </a:lnTo>
                  <a:lnTo>
                    <a:pt x="31202" y="11346"/>
                  </a:lnTo>
                  <a:lnTo>
                    <a:pt x="31325" y="11967"/>
                  </a:lnTo>
                  <a:lnTo>
                    <a:pt x="31439" y="12588"/>
                  </a:lnTo>
                  <a:lnTo>
                    <a:pt x="31545" y="13198"/>
                  </a:lnTo>
                  <a:lnTo>
                    <a:pt x="31642" y="13784"/>
                  </a:lnTo>
                  <a:lnTo>
                    <a:pt x="31730" y="14358"/>
                  </a:lnTo>
                  <a:lnTo>
                    <a:pt x="31730" y="14358"/>
                  </a:lnTo>
                  <a:lnTo>
                    <a:pt x="31791" y="14839"/>
                  </a:lnTo>
                  <a:lnTo>
                    <a:pt x="31853" y="15319"/>
                  </a:lnTo>
                  <a:lnTo>
                    <a:pt x="31906" y="15800"/>
                  </a:lnTo>
                  <a:lnTo>
                    <a:pt x="31954" y="16292"/>
                  </a:lnTo>
                  <a:lnTo>
                    <a:pt x="31954" y="16292"/>
                  </a:lnTo>
                  <a:lnTo>
                    <a:pt x="32086" y="17652"/>
                  </a:lnTo>
                  <a:lnTo>
                    <a:pt x="32218" y="19058"/>
                  </a:lnTo>
                  <a:lnTo>
                    <a:pt x="32218" y="19058"/>
                  </a:lnTo>
                  <a:lnTo>
                    <a:pt x="32020" y="18577"/>
                  </a:lnTo>
                  <a:lnTo>
                    <a:pt x="31822" y="18120"/>
                  </a:lnTo>
                  <a:lnTo>
                    <a:pt x="31620" y="17652"/>
                  </a:lnTo>
                  <a:lnTo>
                    <a:pt x="31417" y="17206"/>
                  </a:lnTo>
                  <a:lnTo>
                    <a:pt x="31215" y="16749"/>
                  </a:lnTo>
                  <a:lnTo>
                    <a:pt x="31013" y="16315"/>
                  </a:lnTo>
                  <a:lnTo>
                    <a:pt x="30802" y="15882"/>
                  </a:lnTo>
                  <a:lnTo>
                    <a:pt x="30595" y="15448"/>
                  </a:lnTo>
                  <a:lnTo>
                    <a:pt x="30384" y="15026"/>
                  </a:lnTo>
                  <a:lnTo>
                    <a:pt x="30173" y="14616"/>
                  </a:lnTo>
                  <a:lnTo>
                    <a:pt x="29962" y="14206"/>
                  </a:lnTo>
                  <a:lnTo>
                    <a:pt x="29747" y="13807"/>
                  </a:lnTo>
                  <a:lnTo>
                    <a:pt x="29531" y="13409"/>
                  </a:lnTo>
                  <a:lnTo>
                    <a:pt x="29311" y="13022"/>
                  </a:lnTo>
                  <a:lnTo>
                    <a:pt x="29091" y="12635"/>
                  </a:lnTo>
                  <a:lnTo>
                    <a:pt x="28872" y="12260"/>
                  </a:lnTo>
                  <a:lnTo>
                    <a:pt x="28652" y="11897"/>
                  </a:lnTo>
                  <a:lnTo>
                    <a:pt x="28428" y="11533"/>
                  </a:lnTo>
                  <a:lnTo>
                    <a:pt x="28203" y="11182"/>
                  </a:lnTo>
                  <a:lnTo>
                    <a:pt x="27979" y="10830"/>
                  </a:lnTo>
                  <a:lnTo>
                    <a:pt x="27750" y="10490"/>
                  </a:lnTo>
                  <a:lnTo>
                    <a:pt x="27522" y="10150"/>
                  </a:lnTo>
                  <a:lnTo>
                    <a:pt x="27289" y="9822"/>
                  </a:lnTo>
                  <a:lnTo>
                    <a:pt x="27060" y="9506"/>
                  </a:lnTo>
                  <a:lnTo>
                    <a:pt x="26827" y="9189"/>
                  </a:lnTo>
                  <a:lnTo>
                    <a:pt x="26594" y="8885"/>
                  </a:lnTo>
                  <a:lnTo>
                    <a:pt x="26357" y="8592"/>
                  </a:lnTo>
                  <a:lnTo>
                    <a:pt x="26123" y="8299"/>
                  </a:lnTo>
                  <a:lnTo>
                    <a:pt x="25886" y="8006"/>
                  </a:lnTo>
                  <a:lnTo>
                    <a:pt x="25649" y="7724"/>
                  </a:lnTo>
                  <a:lnTo>
                    <a:pt x="25407" y="7455"/>
                  </a:lnTo>
                  <a:lnTo>
                    <a:pt x="25165" y="7197"/>
                  </a:lnTo>
                  <a:lnTo>
                    <a:pt x="24923" y="6939"/>
                  </a:lnTo>
                  <a:lnTo>
                    <a:pt x="24681" y="6681"/>
                  </a:lnTo>
                  <a:lnTo>
                    <a:pt x="24439" y="6435"/>
                  </a:lnTo>
                  <a:lnTo>
                    <a:pt x="24193" y="6201"/>
                  </a:lnTo>
                  <a:lnTo>
                    <a:pt x="23947" y="5978"/>
                  </a:lnTo>
                  <a:lnTo>
                    <a:pt x="23701" y="5755"/>
                  </a:lnTo>
                  <a:lnTo>
                    <a:pt x="23454" y="5533"/>
                  </a:lnTo>
                  <a:lnTo>
                    <a:pt x="23204" y="5333"/>
                  </a:lnTo>
                  <a:lnTo>
                    <a:pt x="22958" y="5134"/>
                  </a:lnTo>
                  <a:lnTo>
                    <a:pt x="22707" y="4935"/>
                  </a:lnTo>
                  <a:lnTo>
                    <a:pt x="22456" y="4747"/>
                  </a:lnTo>
                  <a:lnTo>
                    <a:pt x="22201" y="4571"/>
                  </a:lnTo>
                  <a:lnTo>
                    <a:pt x="21951" y="4407"/>
                  </a:lnTo>
                  <a:lnTo>
                    <a:pt x="21696" y="4243"/>
                  </a:lnTo>
                  <a:lnTo>
                    <a:pt x="21441" y="4079"/>
                  </a:lnTo>
                  <a:lnTo>
                    <a:pt x="21186" y="3939"/>
                  </a:lnTo>
                  <a:lnTo>
                    <a:pt x="20931" y="3798"/>
                  </a:lnTo>
                  <a:lnTo>
                    <a:pt x="20676" y="3657"/>
                  </a:lnTo>
                  <a:lnTo>
                    <a:pt x="20416" y="3528"/>
                  </a:lnTo>
                  <a:lnTo>
                    <a:pt x="20161" y="3411"/>
                  </a:lnTo>
                  <a:lnTo>
                    <a:pt x="19902" y="3306"/>
                  </a:lnTo>
                  <a:lnTo>
                    <a:pt x="19642" y="3200"/>
                  </a:lnTo>
                  <a:lnTo>
                    <a:pt x="19383" y="3106"/>
                  </a:lnTo>
                  <a:lnTo>
                    <a:pt x="19123" y="3013"/>
                  </a:lnTo>
                  <a:lnTo>
                    <a:pt x="18864" y="2931"/>
                  </a:lnTo>
                  <a:lnTo>
                    <a:pt x="18605" y="2860"/>
                  </a:lnTo>
                  <a:lnTo>
                    <a:pt x="18341" y="2790"/>
                  </a:lnTo>
                  <a:lnTo>
                    <a:pt x="18081" y="2731"/>
                  </a:lnTo>
                  <a:lnTo>
                    <a:pt x="17818" y="2684"/>
                  </a:lnTo>
                  <a:lnTo>
                    <a:pt x="17554" y="2649"/>
                  </a:lnTo>
                  <a:lnTo>
                    <a:pt x="17290" y="2614"/>
                  </a:lnTo>
                  <a:lnTo>
                    <a:pt x="17026" y="2579"/>
                  </a:lnTo>
                  <a:lnTo>
                    <a:pt x="17026" y="2579"/>
                  </a:lnTo>
                  <a:lnTo>
                    <a:pt x="17017" y="2087"/>
                  </a:lnTo>
                  <a:lnTo>
                    <a:pt x="17000" y="1723"/>
                  </a:lnTo>
                  <a:lnTo>
                    <a:pt x="16986" y="1501"/>
                  </a:lnTo>
                  <a:lnTo>
                    <a:pt x="16978" y="1442"/>
                  </a:lnTo>
                  <a:lnTo>
                    <a:pt x="16973" y="1430"/>
                  </a:lnTo>
                  <a:lnTo>
                    <a:pt x="16969" y="1430"/>
                  </a:lnTo>
                  <a:lnTo>
                    <a:pt x="16969" y="1430"/>
                  </a:lnTo>
                  <a:lnTo>
                    <a:pt x="16964" y="1442"/>
                  </a:lnTo>
                  <a:lnTo>
                    <a:pt x="16960" y="1501"/>
                  </a:lnTo>
                  <a:lnTo>
                    <a:pt x="16947" y="1723"/>
                  </a:lnTo>
                  <a:lnTo>
                    <a:pt x="16938" y="2087"/>
                  </a:lnTo>
                  <a:lnTo>
                    <a:pt x="16925" y="2579"/>
                  </a:lnTo>
                  <a:lnTo>
                    <a:pt x="16925" y="2579"/>
                  </a:lnTo>
                  <a:lnTo>
                    <a:pt x="16591" y="2556"/>
                  </a:lnTo>
                  <a:lnTo>
                    <a:pt x="16257" y="2544"/>
                  </a:lnTo>
                  <a:lnTo>
                    <a:pt x="16257" y="2544"/>
                  </a:lnTo>
                  <a:lnTo>
                    <a:pt x="15900" y="2556"/>
                  </a:lnTo>
                  <a:lnTo>
                    <a:pt x="15900" y="2556"/>
                  </a:lnTo>
                  <a:lnTo>
                    <a:pt x="15619" y="2579"/>
                  </a:lnTo>
                  <a:lnTo>
                    <a:pt x="15342" y="2614"/>
                  </a:lnTo>
                  <a:lnTo>
                    <a:pt x="15065" y="2661"/>
                  </a:lnTo>
                  <a:lnTo>
                    <a:pt x="14788" y="2720"/>
                  </a:lnTo>
                  <a:lnTo>
                    <a:pt x="14511" y="2802"/>
                  </a:lnTo>
                  <a:lnTo>
                    <a:pt x="14234" y="2884"/>
                  </a:lnTo>
                  <a:lnTo>
                    <a:pt x="13961" y="2978"/>
                  </a:lnTo>
                  <a:lnTo>
                    <a:pt x="13684" y="3095"/>
                  </a:lnTo>
                  <a:lnTo>
                    <a:pt x="13412" y="3212"/>
                  </a:lnTo>
                  <a:lnTo>
                    <a:pt x="13139" y="3353"/>
                  </a:lnTo>
                  <a:lnTo>
                    <a:pt x="12871" y="3493"/>
                  </a:lnTo>
                  <a:lnTo>
                    <a:pt x="12598" y="3657"/>
                  </a:lnTo>
                  <a:lnTo>
                    <a:pt x="12330" y="3821"/>
                  </a:lnTo>
                  <a:lnTo>
                    <a:pt x="12062" y="3997"/>
                  </a:lnTo>
                  <a:lnTo>
                    <a:pt x="11794" y="4196"/>
                  </a:lnTo>
                  <a:lnTo>
                    <a:pt x="11530" y="4396"/>
                  </a:lnTo>
                  <a:lnTo>
                    <a:pt x="11266" y="4607"/>
                  </a:lnTo>
                  <a:lnTo>
                    <a:pt x="10998" y="4829"/>
                  </a:lnTo>
                  <a:lnTo>
                    <a:pt x="10738" y="5052"/>
                  </a:lnTo>
                  <a:lnTo>
                    <a:pt x="10474" y="5298"/>
                  </a:lnTo>
                  <a:lnTo>
                    <a:pt x="10211" y="5544"/>
                  </a:lnTo>
                  <a:lnTo>
                    <a:pt x="9951" y="5802"/>
                  </a:lnTo>
                  <a:lnTo>
                    <a:pt x="9692" y="6072"/>
                  </a:lnTo>
                  <a:lnTo>
                    <a:pt x="9432" y="6353"/>
                  </a:lnTo>
                  <a:lnTo>
                    <a:pt x="9177" y="6634"/>
                  </a:lnTo>
                  <a:lnTo>
                    <a:pt x="8918" y="6927"/>
                  </a:lnTo>
                  <a:lnTo>
                    <a:pt x="8663" y="7232"/>
                  </a:lnTo>
                  <a:lnTo>
                    <a:pt x="8412" y="7537"/>
                  </a:lnTo>
                  <a:lnTo>
                    <a:pt x="8157" y="7853"/>
                  </a:lnTo>
                  <a:lnTo>
                    <a:pt x="7907" y="8181"/>
                  </a:lnTo>
                  <a:lnTo>
                    <a:pt x="7652" y="8521"/>
                  </a:lnTo>
                  <a:lnTo>
                    <a:pt x="7405" y="8861"/>
                  </a:lnTo>
                  <a:lnTo>
                    <a:pt x="7155" y="9201"/>
                  </a:lnTo>
                  <a:lnTo>
                    <a:pt x="6904" y="9553"/>
                  </a:lnTo>
                  <a:lnTo>
                    <a:pt x="6412" y="10279"/>
                  </a:lnTo>
                  <a:lnTo>
                    <a:pt x="5924" y="11029"/>
                  </a:lnTo>
                  <a:lnTo>
                    <a:pt x="5440" y="11803"/>
                  </a:lnTo>
                  <a:lnTo>
                    <a:pt x="4961" y="12600"/>
                  </a:lnTo>
                  <a:lnTo>
                    <a:pt x="4486" y="13420"/>
                  </a:lnTo>
                  <a:lnTo>
                    <a:pt x="4015" y="14253"/>
                  </a:lnTo>
                  <a:lnTo>
                    <a:pt x="3549" y="15096"/>
                  </a:lnTo>
                  <a:lnTo>
                    <a:pt x="3092" y="15964"/>
                  </a:lnTo>
                  <a:lnTo>
                    <a:pt x="2635" y="16831"/>
                  </a:lnTo>
                  <a:lnTo>
                    <a:pt x="2182" y="17722"/>
                  </a:lnTo>
                  <a:lnTo>
                    <a:pt x="1738" y="18613"/>
                  </a:lnTo>
                  <a:lnTo>
                    <a:pt x="1294" y="19527"/>
                  </a:lnTo>
                  <a:lnTo>
                    <a:pt x="858" y="20429"/>
                  </a:lnTo>
                  <a:lnTo>
                    <a:pt x="427" y="21343"/>
                  </a:lnTo>
                  <a:lnTo>
                    <a:pt x="1" y="2226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9"/>
            <p:cNvSpPr/>
            <p:nvPr/>
          </p:nvSpPr>
          <p:spPr>
            <a:xfrm>
              <a:off x="3750550" y="-4431900"/>
              <a:ext cx="2575" cy="28725"/>
            </a:xfrm>
            <a:custGeom>
              <a:avLst/>
              <a:gdLst/>
              <a:ahLst/>
              <a:cxnLst/>
              <a:rect l="l" t="t" r="r" b="b"/>
              <a:pathLst>
                <a:path w="103" h="1149" extrusionOk="0">
                  <a:moveTo>
                    <a:pt x="45" y="0"/>
                  </a:moveTo>
                  <a:lnTo>
                    <a:pt x="40" y="12"/>
                  </a:lnTo>
                  <a:lnTo>
                    <a:pt x="36" y="71"/>
                  </a:lnTo>
                  <a:lnTo>
                    <a:pt x="23" y="293"/>
                  </a:lnTo>
                  <a:lnTo>
                    <a:pt x="14" y="657"/>
                  </a:lnTo>
                  <a:lnTo>
                    <a:pt x="1" y="1149"/>
                  </a:lnTo>
                  <a:lnTo>
                    <a:pt x="102" y="1149"/>
                  </a:lnTo>
                  <a:lnTo>
                    <a:pt x="93" y="657"/>
                  </a:lnTo>
                  <a:lnTo>
                    <a:pt x="76" y="293"/>
                  </a:lnTo>
                  <a:lnTo>
                    <a:pt x="62" y="71"/>
                  </a:lnTo>
                  <a:lnTo>
                    <a:pt x="54" y="12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9"/>
            <p:cNvSpPr/>
            <p:nvPr/>
          </p:nvSpPr>
          <p:spPr>
            <a:xfrm>
              <a:off x="3453100" y="-4511900"/>
              <a:ext cx="570325" cy="83250"/>
            </a:xfrm>
            <a:custGeom>
              <a:avLst/>
              <a:gdLst/>
              <a:ahLst/>
              <a:cxnLst/>
              <a:rect l="l" t="t" r="r" b="b"/>
              <a:pathLst>
                <a:path w="22813" h="3330" extrusionOk="0">
                  <a:moveTo>
                    <a:pt x="555" y="1"/>
                  </a:moveTo>
                  <a:lnTo>
                    <a:pt x="493" y="36"/>
                  </a:lnTo>
                  <a:lnTo>
                    <a:pt x="436" y="71"/>
                  </a:lnTo>
                  <a:lnTo>
                    <a:pt x="379" y="130"/>
                  </a:lnTo>
                  <a:lnTo>
                    <a:pt x="322" y="200"/>
                  </a:lnTo>
                  <a:lnTo>
                    <a:pt x="273" y="282"/>
                  </a:lnTo>
                  <a:lnTo>
                    <a:pt x="225" y="376"/>
                  </a:lnTo>
                  <a:lnTo>
                    <a:pt x="181" y="481"/>
                  </a:lnTo>
                  <a:lnTo>
                    <a:pt x="141" y="598"/>
                  </a:lnTo>
                  <a:lnTo>
                    <a:pt x="106" y="716"/>
                  </a:lnTo>
                  <a:lnTo>
                    <a:pt x="75" y="856"/>
                  </a:lnTo>
                  <a:lnTo>
                    <a:pt x="49" y="997"/>
                  </a:lnTo>
                  <a:lnTo>
                    <a:pt x="31" y="1149"/>
                  </a:lnTo>
                  <a:lnTo>
                    <a:pt x="14" y="1302"/>
                  </a:lnTo>
                  <a:lnTo>
                    <a:pt x="5" y="1466"/>
                  </a:lnTo>
                  <a:lnTo>
                    <a:pt x="1" y="1642"/>
                  </a:lnTo>
                  <a:lnTo>
                    <a:pt x="1" y="1688"/>
                  </a:lnTo>
                  <a:lnTo>
                    <a:pt x="5" y="1853"/>
                  </a:lnTo>
                  <a:lnTo>
                    <a:pt x="14" y="2017"/>
                  </a:lnTo>
                  <a:lnTo>
                    <a:pt x="31" y="2169"/>
                  </a:lnTo>
                  <a:lnTo>
                    <a:pt x="49" y="2321"/>
                  </a:lnTo>
                  <a:lnTo>
                    <a:pt x="75" y="2474"/>
                  </a:lnTo>
                  <a:lnTo>
                    <a:pt x="106" y="2603"/>
                  </a:lnTo>
                  <a:lnTo>
                    <a:pt x="141" y="2732"/>
                  </a:lnTo>
                  <a:lnTo>
                    <a:pt x="181" y="2849"/>
                  </a:lnTo>
                  <a:lnTo>
                    <a:pt x="225" y="2954"/>
                  </a:lnTo>
                  <a:lnTo>
                    <a:pt x="273" y="3048"/>
                  </a:lnTo>
                  <a:lnTo>
                    <a:pt x="322" y="3130"/>
                  </a:lnTo>
                  <a:lnTo>
                    <a:pt x="379" y="3200"/>
                  </a:lnTo>
                  <a:lnTo>
                    <a:pt x="436" y="3247"/>
                  </a:lnTo>
                  <a:lnTo>
                    <a:pt x="493" y="3294"/>
                  </a:lnTo>
                  <a:lnTo>
                    <a:pt x="555" y="3318"/>
                  </a:lnTo>
                  <a:lnTo>
                    <a:pt x="616" y="3329"/>
                  </a:lnTo>
                  <a:lnTo>
                    <a:pt x="22197" y="3329"/>
                  </a:lnTo>
                  <a:lnTo>
                    <a:pt x="22258" y="3318"/>
                  </a:lnTo>
                  <a:lnTo>
                    <a:pt x="22320" y="3294"/>
                  </a:lnTo>
                  <a:lnTo>
                    <a:pt x="22381" y="3247"/>
                  </a:lnTo>
                  <a:lnTo>
                    <a:pt x="22439" y="3200"/>
                  </a:lnTo>
                  <a:lnTo>
                    <a:pt x="22491" y="3130"/>
                  </a:lnTo>
                  <a:lnTo>
                    <a:pt x="22540" y="3048"/>
                  </a:lnTo>
                  <a:lnTo>
                    <a:pt x="22588" y="2954"/>
                  </a:lnTo>
                  <a:lnTo>
                    <a:pt x="22632" y="2849"/>
                  </a:lnTo>
                  <a:lnTo>
                    <a:pt x="22672" y="2732"/>
                  </a:lnTo>
                  <a:lnTo>
                    <a:pt x="22707" y="2603"/>
                  </a:lnTo>
                  <a:lnTo>
                    <a:pt x="22738" y="2474"/>
                  </a:lnTo>
                  <a:lnTo>
                    <a:pt x="22764" y="2321"/>
                  </a:lnTo>
                  <a:lnTo>
                    <a:pt x="22786" y="2169"/>
                  </a:lnTo>
                  <a:lnTo>
                    <a:pt x="22799" y="2017"/>
                  </a:lnTo>
                  <a:lnTo>
                    <a:pt x="22808" y="1853"/>
                  </a:lnTo>
                  <a:lnTo>
                    <a:pt x="22812" y="1688"/>
                  </a:lnTo>
                  <a:lnTo>
                    <a:pt x="22812" y="1642"/>
                  </a:lnTo>
                  <a:lnTo>
                    <a:pt x="22808" y="1466"/>
                  </a:lnTo>
                  <a:lnTo>
                    <a:pt x="22799" y="1302"/>
                  </a:lnTo>
                  <a:lnTo>
                    <a:pt x="22786" y="1149"/>
                  </a:lnTo>
                  <a:lnTo>
                    <a:pt x="22764" y="997"/>
                  </a:lnTo>
                  <a:lnTo>
                    <a:pt x="22738" y="856"/>
                  </a:lnTo>
                  <a:lnTo>
                    <a:pt x="22707" y="716"/>
                  </a:lnTo>
                  <a:lnTo>
                    <a:pt x="22672" y="598"/>
                  </a:lnTo>
                  <a:lnTo>
                    <a:pt x="22632" y="481"/>
                  </a:lnTo>
                  <a:lnTo>
                    <a:pt x="22588" y="376"/>
                  </a:lnTo>
                  <a:lnTo>
                    <a:pt x="22540" y="282"/>
                  </a:lnTo>
                  <a:lnTo>
                    <a:pt x="22491" y="200"/>
                  </a:lnTo>
                  <a:lnTo>
                    <a:pt x="22439" y="130"/>
                  </a:lnTo>
                  <a:lnTo>
                    <a:pt x="22381" y="71"/>
                  </a:lnTo>
                  <a:lnTo>
                    <a:pt x="22320" y="36"/>
                  </a:lnTo>
                  <a:lnTo>
                    <a:pt x="2225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9"/>
            <p:cNvSpPr/>
            <p:nvPr/>
          </p:nvSpPr>
          <p:spPr>
            <a:xfrm>
              <a:off x="3489050" y="-5595150"/>
              <a:ext cx="235150" cy="588975"/>
            </a:xfrm>
            <a:custGeom>
              <a:avLst/>
              <a:gdLst/>
              <a:ahLst/>
              <a:cxnLst/>
              <a:rect l="l" t="t" r="r" b="b"/>
              <a:pathLst>
                <a:path w="9406" h="23559" extrusionOk="0">
                  <a:moveTo>
                    <a:pt x="9406" y="0"/>
                  </a:moveTo>
                  <a:lnTo>
                    <a:pt x="9274" y="24"/>
                  </a:lnTo>
                  <a:lnTo>
                    <a:pt x="9142" y="59"/>
                  </a:lnTo>
                  <a:lnTo>
                    <a:pt x="9010" y="117"/>
                  </a:lnTo>
                  <a:lnTo>
                    <a:pt x="8878" y="199"/>
                  </a:lnTo>
                  <a:lnTo>
                    <a:pt x="8698" y="305"/>
                  </a:lnTo>
                  <a:lnTo>
                    <a:pt x="8522" y="422"/>
                  </a:lnTo>
                  <a:lnTo>
                    <a:pt x="8346" y="539"/>
                  </a:lnTo>
                  <a:lnTo>
                    <a:pt x="8166" y="680"/>
                  </a:lnTo>
                  <a:lnTo>
                    <a:pt x="7990" y="821"/>
                  </a:lnTo>
                  <a:lnTo>
                    <a:pt x="7818" y="961"/>
                  </a:lnTo>
                  <a:lnTo>
                    <a:pt x="7642" y="1125"/>
                  </a:lnTo>
                  <a:lnTo>
                    <a:pt x="7471" y="1289"/>
                  </a:lnTo>
                  <a:lnTo>
                    <a:pt x="7185" y="1571"/>
                  </a:lnTo>
                  <a:lnTo>
                    <a:pt x="6899" y="1887"/>
                  </a:lnTo>
                  <a:lnTo>
                    <a:pt x="6622" y="2204"/>
                  </a:lnTo>
                  <a:lnTo>
                    <a:pt x="6345" y="2555"/>
                  </a:lnTo>
                  <a:lnTo>
                    <a:pt x="6073" y="2919"/>
                  </a:lnTo>
                  <a:lnTo>
                    <a:pt x="5804" y="3294"/>
                  </a:lnTo>
                  <a:lnTo>
                    <a:pt x="5541" y="3692"/>
                  </a:lnTo>
                  <a:lnTo>
                    <a:pt x="5281" y="4102"/>
                  </a:lnTo>
                  <a:lnTo>
                    <a:pt x="5026" y="4536"/>
                  </a:lnTo>
                  <a:lnTo>
                    <a:pt x="4776" y="4981"/>
                  </a:lnTo>
                  <a:lnTo>
                    <a:pt x="4529" y="5450"/>
                  </a:lnTo>
                  <a:lnTo>
                    <a:pt x="4288" y="5931"/>
                  </a:lnTo>
                  <a:lnTo>
                    <a:pt x="4050" y="6423"/>
                  </a:lnTo>
                  <a:lnTo>
                    <a:pt x="3817" y="6939"/>
                  </a:lnTo>
                  <a:lnTo>
                    <a:pt x="3593" y="7466"/>
                  </a:lnTo>
                  <a:lnTo>
                    <a:pt x="3369" y="8005"/>
                  </a:lnTo>
                  <a:lnTo>
                    <a:pt x="3153" y="8556"/>
                  </a:lnTo>
                  <a:lnTo>
                    <a:pt x="2942" y="9130"/>
                  </a:lnTo>
                  <a:lnTo>
                    <a:pt x="2735" y="9716"/>
                  </a:lnTo>
                  <a:lnTo>
                    <a:pt x="2533" y="10314"/>
                  </a:lnTo>
                  <a:lnTo>
                    <a:pt x="2340" y="10924"/>
                  </a:lnTo>
                  <a:lnTo>
                    <a:pt x="2151" y="11557"/>
                  </a:lnTo>
                  <a:lnTo>
                    <a:pt x="1966" y="12189"/>
                  </a:lnTo>
                  <a:lnTo>
                    <a:pt x="1786" y="12846"/>
                  </a:lnTo>
                  <a:lnTo>
                    <a:pt x="1614" y="13502"/>
                  </a:lnTo>
                  <a:lnTo>
                    <a:pt x="1451" y="14182"/>
                  </a:lnTo>
                  <a:lnTo>
                    <a:pt x="1289" y="14873"/>
                  </a:lnTo>
                  <a:lnTo>
                    <a:pt x="1139" y="15565"/>
                  </a:lnTo>
                  <a:lnTo>
                    <a:pt x="990" y="16280"/>
                  </a:lnTo>
                  <a:lnTo>
                    <a:pt x="849" y="17007"/>
                  </a:lnTo>
                  <a:lnTo>
                    <a:pt x="717" y="17733"/>
                  </a:lnTo>
                  <a:lnTo>
                    <a:pt x="590" y="18483"/>
                  </a:lnTo>
                  <a:lnTo>
                    <a:pt x="519" y="18929"/>
                  </a:lnTo>
                  <a:lnTo>
                    <a:pt x="453" y="19386"/>
                  </a:lnTo>
                  <a:lnTo>
                    <a:pt x="387" y="19843"/>
                  </a:lnTo>
                  <a:lnTo>
                    <a:pt x="326" y="20300"/>
                  </a:lnTo>
                  <a:lnTo>
                    <a:pt x="269" y="20757"/>
                  </a:lnTo>
                  <a:lnTo>
                    <a:pt x="211" y="21226"/>
                  </a:lnTo>
                  <a:lnTo>
                    <a:pt x="159" y="21695"/>
                  </a:lnTo>
                  <a:lnTo>
                    <a:pt x="110" y="22164"/>
                  </a:lnTo>
                  <a:lnTo>
                    <a:pt x="71" y="22503"/>
                  </a:lnTo>
                  <a:lnTo>
                    <a:pt x="40" y="22843"/>
                  </a:lnTo>
                  <a:lnTo>
                    <a:pt x="14" y="23195"/>
                  </a:lnTo>
                  <a:lnTo>
                    <a:pt x="0" y="23558"/>
                  </a:lnTo>
                  <a:lnTo>
                    <a:pt x="9" y="23535"/>
                  </a:lnTo>
                  <a:lnTo>
                    <a:pt x="22" y="23465"/>
                  </a:lnTo>
                  <a:lnTo>
                    <a:pt x="62" y="23207"/>
                  </a:lnTo>
                  <a:lnTo>
                    <a:pt x="198" y="22222"/>
                  </a:lnTo>
                  <a:lnTo>
                    <a:pt x="299" y="21519"/>
                  </a:lnTo>
                  <a:lnTo>
                    <a:pt x="427" y="20687"/>
                  </a:lnTo>
                  <a:lnTo>
                    <a:pt x="581" y="19737"/>
                  </a:lnTo>
                  <a:lnTo>
                    <a:pt x="669" y="19222"/>
                  </a:lnTo>
                  <a:lnTo>
                    <a:pt x="765" y="18683"/>
                  </a:lnTo>
                  <a:lnTo>
                    <a:pt x="897" y="17968"/>
                  </a:lnTo>
                  <a:lnTo>
                    <a:pt x="1034" y="17264"/>
                  </a:lnTo>
                  <a:lnTo>
                    <a:pt x="1179" y="16561"/>
                  </a:lnTo>
                  <a:lnTo>
                    <a:pt x="1328" y="15870"/>
                  </a:lnTo>
                  <a:lnTo>
                    <a:pt x="1487" y="15190"/>
                  </a:lnTo>
                  <a:lnTo>
                    <a:pt x="1645" y="14522"/>
                  </a:lnTo>
                  <a:lnTo>
                    <a:pt x="1812" y="13866"/>
                  </a:lnTo>
                  <a:lnTo>
                    <a:pt x="1988" y="13221"/>
                  </a:lnTo>
                  <a:lnTo>
                    <a:pt x="2164" y="12588"/>
                  </a:lnTo>
                  <a:lnTo>
                    <a:pt x="2348" y="11967"/>
                  </a:lnTo>
                  <a:lnTo>
                    <a:pt x="2537" y="11357"/>
                  </a:lnTo>
                  <a:lnTo>
                    <a:pt x="2731" y="10760"/>
                  </a:lnTo>
                  <a:lnTo>
                    <a:pt x="2929" y="10174"/>
                  </a:lnTo>
                  <a:lnTo>
                    <a:pt x="3131" y="9599"/>
                  </a:lnTo>
                  <a:lnTo>
                    <a:pt x="3342" y="9048"/>
                  </a:lnTo>
                  <a:lnTo>
                    <a:pt x="3553" y="8498"/>
                  </a:lnTo>
                  <a:lnTo>
                    <a:pt x="3773" y="7958"/>
                  </a:lnTo>
                  <a:lnTo>
                    <a:pt x="3997" y="7443"/>
                  </a:lnTo>
                  <a:lnTo>
                    <a:pt x="4222" y="6939"/>
                  </a:lnTo>
                  <a:lnTo>
                    <a:pt x="4455" y="6446"/>
                  </a:lnTo>
                  <a:lnTo>
                    <a:pt x="4692" y="5966"/>
                  </a:lnTo>
                  <a:lnTo>
                    <a:pt x="4929" y="5509"/>
                  </a:lnTo>
                  <a:lnTo>
                    <a:pt x="5176" y="5063"/>
                  </a:lnTo>
                  <a:lnTo>
                    <a:pt x="5422" y="4630"/>
                  </a:lnTo>
                  <a:lnTo>
                    <a:pt x="5677" y="4208"/>
                  </a:lnTo>
                  <a:lnTo>
                    <a:pt x="5932" y="3809"/>
                  </a:lnTo>
                  <a:lnTo>
                    <a:pt x="6191" y="3411"/>
                  </a:lnTo>
                  <a:lnTo>
                    <a:pt x="6455" y="3048"/>
                  </a:lnTo>
                  <a:lnTo>
                    <a:pt x="6723" y="2684"/>
                  </a:lnTo>
                  <a:lnTo>
                    <a:pt x="6996" y="2344"/>
                  </a:lnTo>
                  <a:lnTo>
                    <a:pt x="7269" y="2028"/>
                  </a:lnTo>
                  <a:lnTo>
                    <a:pt x="7546" y="1723"/>
                  </a:lnTo>
                  <a:lnTo>
                    <a:pt x="7757" y="1500"/>
                  </a:lnTo>
                  <a:lnTo>
                    <a:pt x="7950" y="1301"/>
                  </a:lnTo>
                  <a:lnTo>
                    <a:pt x="8315" y="950"/>
                  </a:lnTo>
                  <a:lnTo>
                    <a:pt x="8636" y="668"/>
                  </a:lnTo>
                  <a:lnTo>
                    <a:pt x="8904" y="446"/>
                  </a:lnTo>
                  <a:lnTo>
                    <a:pt x="9278" y="153"/>
                  </a:lnTo>
                  <a:lnTo>
                    <a:pt x="9375" y="59"/>
                  </a:lnTo>
                  <a:lnTo>
                    <a:pt x="9401" y="24"/>
                  </a:lnTo>
                  <a:lnTo>
                    <a:pt x="9406" y="12"/>
                  </a:lnTo>
                  <a:lnTo>
                    <a:pt x="9406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9"/>
            <p:cNvSpPr/>
            <p:nvPr/>
          </p:nvSpPr>
          <p:spPr>
            <a:xfrm>
              <a:off x="3794650" y="-5858000"/>
              <a:ext cx="308025" cy="849175"/>
            </a:xfrm>
            <a:custGeom>
              <a:avLst/>
              <a:gdLst/>
              <a:ahLst/>
              <a:cxnLst/>
              <a:rect l="l" t="t" r="r" b="b"/>
              <a:pathLst>
                <a:path w="12321" h="33967" extrusionOk="0">
                  <a:moveTo>
                    <a:pt x="3320" y="1"/>
                  </a:moveTo>
                  <a:lnTo>
                    <a:pt x="3153" y="259"/>
                  </a:lnTo>
                  <a:lnTo>
                    <a:pt x="2990" y="517"/>
                  </a:lnTo>
                  <a:lnTo>
                    <a:pt x="2832" y="798"/>
                  </a:lnTo>
                  <a:lnTo>
                    <a:pt x="2678" y="1079"/>
                  </a:lnTo>
                  <a:lnTo>
                    <a:pt x="2524" y="1384"/>
                  </a:lnTo>
                  <a:lnTo>
                    <a:pt x="2375" y="1689"/>
                  </a:lnTo>
                  <a:lnTo>
                    <a:pt x="2234" y="2005"/>
                  </a:lnTo>
                  <a:lnTo>
                    <a:pt x="2089" y="2345"/>
                  </a:lnTo>
                  <a:lnTo>
                    <a:pt x="1952" y="2685"/>
                  </a:lnTo>
                  <a:lnTo>
                    <a:pt x="1820" y="3025"/>
                  </a:lnTo>
                  <a:lnTo>
                    <a:pt x="1693" y="3388"/>
                  </a:lnTo>
                  <a:lnTo>
                    <a:pt x="1565" y="3752"/>
                  </a:lnTo>
                  <a:lnTo>
                    <a:pt x="1447" y="4138"/>
                  </a:lnTo>
                  <a:lnTo>
                    <a:pt x="1328" y="4525"/>
                  </a:lnTo>
                  <a:lnTo>
                    <a:pt x="1214" y="4912"/>
                  </a:lnTo>
                  <a:lnTo>
                    <a:pt x="1108" y="5322"/>
                  </a:lnTo>
                  <a:lnTo>
                    <a:pt x="1003" y="5732"/>
                  </a:lnTo>
                  <a:lnTo>
                    <a:pt x="902" y="6142"/>
                  </a:lnTo>
                  <a:lnTo>
                    <a:pt x="805" y="6576"/>
                  </a:lnTo>
                  <a:lnTo>
                    <a:pt x="717" y="7010"/>
                  </a:lnTo>
                  <a:lnTo>
                    <a:pt x="629" y="7443"/>
                  </a:lnTo>
                  <a:lnTo>
                    <a:pt x="545" y="7889"/>
                  </a:lnTo>
                  <a:lnTo>
                    <a:pt x="471" y="8346"/>
                  </a:lnTo>
                  <a:lnTo>
                    <a:pt x="396" y="8803"/>
                  </a:lnTo>
                  <a:lnTo>
                    <a:pt x="330" y="9272"/>
                  </a:lnTo>
                  <a:lnTo>
                    <a:pt x="268" y="9741"/>
                  </a:lnTo>
                  <a:lnTo>
                    <a:pt x="211" y="10221"/>
                  </a:lnTo>
                  <a:lnTo>
                    <a:pt x="158" y="10702"/>
                  </a:lnTo>
                  <a:lnTo>
                    <a:pt x="110" y="11194"/>
                  </a:lnTo>
                  <a:lnTo>
                    <a:pt x="66" y="11686"/>
                  </a:lnTo>
                  <a:lnTo>
                    <a:pt x="31" y="12179"/>
                  </a:lnTo>
                  <a:lnTo>
                    <a:pt x="0" y="12682"/>
                  </a:lnTo>
                  <a:lnTo>
                    <a:pt x="8385" y="32736"/>
                  </a:lnTo>
                  <a:lnTo>
                    <a:pt x="8623" y="33967"/>
                  </a:lnTo>
                  <a:lnTo>
                    <a:pt x="8675" y="33920"/>
                  </a:lnTo>
                  <a:lnTo>
                    <a:pt x="8834" y="33803"/>
                  </a:lnTo>
                  <a:lnTo>
                    <a:pt x="8944" y="33697"/>
                  </a:lnTo>
                  <a:lnTo>
                    <a:pt x="9071" y="33580"/>
                  </a:lnTo>
                  <a:lnTo>
                    <a:pt x="9216" y="33428"/>
                  </a:lnTo>
                  <a:lnTo>
                    <a:pt x="9375" y="33252"/>
                  </a:lnTo>
                  <a:lnTo>
                    <a:pt x="9546" y="33053"/>
                  </a:lnTo>
                  <a:lnTo>
                    <a:pt x="9726" y="32830"/>
                  </a:lnTo>
                  <a:lnTo>
                    <a:pt x="9915" y="32572"/>
                  </a:lnTo>
                  <a:lnTo>
                    <a:pt x="10113" y="32291"/>
                  </a:lnTo>
                  <a:lnTo>
                    <a:pt x="10311" y="31974"/>
                  </a:lnTo>
                  <a:lnTo>
                    <a:pt x="10513" y="31634"/>
                  </a:lnTo>
                  <a:lnTo>
                    <a:pt x="10615" y="31447"/>
                  </a:lnTo>
                  <a:lnTo>
                    <a:pt x="10716" y="31259"/>
                  </a:lnTo>
                  <a:lnTo>
                    <a:pt x="10812" y="31060"/>
                  </a:lnTo>
                  <a:lnTo>
                    <a:pt x="10914" y="30849"/>
                  </a:lnTo>
                  <a:lnTo>
                    <a:pt x="11010" y="30638"/>
                  </a:lnTo>
                  <a:lnTo>
                    <a:pt x="11107" y="30416"/>
                  </a:lnTo>
                  <a:lnTo>
                    <a:pt x="11199" y="30181"/>
                  </a:lnTo>
                  <a:lnTo>
                    <a:pt x="11292" y="29935"/>
                  </a:lnTo>
                  <a:lnTo>
                    <a:pt x="11380" y="29689"/>
                  </a:lnTo>
                  <a:lnTo>
                    <a:pt x="11468" y="29431"/>
                  </a:lnTo>
                  <a:lnTo>
                    <a:pt x="11555" y="29161"/>
                  </a:lnTo>
                  <a:lnTo>
                    <a:pt x="11635" y="28892"/>
                  </a:lnTo>
                  <a:lnTo>
                    <a:pt x="11714" y="28599"/>
                  </a:lnTo>
                  <a:lnTo>
                    <a:pt x="11789" y="28306"/>
                  </a:lnTo>
                  <a:lnTo>
                    <a:pt x="11859" y="28001"/>
                  </a:lnTo>
                  <a:lnTo>
                    <a:pt x="11929" y="27696"/>
                  </a:lnTo>
                  <a:lnTo>
                    <a:pt x="11991" y="27368"/>
                  </a:lnTo>
                  <a:lnTo>
                    <a:pt x="12048" y="27040"/>
                  </a:lnTo>
                  <a:lnTo>
                    <a:pt x="12101" y="26700"/>
                  </a:lnTo>
                  <a:lnTo>
                    <a:pt x="12149" y="26349"/>
                  </a:lnTo>
                  <a:lnTo>
                    <a:pt x="12193" y="25985"/>
                  </a:lnTo>
                  <a:lnTo>
                    <a:pt x="12228" y="25610"/>
                  </a:lnTo>
                  <a:lnTo>
                    <a:pt x="12263" y="25235"/>
                  </a:lnTo>
                  <a:lnTo>
                    <a:pt x="12285" y="24837"/>
                  </a:lnTo>
                  <a:lnTo>
                    <a:pt x="12307" y="24438"/>
                  </a:lnTo>
                  <a:lnTo>
                    <a:pt x="12316" y="24028"/>
                  </a:lnTo>
                  <a:lnTo>
                    <a:pt x="12321" y="23606"/>
                  </a:lnTo>
                  <a:lnTo>
                    <a:pt x="12321" y="23172"/>
                  </a:lnTo>
                  <a:lnTo>
                    <a:pt x="12312" y="22727"/>
                  </a:lnTo>
                  <a:lnTo>
                    <a:pt x="12294" y="22270"/>
                  </a:lnTo>
                  <a:lnTo>
                    <a:pt x="12268" y="21813"/>
                  </a:lnTo>
                  <a:lnTo>
                    <a:pt x="12233" y="21332"/>
                  </a:lnTo>
                  <a:lnTo>
                    <a:pt x="12189" y="20840"/>
                  </a:lnTo>
                  <a:lnTo>
                    <a:pt x="12140" y="20348"/>
                  </a:lnTo>
                  <a:lnTo>
                    <a:pt x="12079" y="19832"/>
                  </a:lnTo>
                  <a:lnTo>
                    <a:pt x="12008" y="19316"/>
                  </a:lnTo>
                  <a:lnTo>
                    <a:pt x="332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9"/>
            <p:cNvSpPr/>
            <p:nvPr/>
          </p:nvSpPr>
          <p:spPr>
            <a:xfrm>
              <a:off x="3794650" y="-5858000"/>
              <a:ext cx="308025" cy="849175"/>
            </a:xfrm>
            <a:custGeom>
              <a:avLst/>
              <a:gdLst/>
              <a:ahLst/>
              <a:cxnLst/>
              <a:rect l="l" t="t" r="r" b="b"/>
              <a:pathLst>
                <a:path w="12321" h="33967" fill="none" extrusionOk="0">
                  <a:moveTo>
                    <a:pt x="8623" y="33967"/>
                  </a:moveTo>
                  <a:lnTo>
                    <a:pt x="8623" y="33967"/>
                  </a:lnTo>
                  <a:lnTo>
                    <a:pt x="8675" y="33920"/>
                  </a:lnTo>
                  <a:lnTo>
                    <a:pt x="8834" y="33803"/>
                  </a:lnTo>
                  <a:lnTo>
                    <a:pt x="8944" y="33697"/>
                  </a:lnTo>
                  <a:lnTo>
                    <a:pt x="9071" y="33580"/>
                  </a:lnTo>
                  <a:lnTo>
                    <a:pt x="9216" y="33428"/>
                  </a:lnTo>
                  <a:lnTo>
                    <a:pt x="9375" y="33252"/>
                  </a:lnTo>
                  <a:lnTo>
                    <a:pt x="9546" y="33053"/>
                  </a:lnTo>
                  <a:lnTo>
                    <a:pt x="9726" y="32830"/>
                  </a:lnTo>
                  <a:lnTo>
                    <a:pt x="9915" y="32572"/>
                  </a:lnTo>
                  <a:lnTo>
                    <a:pt x="10113" y="32291"/>
                  </a:lnTo>
                  <a:lnTo>
                    <a:pt x="10311" y="31974"/>
                  </a:lnTo>
                  <a:lnTo>
                    <a:pt x="10513" y="31634"/>
                  </a:lnTo>
                  <a:lnTo>
                    <a:pt x="10615" y="31447"/>
                  </a:lnTo>
                  <a:lnTo>
                    <a:pt x="10716" y="31259"/>
                  </a:lnTo>
                  <a:lnTo>
                    <a:pt x="10812" y="31060"/>
                  </a:lnTo>
                  <a:lnTo>
                    <a:pt x="10914" y="30849"/>
                  </a:lnTo>
                  <a:lnTo>
                    <a:pt x="11010" y="30638"/>
                  </a:lnTo>
                  <a:lnTo>
                    <a:pt x="11107" y="30416"/>
                  </a:lnTo>
                  <a:lnTo>
                    <a:pt x="11199" y="30181"/>
                  </a:lnTo>
                  <a:lnTo>
                    <a:pt x="11292" y="29935"/>
                  </a:lnTo>
                  <a:lnTo>
                    <a:pt x="11380" y="29689"/>
                  </a:lnTo>
                  <a:lnTo>
                    <a:pt x="11468" y="29431"/>
                  </a:lnTo>
                  <a:lnTo>
                    <a:pt x="11555" y="29161"/>
                  </a:lnTo>
                  <a:lnTo>
                    <a:pt x="11635" y="28892"/>
                  </a:lnTo>
                  <a:lnTo>
                    <a:pt x="11714" y="28599"/>
                  </a:lnTo>
                  <a:lnTo>
                    <a:pt x="11789" y="28306"/>
                  </a:lnTo>
                  <a:lnTo>
                    <a:pt x="11859" y="28001"/>
                  </a:lnTo>
                  <a:lnTo>
                    <a:pt x="11929" y="27696"/>
                  </a:lnTo>
                  <a:lnTo>
                    <a:pt x="11991" y="27368"/>
                  </a:lnTo>
                  <a:lnTo>
                    <a:pt x="12048" y="27040"/>
                  </a:lnTo>
                  <a:lnTo>
                    <a:pt x="12101" y="26700"/>
                  </a:lnTo>
                  <a:lnTo>
                    <a:pt x="12149" y="26349"/>
                  </a:lnTo>
                  <a:lnTo>
                    <a:pt x="12193" y="25985"/>
                  </a:lnTo>
                  <a:lnTo>
                    <a:pt x="12228" y="25610"/>
                  </a:lnTo>
                  <a:lnTo>
                    <a:pt x="12263" y="25235"/>
                  </a:lnTo>
                  <a:lnTo>
                    <a:pt x="12285" y="24837"/>
                  </a:lnTo>
                  <a:lnTo>
                    <a:pt x="12307" y="24438"/>
                  </a:lnTo>
                  <a:lnTo>
                    <a:pt x="12316" y="24028"/>
                  </a:lnTo>
                  <a:lnTo>
                    <a:pt x="12321" y="23606"/>
                  </a:lnTo>
                  <a:lnTo>
                    <a:pt x="12321" y="23172"/>
                  </a:lnTo>
                  <a:lnTo>
                    <a:pt x="12312" y="22727"/>
                  </a:lnTo>
                  <a:lnTo>
                    <a:pt x="12294" y="22270"/>
                  </a:lnTo>
                  <a:lnTo>
                    <a:pt x="12268" y="21813"/>
                  </a:lnTo>
                  <a:lnTo>
                    <a:pt x="12233" y="21332"/>
                  </a:lnTo>
                  <a:lnTo>
                    <a:pt x="12189" y="20840"/>
                  </a:lnTo>
                  <a:lnTo>
                    <a:pt x="12140" y="20348"/>
                  </a:lnTo>
                  <a:lnTo>
                    <a:pt x="12079" y="19832"/>
                  </a:lnTo>
                  <a:lnTo>
                    <a:pt x="12008" y="19316"/>
                  </a:lnTo>
                  <a:lnTo>
                    <a:pt x="3320" y="1"/>
                  </a:lnTo>
                  <a:lnTo>
                    <a:pt x="3320" y="1"/>
                  </a:lnTo>
                  <a:lnTo>
                    <a:pt x="3153" y="259"/>
                  </a:lnTo>
                  <a:lnTo>
                    <a:pt x="2990" y="517"/>
                  </a:lnTo>
                  <a:lnTo>
                    <a:pt x="2832" y="798"/>
                  </a:lnTo>
                  <a:lnTo>
                    <a:pt x="2678" y="1079"/>
                  </a:lnTo>
                  <a:lnTo>
                    <a:pt x="2524" y="1384"/>
                  </a:lnTo>
                  <a:lnTo>
                    <a:pt x="2375" y="1689"/>
                  </a:lnTo>
                  <a:lnTo>
                    <a:pt x="2234" y="2005"/>
                  </a:lnTo>
                  <a:lnTo>
                    <a:pt x="2089" y="2345"/>
                  </a:lnTo>
                  <a:lnTo>
                    <a:pt x="1952" y="2685"/>
                  </a:lnTo>
                  <a:lnTo>
                    <a:pt x="1820" y="3025"/>
                  </a:lnTo>
                  <a:lnTo>
                    <a:pt x="1693" y="3388"/>
                  </a:lnTo>
                  <a:lnTo>
                    <a:pt x="1565" y="3752"/>
                  </a:lnTo>
                  <a:lnTo>
                    <a:pt x="1447" y="4138"/>
                  </a:lnTo>
                  <a:lnTo>
                    <a:pt x="1328" y="4525"/>
                  </a:lnTo>
                  <a:lnTo>
                    <a:pt x="1214" y="4912"/>
                  </a:lnTo>
                  <a:lnTo>
                    <a:pt x="1108" y="5322"/>
                  </a:lnTo>
                  <a:lnTo>
                    <a:pt x="1003" y="5732"/>
                  </a:lnTo>
                  <a:lnTo>
                    <a:pt x="902" y="6142"/>
                  </a:lnTo>
                  <a:lnTo>
                    <a:pt x="805" y="6576"/>
                  </a:lnTo>
                  <a:lnTo>
                    <a:pt x="717" y="7010"/>
                  </a:lnTo>
                  <a:lnTo>
                    <a:pt x="629" y="7443"/>
                  </a:lnTo>
                  <a:lnTo>
                    <a:pt x="545" y="7889"/>
                  </a:lnTo>
                  <a:lnTo>
                    <a:pt x="471" y="8346"/>
                  </a:lnTo>
                  <a:lnTo>
                    <a:pt x="396" y="8803"/>
                  </a:lnTo>
                  <a:lnTo>
                    <a:pt x="330" y="9272"/>
                  </a:lnTo>
                  <a:lnTo>
                    <a:pt x="268" y="9741"/>
                  </a:lnTo>
                  <a:lnTo>
                    <a:pt x="211" y="10221"/>
                  </a:lnTo>
                  <a:lnTo>
                    <a:pt x="158" y="10702"/>
                  </a:lnTo>
                  <a:lnTo>
                    <a:pt x="110" y="11194"/>
                  </a:lnTo>
                  <a:lnTo>
                    <a:pt x="66" y="11686"/>
                  </a:lnTo>
                  <a:lnTo>
                    <a:pt x="31" y="12179"/>
                  </a:lnTo>
                  <a:lnTo>
                    <a:pt x="0" y="12682"/>
                  </a:lnTo>
                  <a:lnTo>
                    <a:pt x="8385" y="32736"/>
                  </a:lnTo>
                  <a:lnTo>
                    <a:pt x="8623" y="339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9"/>
            <p:cNvSpPr/>
            <p:nvPr/>
          </p:nvSpPr>
          <p:spPr>
            <a:xfrm>
              <a:off x="3773650" y="-5596025"/>
              <a:ext cx="235600" cy="588675"/>
            </a:xfrm>
            <a:custGeom>
              <a:avLst/>
              <a:gdLst/>
              <a:ahLst/>
              <a:cxnLst/>
              <a:rect l="l" t="t" r="r" b="b"/>
              <a:pathLst>
                <a:path w="9424" h="23547" extrusionOk="0">
                  <a:moveTo>
                    <a:pt x="0" y="0"/>
                  </a:moveTo>
                  <a:lnTo>
                    <a:pt x="5" y="12"/>
                  </a:lnTo>
                  <a:lnTo>
                    <a:pt x="9" y="23"/>
                  </a:lnTo>
                  <a:lnTo>
                    <a:pt x="35" y="59"/>
                  </a:lnTo>
                  <a:lnTo>
                    <a:pt x="137" y="152"/>
                  </a:lnTo>
                  <a:lnTo>
                    <a:pt x="515" y="457"/>
                  </a:lnTo>
                  <a:lnTo>
                    <a:pt x="783" y="680"/>
                  </a:lnTo>
                  <a:lnTo>
                    <a:pt x="1104" y="961"/>
                  </a:lnTo>
                  <a:lnTo>
                    <a:pt x="1469" y="1313"/>
                  </a:lnTo>
                  <a:lnTo>
                    <a:pt x="1667" y="1512"/>
                  </a:lnTo>
                  <a:lnTo>
                    <a:pt x="1878" y="1735"/>
                  </a:lnTo>
                  <a:lnTo>
                    <a:pt x="2155" y="2039"/>
                  </a:lnTo>
                  <a:lnTo>
                    <a:pt x="2427" y="2356"/>
                  </a:lnTo>
                  <a:lnTo>
                    <a:pt x="2700" y="2696"/>
                  </a:lnTo>
                  <a:lnTo>
                    <a:pt x="2968" y="3047"/>
                  </a:lnTo>
                  <a:lnTo>
                    <a:pt x="3232" y="3422"/>
                  </a:lnTo>
                  <a:lnTo>
                    <a:pt x="3492" y="3809"/>
                  </a:lnTo>
                  <a:lnTo>
                    <a:pt x="3747" y="4208"/>
                  </a:lnTo>
                  <a:lnTo>
                    <a:pt x="4002" y="4630"/>
                  </a:lnTo>
                  <a:lnTo>
                    <a:pt x="4248" y="5063"/>
                  </a:lnTo>
                  <a:lnTo>
                    <a:pt x="4494" y="5509"/>
                  </a:lnTo>
                  <a:lnTo>
                    <a:pt x="4736" y="5966"/>
                  </a:lnTo>
                  <a:lnTo>
                    <a:pt x="4969" y="6446"/>
                  </a:lnTo>
                  <a:lnTo>
                    <a:pt x="5202" y="6939"/>
                  </a:lnTo>
                  <a:lnTo>
                    <a:pt x="5431" y="7443"/>
                  </a:lnTo>
                  <a:lnTo>
                    <a:pt x="5650" y="7958"/>
                  </a:lnTo>
                  <a:lnTo>
                    <a:pt x="5870" y="8497"/>
                  </a:lnTo>
                  <a:lnTo>
                    <a:pt x="6081" y="9037"/>
                  </a:lnTo>
                  <a:lnTo>
                    <a:pt x="6292" y="9599"/>
                  </a:lnTo>
                  <a:lnTo>
                    <a:pt x="6495" y="10173"/>
                  </a:lnTo>
                  <a:lnTo>
                    <a:pt x="6693" y="10759"/>
                  </a:lnTo>
                  <a:lnTo>
                    <a:pt x="6886" y="11357"/>
                  </a:lnTo>
                  <a:lnTo>
                    <a:pt x="7075" y="11967"/>
                  </a:lnTo>
                  <a:lnTo>
                    <a:pt x="7260" y="12588"/>
                  </a:lnTo>
                  <a:lnTo>
                    <a:pt x="7440" y="13221"/>
                  </a:lnTo>
                  <a:lnTo>
                    <a:pt x="7612" y="13865"/>
                  </a:lnTo>
                  <a:lnTo>
                    <a:pt x="7779" y="14522"/>
                  </a:lnTo>
                  <a:lnTo>
                    <a:pt x="7941" y="15190"/>
                  </a:lnTo>
                  <a:lnTo>
                    <a:pt x="8095" y="15870"/>
                  </a:lnTo>
                  <a:lnTo>
                    <a:pt x="8245" y="16561"/>
                  </a:lnTo>
                  <a:lnTo>
                    <a:pt x="8390" y="17253"/>
                  </a:lnTo>
                  <a:lnTo>
                    <a:pt x="8526" y="17968"/>
                  </a:lnTo>
                  <a:lnTo>
                    <a:pt x="8658" y="18682"/>
                  </a:lnTo>
                  <a:lnTo>
                    <a:pt x="8755" y="19222"/>
                  </a:lnTo>
                  <a:lnTo>
                    <a:pt x="8843" y="19737"/>
                  </a:lnTo>
                  <a:lnTo>
                    <a:pt x="8997" y="20687"/>
                  </a:lnTo>
                  <a:lnTo>
                    <a:pt x="9124" y="21519"/>
                  </a:lnTo>
                  <a:lnTo>
                    <a:pt x="9225" y="22234"/>
                  </a:lnTo>
                  <a:lnTo>
                    <a:pt x="9362" y="23218"/>
                  </a:lnTo>
                  <a:lnTo>
                    <a:pt x="9401" y="23476"/>
                  </a:lnTo>
                  <a:lnTo>
                    <a:pt x="9414" y="23535"/>
                  </a:lnTo>
                  <a:lnTo>
                    <a:pt x="9419" y="23546"/>
                  </a:lnTo>
                  <a:lnTo>
                    <a:pt x="9423" y="23546"/>
                  </a:lnTo>
                  <a:lnTo>
                    <a:pt x="9410" y="23195"/>
                  </a:lnTo>
                  <a:lnTo>
                    <a:pt x="9384" y="22843"/>
                  </a:lnTo>
                  <a:lnTo>
                    <a:pt x="9353" y="22492"/>
                  </a:lnTo>
                  <a:lnTo>
                    <a:pt x="9313" y="22152"/>
                  </a:lnTo>
                  <a:lnTo>
                    <a:pt x="9265" y="21683"/>
                  </a:lnTo>
                  <a:lnTo>
                    <a:pt x="9212" y="21214"/>
                  </a:lnTo>
                  <a:lnTo>
                    <a:pt x="9159" y="20757"/>
                  </a:lnTo>
                  <a:lnTo>
                    <a:pt x="9098" y="20288"/>
                  </a:lnTo>
                  <a:lnTo>
                    <a:pt x="9036" y="19831"/>
                  </a:lnTo>
                  <a:lnTo>
                    <a:pt x="8970" y="19386"/>
                  </a:lnTo>
                  <a:lnTo>
                    <a:pt x="8904" y="18929"/>
                  </a:lnTo>
                  <a:lnTo>
                    <a:pt x="8834" y="18483"/>
                  </a:lnTo>
                  <a:lnTo>
                    <a:pt x="8706" y="17733"/>
                  </a:lnTo>
                  <a:lnTo>
                    <a:pt x="8574" y="17006"/>
                  </a:lnTo>
                  <a:lnTo>
                    <a:pt x="8434" y="16280"/>
                  </a:lnTo>
                  <a:lnTo>
                    <a:pt x="8284" y="15565"/>
                  </a:lnTo>
                  <a:lnTo>
                    <a:pt x="8130" y="14862"/>
                  </a:lnTo>
                  <a:lnTo>
                    <a:pt x="7972" y="14182"/>
                  </a:lnTo>
                  <a:lnTo>
                    <a:pt x="7809" y="13502"/>
                  </a:lnTo>
                  <a:lnTo>
                    <a:pt x="7638" y="12834"/>
                  </a:lnTo>
                  <a:lnTo>
                    <a:pt x="7458" y="12189"/>
                  </a:lnTo>
                  <a:lnTo>
                    <a:pt x="7273" y="11545"/>
                  </a:lnTo>
                  <a:lnTo>
                    <a:pt x="7084" y="10924"/>
                  </a:lnTo>
                  <a:lnTo>
                    <a:pt x="6890" y="10314"/>
                  </a:lnTo>
                  <a:lnTo>
                    <a:pt x="6688" y="9716"/>
                  </a:lnTo>
                  <a:lnTo>
                    <a:pt x="6482" y="9130"/>
                  </a:lnTo>
                  <a:lnTo>
                    <a:pt x="6270" y="8556"/>
                  </a:lnTo>
                  <a:lnTo>
                    <a:pt x="6055" y="8005"/>
                  </a:lnTo>
                  <a:lnTo>
                    <a:pt x="5831" y="7454"/>
                  </a:lnTo>
                  <a:lnTo>
                    <a:pt x="5606" y="6939"/>
                  </a:lnTo>
                  <a:lnTo>
                    <a:pt x="5373" y="6423"/>
                  </a:lnTo>
                  <a:lnTo>
                    <a:pt x="5136" y="5931"/>
                  </a:lnTo>
                  <a:lnTo>
                    <a:pt x="4894" y="5450"/>
                  </a:lnTo>
                  <a:lnTo>
                    <a:pt x="4648" y="4981"/>
                  </a:lnTo>
                  <a:lnTo>
                    <a:pt x="4397" y="4536"/>
                  </a:lnTo>
                  <a:lnTo>
                    <a:pt x="4142" y="4102"/>
                  </a:lnTo>
                  <a:lnTo>
                    <a:pt x="3883" y="3692"/>
                  </a:lnTo>
                  <a:lnTo>
                    <a:pt x="3619" y="3293"/>
                  </a:lnTo>
                  <a:lnTo>
                    <a:pt x="3351" y="2907"/>
                  </a:lnTo>
                  <a:lnTo>
                    <a:pt x="3078" y="2555"/>
                  </a:lnTo>
                  <a:lnTo>
                    <a:pt x="2801" y="2203"/>
                  </a:lnTo>
                  <a:lnTo>
                    <a:pt x="2524" y="1875"/>
                  </a:lnTo>
                  <a:lnTo>
                    <a:pt x="2238" y="1571"/>
                  </a:lnTo>
                  <a:lnTo>
                    <a:pt x="1953" y="1278"/>
                  </a:lnTo>
                  <a:lnTo>
                    <a:pt x="1781" y="1113"/>
                  </a:lnTo>
                  <a:lnTo>
                    <a:pt x="1605" y="961"/>
                  </a:lnTo>
                  <a:lnTo>
                    <a:pt x="1434" y="809"/>
                  </a:lnTo>
                  <a:lnTo>
                    <a:pt x="1258" y="668"/>
                  </a:lnTo>
                  <a:lnTo>
                    <a:pt x="1082" y="539"/>
                  </a:lnTo>
                  <a:lnTo>
                    <a:pt x="902" y="422"/>
                  </a:lnTo>
                  <a:lnTo>
                    <a:pt x="726" y="305"/>
                  </a:lnTo>
                  <a:lnTo>
                    <a:pt x="546" y="211"/>
                  </a:lnTo>
                  <a:lnTo>
                    <a:pt x="414" y="117"/>
                  </a:lnTo>
                  <a:lnTo>
                    <a:pt x="277" y="59"/>
                  </a:lnTo>
                  <a:lnTo>
                    <a:pt x="141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9"/>
            <p:cNvSpPr/>
            <p:nvPr/>
          </p:nvSpPr>
          <p:spPr>
            <a:xfrm>
              <a:off x="3750450" y="-5603350"/>
              <a:ext cx="7050" cy="620025"/>
            </a:xfrm>
            <a:custGeom>
              <a:avLst/>
              <a:gdLst/>
              <a:ahLst/>
              <a:cxnLst/>
              <a:rect l="l" t="t" r="r" b="b"/>
              <a:pathLst>
                <a:path w="282" h="24801" extrusionOk="0">
                  <a:moveTo>
                    <a:pt x="141" y="0"/>
                  </a:moveTo>
                  <a:lnTo>
                    <a:pt x="102" y="1547"/>
                  </a:lnTo>
                  <a:lnTo>
                    <a:pt x="66" y="3094"/>
                  </a:lnTo>
                  <a:lnTo>
                    <a:pt x="36" y="4641"/>
                  </a:lnTo>
                  <a:lnTo>
                    <a:pt x="18" y="6188"/>
                  </a:lnTo>
                  <a:lnTo>
                    <a:pt x="5" y="7747"/>
                  </a:lnTo>
                  <a:lnTo>
                    <a:pt x="1" y="9294"/>
                  </a:lnTo>
                  <a:lnTo>
                    <a:pt x="5" y="10841"/>
                  </a:lnTo>
                  <a:lnTo>
                    <a:pt x="18" y="12400"/>
                  </a:lnTo>
                  <a:lnTo>
                    <a:pt x="5" y="13947"/>
                  </a:lnTo>
                  <a:lnTo>
                    <a:pt x="1" y="15506"/>
                  </a:lnTo>
                  <a:lnTo>
                    <a:pt x="5" y="17053"/>
                  </a:lnTo>
                  <a:lnTo>
                    <a:pt x="18" y="18600"/>
                  </a:lnTo>
                  <a:lnTo>
                    <a:pt x="36" y="20159"/>
                  </a:lnTo>
                  <a:lnTo>
                    <a:pt x="66" y="21706"/>
                  </a:lnTo>
                  <a:lnTo>
                    <a:pt x="102" y="23253"/>
                  </a:lnTo>
                  <a:lnTo>
                    <a:pt x="141" y="24801"/>
                  </a:lnTo>
                  <a:lnTo>
                    <a:pt x="185" y="23253"/>
                  </a:lnTo>
                  <a:lnTo>
                    <a:pt x="220" y="21706"/>
                  </a:lnTo>
                  <a:lnTo>
                    <a:pt x="247" y="20159"/>
                  </a:lnTo>
                  <a:lnTo>
                    <a:pt x="264" y="18600"/>
                  </a:lnTo>
                  <a:lnTo>
                    <a:pt x="278" y="17053"/>
                  </a:lnTo>
                  <a:lnTo>
                    <a:pt x="282" y="15506"/>
                  </a:lnTo>
                  <a:lnTo>
                    <a:pt x="278" y="13947"/>
                  </a:lnTo>
                  <a:lnTo>
                    <a:pt x="269" y="12400"/>
                  </a:lnTo>
                  <a:lnTo>
                    <a:pt x="278" y="10841"/>
                  </a:lnTo>
                  <a:lnTo>
                    <a:pt x="282" y="9294"/>
                  </a:lnTo>
                  <a:lnTo>
                    <a:pt x="278" y="7747"/>
                  </a:lnTo>
                  <a:lnTo>
                    <a:pt x="264" y="6188"/>
                  </a:lnTo>
                  <a:lnTo>
                    <a:pt x="247" y="4641"/>
                  </a:lnTo>
                  <a:lnTo>
                    <a:pt x="220" y="3094"/>
                  </a:lnTo>
                  <a:lnTo>
                    <a:pt x="185" y="1547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9"/>
            <p:cNvSpPr/>
            <p:nvPr/>
          </p:nvSpPr>
          <p:spPr>
            <a:xfrm>
              <a:off x="3331850" y="-10745700"/>
              <a:ext cx="394100" cy="2843400"/>
            </a:xfrm>
            <a:custGeom>
              <a:avLst/>
              <a:gdLst/>
              <a:ahLst/>
              <a:cxnLst/>
              <a:rect l="l" t="t" r="r" b="b"/>
              <a:pathLst>
                <a:path w="15764" h="113736" extrusionOk="0">
                  <a:moveTo>
                    <a:pt x="12194" y="0"/>
                  </a:moveTo>
                  <a:lnTo>
                    <a:pt x="12158" y="117"/>
                  </a:lnTo>
                  <a:lnTo>
                    <a:pt x="12049" y="457"/>
                  </a:lnTo>
                  <a:lnTo>
                    <a:pt x="11873" y="1043"/>
                  </a:lnTo>
                  <a:lnTo>
                    <a:pt x="11763" y="1430"/>
                  </a:lnTo>
                  <a:lnTo>
                    <a:pt x="11635" y="1899"/>
                  </a:lnTo>
                  <a:lnTo>
                    <a:pt x="11490" y="2426"/>
                  </a:lnTo>
                  <a:lnTo>
                    <a:pt x="11327" y="3036"/>
                  </a:lnTo>
                  <a:lnTo>
                    <a:pt x="11152" y="3715"/>
                  </a:lnTo>
                  <a:lnTo>
                    <a:pt x="10958" y="4477"/>
                  </a:lnTo>
                  <a:lnTo>
                    <a:pt x="10751" y="5321"/>
                  </a:lnTo>
                  <a:lnTo>
                    <a:pt x="10532" y="6247"/>
                  </a:lnTo>
                  <a:lnTo>
                    <a:pt x="10294" y="7255"/>
                  </a:lnTo>
                  <a:lnTo>
                    <a:pt x="10048" y="8357"/>
                  </a:lnTo>
                  <a:lnTo>
                    <a:pt x="9784" y="9552"/>
                  </a:lnTo>
                  <a:lnTo>
                    <a:pt x="9503" y="10830"/>
                  </a:lnTo>
                  <a:lnTo>
                    <a:pt x="9212" y="12201"/>
                  </a:lnTo>
                  <a:lnTo>
                    <a:pt x="8909" y="13678"/>
                  </a:lnTo>
                  <a:lnTo>
                    <a:pt x="8592" y="15248"/>
                  </a:lnTo>
                  <a:lnTo>
                    <a:pt x="8263" y="16924"/>
                  </a:lnTo>
                  <a:lnTo>
                    <a:pt x="7920" y="18706"/>
                  </a:lnTo>
                  <a:lnTo>
                    <a:pt x="7568" y="20593"/>
                  </a:lnTo>
                  <a:lnTo>
                    <a:pt x="7203" y="22585"/>
                  </a:lnTo>
                  <a:lnTo>
                    <a:pt x="6825" y="24695"/>
                  </a:lnTo>
                  <a:lnTo>
                    <a:pt x="6434" y="26910"/>
                  </a:lnTo>
                  <a:lnTo>
                    <a:pt x="6038" y="29243"/>
                  </a:lnTo>
                  <a:lnTo>
                    <a:pt x="5624" y="31704"/>
                  </a:lnTo>
                  <a:lnTo>
                    <a:pt x="5207" y="34271"/>
                  </a:lnTo>
                  <a:lnTo>
                    <a:pt x="4776" y="36966"/>
                  </a:lnTo>
                  <a:lnTo>
                    <a:pt x="4332" y="39791"/>
                  </a:lnTo>
                  <a:lnTo>
                    <a:pt x="4112" y="41233"/>
                  </a:lnTo>
                  <a:lnTo>
                    <a:pt x="3901" y="42686"/>
                  </a:lnTo>
                  <a:lnTo>
                    <a:pt x="3699" y="44128"/>
                  </a:lnTo>
                  <a:lnTo>
                    <a:pt x="3501" y="45581"/>
                  </a:lnTo>
                  <a:lnTo>
                    <a:pt x="3312" y="47034"/>
                  </a:lnTo>
                  <a:lnTo>
                    <a:pt x="3127" y="48476"/>
                  </a:lnTo>
                  <a:lnTo>
                    <a:pt x="2951" y="49929"/>
                  </a:lnTo>
                  <a:lnTo>
                    <a:pt x="2780" y="51371"/>
                  </a:lnTo>
                  <a:lnTo>
                    <a:pt x="2617" y="52812"/>
                  </a:lnTo>
                  <a:lnTo>
                    <a:pt x="2463" y="54254"/>
                  </a:lnTo>
                  <a:lnTo>
                    <a:pt x="2314" y="55684"/>
                  </a:lnTo>
                  <a:lnTo>
                    <a:pt x="2168" y="57114"/>
                  </a:lnTo>
                  <a:lnTo>
                    <a:pt x="2028" y="58544"/>
                  </a:lnTo>
                  <a:lnTo>
                    <a:pt x="1896" y="59950"/>
                  </a:lnTo>
                  <a:lnTo>
                    <a:pt x="1773" y="61368"/>
                  </a:lnTo>
                  <a:lnTo>
                    <a:pt x="1650" y="62763"/>
                  </a:lnTo>
                  <a:lnTo>
                    <a:pt x="1535" y="64146"/>
                  </a:lnTo>
                  <a:lnTo>
                    <a:pt x="1425" y="65529"/>
                  </a:lnTo>
                  <a:lnTo>
                    <a:pt x="1320" y="66900"/>
                  </a:lnTo>
                  <a:lnTo>
                    <a:pt x="1223" y="68248"/>
                  </a:lnTo>
                  <a:lnTo>
                    <a:pt x="1126" y="69596"/>
                  </a:lnTo>
                  <a:lnTo>
                    <a:pt x="1038" y="70921"/>
                  </a:lnTo>
                  <a:lnTo>
                    <a:pt x="955" y="72245"/>
                  </a:lnTo>
                  <a:lnTo>
                    <a:pt x="876" y="73534"/>
                  </a:lnTo>
                  <a:lnTo>
                    <a:pt x="801" y="74823"/>
                  </a:lnTo>
                  <a:lnTo>
                    <a:pt x="726" y="76089"/>
                  </a:lnTo>
                  <a:lnTo>
                    <a:pt x="660" y="77343"/>
                  </a:lnTo>
                  <a:lnTo>
                    <a:pt x="599" y="78574"/>
                  </a:lnTo>
                  <a:lnTo>
                    <a:pt x="542" y="79781"/>
                  </a:lnTo>
                  <a:lnTo>
                    <a:pt x="484" y="80977"/>
                  </a:lnTo>
                  <a:lnTo>
                    <a:pt x="436" y="82137"/>
                  </a:lnTo>
                  <a:lnTo>
                    <a:pt x="388" y="83286"/>
                  </a:lnTo>
                  <a:lnTo>
                    <a:pt x="304" y="85513"/>
                  </a:lnTo>
                  <a:lnTo>
                    <a:pt x="229" y="87646"/>
                  </a:lnTo>
                  <a:lnTo>
                    <a:pt x="172" y="89673"/>
                  </a:lnTo>
                  <a:lnTo>
                    <a:pt x="124" y="91595"/>
                  </a:lnTo>
                  <a:lnTo>
                    <a:pt x="84" y="93400"/>
                  </a:lnTo>
                  <a:lnTo>
                    <a:pt x="53" y="95076"/>
                  </a:lnTo>
                  <a:lnTo>
                    <a:pt x="31" y="96635"/>
                  </a:lnTo>
                  <a:lnTo>
                    <a:pt x="14" y="98053"/>
                  </a:lnTo>
                  <a:lnTo>
                    <a:pt x="5" y="99319"/>
                  </a:lnTo>
                  <a:lnTo>
                    <a:pt x="1" y="100444"/>
                  </a:lnTo>
                  <a:lnTo>
                    <a:pt x="1" y="101417"/>
                  </a:lnTo>
                  <a:lnTo>
                    <a:pt x="1" y="102226"/>
                  </a:lnTo>
                  <a:lnTo>
                    <a:pt x="5" y="103328"/>
                  </a:lnTo>
                  <a:lnTo>
                    <a:pt x="9" y="103703"/>
                  </a:lnTo>
                  <a:lnTo>
                    <a:pt x="3782" y="112798"/>
                  </a:lnTo>
                  <a:lnTo>
                    <a:pt x="9133" y="113735"/>
                  </a:lnTo>
                  <a:lnTo>
                    <a:pt x="13042" y="111473"/>
                  </a:lnTo>
                  <a:lnTo>
                    <a:pt x="15764" y="621"/>
                  </a:lnTo>
                  <a:lnTo>
                    <a:pt x="12194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9"/>
            <p:cNvSpPr/>
            <p:nvPr/>
          </p:nvSpPr>
          <p:spPr>
            <a:xfrm>
              <a:off x="3331850" y="-10745700"/>
              <a:ext cx="394100" cy="2843400"/>
            </a:xfrm>
            <a:custGeom>
              <a:avLst/>
              <a:gdLst/>
              <a:ahLst/>
              <a:cxnLst/>
              <a:rect l="l" t="t" r="r" b="b"/>
              <a:pathLst>
                <a:path w="15764" h="113736" fill="none" extrusionOk="0">
                  <a:moveTo>
                    <a:pt x="3782" y="112798"/>
                  </a:moveTo>
                  <a:lnTo>
                    <a:pt x="9" y="103703"/>
                  </a:lnTo>
                  <a:lnTo>
                    <a:pt x="9" y="103703"/>
                  </a:lnTo>
                  <a:lnTo>
                    <a:pt x="5" y="103328"/>
                  </a:lnTo>
                  <a:lnTo>
                    <a:pt x="1" y="102226"/>
                  </a:lnTo>
                  <a:lnTo>
                    <a:pt x="1" y="101417"/>
                  </a:lnTo>
                  <a:lnTo>
                    <a:pt x="1" y="100444"/>
                  </a:lnTo>
                  <a:lnTo>
                    <a:pt x="5" y="99319"/>
                  </a:lnTo>
                  <a:lnTo>
                    <a:pt x="14" y="98053"/>
                  </a:lnTo>
                  <a:lnTo>
                    <a:pt x="31" y="96635"/>
                  </a:lnTo>
                  <a:lnTo>
                    <a:pt x="53" y="95076"/>
                  </a:lnTo>
                  <a:lnTo>
                    <a:pt x="84" y="93400"/>
                  </a:lnTo>
                  <a:lnTo>
                    <a:pt x="124" y="91595"/>
                  </a:lnTo>
                  <a:lnTo>
                    <a:pt x="172" y="89673"/>
                  </a:lnTo>
                  <a:lnTo>
                    <a:pt x="229" y="87646"/>
                  </a:lnTo>
                  <a:lnTo>
                    <a:pt x="304" y="85513"/>
                  </a:lnTo>
                  <a:lnTo>
                    <a:pt x="388" y="83286"/>
                  </a:lnTo>
                  <a:lnTo>
                    <a:pt x="436" y="82137"/>
                  </a:lnTo>
                  <a:lnTo>
                    <a:pt x="484" y="80977"/>
                  </a:lnTo>
                  <a:lnTo>
                    <a:pt x="542" y="79781"/>
                  </a:lnTo>
                  <a:lnTo>
                    <a:pt x="599" y="78574"/>
                  </a:lnTo>
                  <a:lnTo>
                    <a:pt x="660" y="77343"/>
                  </a:lnTo>
                  <a:lnTo>
                    <a:pt x="726" y="76089"/>
                  </a:lnTo>
                  <a:lnTo>
                    <a:pt x="801" y="74823"/>
                  </a:lnTo>
                  <a:lnTo>
                    <a:pt x="876" y="73534"/>
                  </a:lnTo>
                  <a:lnTo>
                    <a:pt x="955" y="72245"/>
                  </a:lnTo>
                  <a:lnTo>
                    <a:pt x="1038" y="70921"/>
                  </a:lnTo>
                  <a:lnTo>
                    <a:pt x="1126" y="69596"/>
                  </a:lnTo>
                  <a:lnTo>
                    <a:pt x="1223" y="68248"/>
                  </a:lnTo>
                  <a:lnTo>
                    <a:pt x="1320" y="66900"/>
                  </a:lnTo>
                  <a:lnTo>
                    <a:pt x="1425" y="65529"/>
                  </a:lnTo>
                  <a:lnTo>
                    <a:pt x="1535" y="64146"/>
                  </a:lnTo>
                  <a:lnTo>
                    <a:pt x="1650" y="62763"/>
                  </a:lnTo>
                  <a:lnTo>
                    <a:pt x="1773" y="61368"/>
                  </a:lnTo>
                  <a:lnTo>
                    <a:pt x="1896" y="59950"/>
                  </a:lnTo>
                  <a:lnTo>
                    <a:pt x="2028" y="58544"/>
                  </a:lnTo>
                  <a:lnTo>
                    <a:pt x="2168" y="57114"/>
                  </a:lnTo>
                  <a:lnTo>
                    <a:pt x="2314" y="55684"/>
                  </a:lnTo>
                  <a:lnTo>
                    <a:pt x="2463" y="54254"/>
                  </a:lnTo>
                  <a:lnTo>
                    <a:pt x="2617" y="52812"/>
                  </a:lnTo>
                  <a:lnTo>
                    <a:pt x="2780" y="51371"/>
                  </a:lnTo>
                  <a:lnTo>
                    <a:pt x="2951" y="49929"/>
                  </a:lnTo>
                  <a:lnTo>
                    <a:pt x="3127" y="48476"/>
                  </a:lnTo>
                  <a:lnTo>
                    <a:pt x="3312" y="47034"/>
                  </a:lnTo>
                  <a:lnTo>
                    <a:pt x="3501" y="45581"/>
                  </a:lnTo>
                  <a:lnTo>
                    <a:pt x="3699" y="44128"/>
                  </a:lnTo>
                  <a:lnTo>
                    <a:pt x="3901" y="42686"/>
                  </a:lnTo>
                  <a:lnTo>
                    <a:pt x="4112" y="41233"/>
                  </a:lnTo>
                  <a:lnTo>
                    <a:pt x="4332" y="39791"/>
                  </a:lnTo>
                  <a:lnTo>
                    <a:pt x="4332" y="39791"/>
                  </a:lnTo>
                  <a:lnTo>
                    <a:pt x="4776" y="36966"/>
                  </a:lnTo>
                  <a:lnTo>
                    <a:pt x="5207" y="34271"/>
                  </a:lnTo>
                  <a:lnTo>
                    <a:pt x="5624" y="31704"/>
                  </a:lnTo>
                  <a:lnTo>
                    <a:pt x="6038" y="29243"/>
                  </a:lnTo>
                  <a:lnTo>
                    <a:pt x="6434" y="26910"/>
                  </a:lnTo>
                  <a:lnTo>
                    <a:pt x="6825" y="24695"/>
                  </a:lnTo>
                  <a:lnTo>
                    <a:pt x="7203" y="22585"/>
                  </a:lnTo>
                  <a:lnTo>
                    <a:pt x="7568" y="20593"/>
                  </a:lnTo>
                  <a:lnTo>
                    <a:pt x="7920" y="18706"/>
                  </a:lnTo>
                  <a:lnTo>
                    <a:pt x="8263" y="16924"/>
                  </a:lnTo>
                  <a:lnTo>
                    <a:pt x="8592" y="15248"/>
                  </a:lnTo>
                  <a:lnTo>
                    <a:pt x="8909" y="13678"/>
                  </a:lnTo>
                  <a:lnTo>
                    <a:pt x="9212" y="12201"/>
                  </a:lnTo>
                  <a:lnTo>
                    <a:pt x="9503" y="10830"/>
                  </a:lnTo>
                  <a:lnTo>
                    <a:pt x="9784" y="9552"/>
                  </a:lnTo>
                  <a:lnTo>
                    <a:pt x="10048" y="8357"/>
                  </a:lnTo>
                  <a:lnTo>
                    <a:pt x="10294" y="7255"/>
                  </a:lnTo>
                  <a:lnTo>
                    <a:pt x="10532" y="6247"/>
                  </a:lnTo>
                  <a:lnTo>
                    <a:pt x="10751" y="5321"/>
                  </a:lnTo>
                  <a:lnTo>
                    <a:pt x="10958" y="4477"/>
                  </a:lnTo>
                  <a:lnTo>
                    <a:pt x="11152" y="3715"/>
                  </a:lnTo>
                  <a:lnTo>
                    <a:pt x="11327" y="3036"/>
                  </a:lnTo>
                  <a:lnTo>
                    <a:pt x="11490" y="2426"/>
                  </a:lnTo>
                  <a:lnTo>
                    <a:pt x="11635" y="1899"/>
                  </a:lnTo>
                  <a:lnTo>
                    <a:pt x="11763" y="1430"/>
                  </a:lnTo>
                  <a:lnTo>
                    <a:pt x="11873" y="1043"/>
                  </a:lnTo>
                  <a:lnTo>
                    <a:pt x="12049" y="457"/>
                  </a:lnTo>
                  <a:lnTo>
                    <a:pt x="12158" y="117"/>
                  </a:lnTo>
                  <a:lnTo>
                    <a:pt x="12194" y="0"/>
                  </a:lnTo>
                  <a:lnTo>
                    <a:pt x="15764" y="621"/>
                  </a:lnTo>
                  <a:lnTo>
                    <a:pt x="13042" y="111473"/>
                  </a:lnTo>
                  <a:lnTo>
                    <a:pt x="9133" y="113735"/>
                  </a:lnTo>
                  <a:lnTo>
                    <a:pt x="3782" y="11279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9"/>
            <p:cNvSpPr/>
            <p:nvPr/>
          </p:nvSpPr>
          <p:spPr>
            <a:xfrm>
              <a:off x="3560175" y="-10677725"/>
              <a:ext cx="166225" cy="2775425"/>
            </a:xfrm>
            <a:custGeom>
              <a:avLst/>
              <a:gdLst/>
              <a:ahLst/>
              <a:cxnLst/>
              <a:rect l="l" t="t" r="r" b="b"/>
              <a:pathLst>
                <a:path w="6649" h="111017" extrusionOk="0">
                  <a:moveTo>
                    <a:pt x="6649" y="0"/>
                  </a:moveTo>
                  <a:lnTo>
                    <a:pt x="6578" y="24"/>
                  </a:lnTo>
                  <a:lnTo>
                    <a:pt x="3909" y="108754"/>
                  </a:lnTo>
                  <a:lnTo>
                    <a:pt x="0" y="111016"/>
                  </a:lnTo>
                  <a:lnTo>
                    <a:pt x="5" y="111016"/>
                  </a:lnTo>
                  <a:lnTo>
                    <a:pt x="3914" y="108754"/>
                  </a:lnTo>
                  <a:lnTo>
                    <a:pt x="6649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9"/>
            <p:cNvSpPr/>
            <p:nvPr/>
          </p:nvSpPr>
          <p:spPr>
            <a:xfrm>
              <a:off x="3560175" y="-10677725"/>
              <a:ext cx="166225" cy="2775425"/>
            </a:xfrm>
            <a:custGeom>
              <a:avLst/>
              <a:gdLst/>
              <a:ahLst/>
              <a:cxnLst/>
              <a:rect l="l" t="t" r="r" b="b"/>
              <a:pathLst>
                <a:path w="6649" h="111017" fill="none" extrusionOk="0">
                  <a:moveTo>
                    <a:pt x="5" y="111016"/>
                  </a:moveTo>
                  <a:lnTo>
                    <a:pt x="0" y="111016"/>
                  </a:lnTo>
                  <a:lnTo>
                    <a:pt x="3909" y="108754"/>
                  </a:lnTo>
                  <a:lnTo>
                    <a:pt x="6578" y="24"/>
                  </a:lnTo>
                  <a:lnTo>
                    <a:pt x="6649" y="0"/>
                  </a:lnTo>
                  <a:lnTo>
                    <a:pt x="3914" y="108754"/>
                  </a:lnTo>
                  <a:lnTo>
                    <a:pt x="5" y="11101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9"/>
            <p:cNvSpPr/>
            <p:nvPr/>
          </p:nvSpPr>
          <p:spPr>
            <a:xfrm>
              <a:off x="3521575" y="-10677150"/>
              <a:ext cx="203075" cy="2774850"/>
            </a:xfrm>
            <a:custGeom>
              <a:avLst/>
              <a:gdLst/>
              <a:ahLst/>
              <a:cxnLst/>
              <a:rect l="l" t="t" r="r" b="b"/>
              <a:pathLst>
                <a:path w="8123" h="110994" extrusionOk="0">
                  <a:moveTo>
                    <a:pt x="8122" y="1"/>
                  </a:moveTo>
                  <a:lnTo>
                    <a:pt x="5875" y="704"/>
                  </a:lnTo>
                  <a:lnTo>
                    <a:pt x="1" y="110642"/>
                  </a:lnTo>
                  <a:lnTo>
                    <a:pt x="1544" y="110993"/>
                  </a:lnTo>
                  <a:lnTo>
                    <a:pt x="5453" y="108731"/>
                  </a:lnTo>
                  <a:lnTo>
                    <a:pt x="8122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9"/>
            <p:cNvSpPr/>
            <p:nvPr/>
          </p:nvSpPr>
          <p:spPr>
            <a:xfrm>
              <a:off x="3523225" y="-10658100"/>
              <a:ext cx="145350" cy="2747300"/>
            </a:xfrm>
            <a:custGeom>
              <a:avLst/>
              <a:gdLst/>
              <a:ahLst/>
              <a:cxnLst/>
              <a:rect l="l" t="t" r="r" b="b"/>
              <a:pathLst>
                <a:path w="5814" h="109892" extrusionOk="0">
                  <a:moveTo>
                    <a:pt x="5809" y="0"/>
                  </a:moveTo>
                  <a:lnTo>
                    <a:pt x="5805" y="12"/>
                  </a:lnTo>
                  <a:lnTo>
                    <a:pt x="5801" y="71"/>
                  </a:lnTo>
                  <a:lnTo>
                    <a:pt x="5783" y="282"/>
                  </a:lnTo>
                  <a:lnTo>
                    <a:pt x="5726" y="1114"/>
                  </a:lnTo>
                  <a:lnTo>
                    <a:pt x="5642" y="2462"/>
                  </a:lnTo>
                  <a:lnTo>
                    <a:pt x="5532" y="4302"/>
                  </a:lnTo>
                  <a:lnTo>
                    <a:pt x="5396" y="6611"/>
                  </a:lnTo>
                  <a:lnTo>
                    <a:pt x="5238" y="9365"/>
                  </a:lnTo>
                  <a:lnTo>
                    <a:pt x="4864" y="16069"/>
                  </a:lnTo>
                  <a:lnTo>
                    <a:pt x="4420" y="24192"/>
                  </a:lnTo>
                  <a:lnTo>
                    <a:pt x="3914" y="33509"/>
                  </a:lnTo>
                  <a:lnTo>
                    <a:pt x="3365" y="43823"/>
                  </a:lnTo>
                  <a:lnTo>
                    <a:pt x="2780" y="54899"/>
                  </a:lnTo>
                  <a:lnTo>
                    <a:pt x="2199" y="65975"/>
                  </a:lnTo>
                  <a:lnTo>
                    <a:pt x="1663" y="76289"/>
                  </a:lnTo>
                  <a:lnTo>
                    <a:pt x="1184" y="85630"/>
                  </a:lnTo>
                  <a:lnTo>
                    <a:pt x="766" y="93764"/>
                  </a:lnTo>
                  <a:lnTo>
                    <a:pt x="432" y="100480"/>
                  </a:lnTo>
                  <a:lnTo>
                    <a:pt x="181" y="105555"/>
                  </a:lnTo>
                  <a:lnTo>
                    <a:pt x="98" y="107418"/>
                  </a:lnTo>
                  <a:lnTo>
                    <a:pt x="36" y="108766"/>
                  </a:lnTo>
                  <a:lnTo>
                    <a:pt x="5" y="109610"/>
                  </a:lnTo>
                  <a:lnTo>
                    <a:pt x="1" y="109821"/>
                  </a:lnTo>
                  <a:lnTo>
                    <a:pt x="1" y="109880"/>
                  </a:lnTo>
                  <a:lnTo>
                    <a:pt x="1" y="109891"/>
                  </a:lnTo>
                  <a:lnTo>
                    <a:pt x="5" y="109880"/>
                  </a:lnTo>
                  <a:lnTo>
                    <a:pt x="14" y="109833"/>
                  </a:lnTo>
                  <a:lnTo>
                    <a:pt x="32" y="109622"/>
                  </a:lnTo>
                  <a:lnTo>
                    <a:pt x="89" y="108790"/>
                  </a:lnTo>
                  <a:lnTo>
                    <a:pt x="172" y="107442"/>
                  </a:lnTo>
                  <a:lnTo>
                    <a:pt x="282" y="105602"/>
                  </a:lnTo>
                  <a:lnTo>
                    <a:pt x="419" y="103293"/>
                  </a:lnTo>
                  <a:lnTo>
                    <a:pt x="572" y="100539"/>
                  </a:lnTo>
                  <a:lnTo>
                    <a:pt x="946" y="93834"/>
                  </a:lnTo>
                  <a:lnTo>
                    <a:pt x="1395" y="85712"/>
                  </a:lnTo>
                  <a:lnTo>
                    <a:pt x="1896" y="76383"/>
                  </a:lnTo>
                  <a:lnTo>
                    <a:pt x="2446" y="66069"/>
                  </a:lnTo>
                  <a:lnTo>
                    <a:pt x="3030" y="54981"/>
                  </a:lnTo>
                  <a:lnTo>
                    <a:pt x="3606" y="43905"/>
                  </a:lnTo>
                  <a:lnTo>
                    <a:pt x="4138" y="33580"/>
                  </a:lnTo>
                  <a:lnTo>
                    <a:pt x="4622" y="24238"/>
                  </a:lnTo>
                  <a:lnTo>
                    <a:pt x="5035" y="16104"/>
                  </a:lnTo>
                  <a:lnTo>
                    <a:pt x="5374" y="9389"/>
                  </a:lnTo>
                  <a:lnTo>
                    <a:pt x="5625" y="4314"/>
                  </a:lnTo>
                  <a:lnTo>
                    <a:pt x="5713" y="2474"/>
                  </a:lnTo>
                  <a:lnTo>
                    <a:pt x="5774" y="1114"/>
                  </a:lnTo>
                  <a:lnTo>
                    <a:pt x="5805" y="282"/>
                  </a:lnTo>
                  <a:lnTo>
                    <a:pt x="5814" y="71"/>
                  </a:lnTo>
                  <a:lnTo>
                    <a:pt x="5814" y="12"/>
                  </a:lnTo>
                  <a:lnTo>
                    <a:pt x="58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9"/>
            <p:cNvSpPr/>
            <p:nvPr/>
          </p:nvSpPr>
          <p:spPr>
            <a:xfrm>
              <a:off x="3590075" y="-8625775"/>
              <a:ext cx="5950" cy="15850"/>
            </a:xfrm>
            <a:custGeom>
              <a:avLst/>
              <a:gdLst/>
              <a:ahLst/>
              <a:cxnLst/>
              <a:rect l="l" t="t" r="r" b="b"/>
              <a:pathLst>
                <a:path w="238" h="634" extrusionOk="0">
                  <a:moveTo>
                    <a:pt x="106" y="1"/>
                  </a:moveTo>
                  <a:lnTo>
                    <a:pt x="79" y="12"/>
                  </a:lnTo>
                  <a:lnTo>
                    <a:pt x="62" y="47"/>
                  </a:lnTo>
                  <a:lnTo>
                    <a:pt x="40" y="83"/>
                  </a:lnTo>
                  <a:lnTo>
                    <a:pt x="27" y="129"/>
                  </a:lnTo>
                  <a:lnTo>
                    <a:pt x="13" y="176"/>
                  </a:lnTo>
                  <a:lnTo>
                    <a:pt x="5" y="235"/>
                  </a:lnTo>
                  <a:lnTo>
                    <a:pt x="0" y="305"/>
                  </a:lnTo>
                  <a:lnTo>
                    <a:pt x="0" y="364"/>
                  </a:lnTo>
                  <a:lnTo>
                    <a:pt x="9" y="434"/>
                  </a:lnTo>
                  <a:lnTo>
                    <a:pt x="18" y="481"/>
                  </a:lnTo>
                  <a:lnTo>
                    <a:pt x="31" y="528"/>
                  </a:lnTo>
                  <a:lnTo>
                    <a:pt x="49" y="575"/>
                  </a:lnTo>
                  <a:lnTo>
                    <a:pt x="66" y="610"/>
                  </a:lnTo>
                  <a:lnTo>
                    <a:pt x="93" y="622"/>
                  </a:lnTo>
                  <a:lnTo>
                    <a:pt x="115" y="633"/>
                  </a:lnTo>
                  <a:lnTo>
                    <a:pt x="137" y="633"/>
                  </a:lnTo>
                  <a:lnTo>
                    <a:pt x="163" y="622"/>
                  </a:lnTo>
                  <a:lnTo>
                    <a:pt x="181" y="587"/>
                  </a:lnTo>
                  <a:lnTo>
                    <a:pt x="198" y="551"/>
                  </a:lnTo>
                  <a:lnTo>
                    <a:pt x="216" y="516"/>
                  </a:lnTo>
                  <a:lnTo>
                    <a:pt x="229" y="458"/>
                  </a:lnTo>
                  <a:lnTo>
                    <a:pt x="233" y="399"/>
                  </a:lnTo>
                  <a:lnTo>
                    <a:pt x="238" y="340"/>
                  </a:lnTo>
                  <a:lnTo>
                    <a:pt x="238" y="282"/>
                  </a:lnTo>
                  <a:lnTo>
                    <a:pt x="233" y="212"/>
                  </a:lnTo>
                  <a:lnTo>
                    <a:pt x="225" y="153"/>
                  </a:lnTo>
                  <a:lnTo>
                    <a:pt x="211" y="106"/>
                  </a:lnTo>
                  <a:lnTo>
                    <a:pt x="194" y="71"/>
                  </a:lnTo>
                  <a:lnTo>
                    <a:pt x="176" y="36"/>
                  </a:lnTo>
                  <a:lnTo>
                    <a:pt x="154" y="12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9"/>
            <p:cNvSpPr/>
            <p:nvPr/>
          </p:nvSpPr>
          <p:spPr>
            <a:xfrm>
              <a:off x="3623925" y="-9301175"/>
              <a:ext cx="6075" cy="15850"/>
            </a:xfrm>
            <a:custGeom>
              <a:avLst/>
              <a:gdLst/>
              <a:ahLst/>
              <a:cxnLst/>
              <a:rect l="l" t="t" r="r" b="b"/>
              <a:pathLst>
                <a:path w="243" h="634" extrusionOk="0">
                  <a:moveTo>
                    <a:pt x="242" y="306"/>
                  </a:moveTo>
                  <a:lnTo>
                    <a:pt x="241" y="329"/>
                  </a:lnTo>
                  <a:lnTo>
                    <a:pt x="242" y="353"/>
                  </a:lnTo>
                  <a:lnTo>
                    <a:pt x="242" y="306"/>
                  </a:lnTo>
                  <a:close/>
                  <a:moveTo>
                    <a:pt x="128" y="1"/>
                  </a:moveTo>
                  <a:lnTo>
                    <a:pt x="106" y="13"/>
                  </a:lnTo>
                  <a:lnTo>
                    <a:pt x="84" y="24"/>
                  </a:lnTo>
                  <a:lnTo>
                    <a:pt x="62" y="48"/>
                  </a:lnTo>
                  <a:lnTo>
                    <a:pt x="40" y="83"/>
                  </a:lnTo>
                  <a:lnTo>
                    <a:pt x="27" y="130"/>
                  </a:lnTo>
                  <a:lnTo>
                    <a:pt x="14" y="188"/>
                  </a:lnTo>
                  <a:lnTo>
                    <a:pt x="5" y="247"/>
                  </a:lnTo>
                  <a:lnTo>
                    <a:pt x="1" y="306"/>
                  </a:lnTo>
                  <a:lnTo>
                    <a:pt x="1" y="376"/>
                  </a:lnTo>
                  <a:lnTo>
                    <a:pt x="9" y="435"/>
                  </a:lnTo>
                  <a:lnTo>
                    <a:pt x="23" y="493"/>
                  </a:lnTo>
                  <a:lnTo>
                    <a:pt x="36" y="540"/>
                  </a:lnTo>
                  <a:lnTo>
                    <a:pt x="53" y="575"/>
                  </a:lnTo>
                  <a:lnTo>
                    <a:pt x="75" y="610"/>
                  </a:lnTo>
                  <a:lnTo>
                    <a:pt x="97" y="622"/>
                  </a:lnTo>
                  <a:lnTo>
                    <a:pt x="119" y="634"/>
                  </a:lnTo>
                  <a:lnTo>
                    <a:pt x="146" y="622"/>
                  </a:lnTo>
                  <a:lnTo>
                    <a:pt x="168" y="610"/>
                  </a:lnTo>
                  <a:lnTo>
                    <a:pt x="190" y="575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29" y="435"/>
                  </a:lnTo>
                  <a:lnTo>
                    <a:pt x="238" y="376"/>
                  </a:lnTo>
                  <a:lnTo>
                    <a:pt x="241" y="329"/>
                  </a:lnTo>
                  <a:lnTo>
                    <a:pt x="238" y="282"/>
                  </a:lnTo>
                  <a:lnTo>
                    <a:pt x="234" y="224"/>
                  </a:lnTo>
                  <a:lnTo>
                    <a:pt x="225" y="165"/>
                  </a:lnTo>
                  <a:lnTo>
                    <a:pt x="212" y="118"/>
                  </a:lnTo>
                  <a:lnTo>
                    <a:pt x="194" y="71"/>
                  </a:lnTo>
                  <a:lnTo>
                    <a:pt x="176" y="36"/>
                  </a:lnTo>
                  <a:lnTo>
                    <a:pt x="154" y="13"/>
                  </a:lnTo>
                  <a:lnTo>
                    <a:pt x="1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9"/>
            <p:cNvSpPr/>
            <p:nvPr/>
          </p:nvSpPr>
          <p:spPr>
            <a:xfrm>
              <a:off x="3659000" y="-10077050"/>
              <a:ext cx="6075" cy="15850"/>
            </a:xfrm>
            <a:custGeom>
              <a:avLst/>
              <a:gdLst/>
              <a:ahLst/>
              <a:cxnLst/>
              <a:rect l="l" t="t" r="r" b="b"/>
              <a:pathLst>
                <a:path w="243" h="634" extrusionOk="0">
                  <a:moveTo>
                    <a:pt x="106" y="0"/>
                  </a:moveTo>
                  <a:lnTo>
                    <a:pt x="84" y="12"/>
                  </a:lnTo>
                  <a:lnTo>
                    <a:pt x="62" y="47"/>
                  </a:lnTo>
                  <a:lnTo>
                    <a:pt x="44" y="82"/>
                  </a:lnTo>
                  <a:lnTo>
                    <a:pt x="27" y="117"/>
                  </a:lnTo>
                  <a:lnTo>
                    <a:pt x="13" y="176"/>
                  </a:lnTo>
                  <a:lnTo>
                    <a:pt x="5" y="235"/>
                  </a:lnTo>
                  <a:lnTo>
                    <a:pt x="0" y="293"/>
                  </a:lnTo>
                  <a:lnTo>
                    <a:pt x="0" y="363"/>
                  </a:lnTo>
                  <a:lnTo>
                    <a:pt x="9" y="422"/>
                  </a:lnTo>
                  <a:lnTo>
                    <a:pt x="18" y="481"/>
                  </a:lnTo>
                  <a:lnTo>
                    <a:pt x="31" y="528"/>
                  </a:lnTo>
                  <a:lnTo>
                    <a:pt x="49" y="574"/>
                  </a:lnTo>
                  <a:lnTo>
                    <a:pt x="71" y="598"/>
                  </a:lnTo>
                  <a:lnTo>
                    <a:pt x="93" y="621"/>
                  </a:lnTo>
                  <a:lnTo>
                    <a:pt x="115" y="633"/>
                  </a:lnTo>
                  <a:lnTo>
                    <a:pt x="141" y="633"/>
                  </a:lnTo>
                  <a:lnTo>
                    <a:pt x="163" y="621"/>
                  </a:lnTo>
                  <a:lnTo>
                    <a:pt x="180" y="598"/>
                  </a:lnTo>
                  <a:lnTo>
                    <a:pt x="198" y="563"/>
                  </a:lnTo>
                  <a:lnTo>
                    <a:pt x="216" y="516"/>
                  </a:lnTo>
                  <a:lnTo>
                    <a:pt x="229" y="457"/>
                  </a:lnTo>
                  <a:lnTo>
                    <a:pt x="238" y="410"/>
                  </a:lnTo>
                  <a:lnTo>
                    <a:pt x="242" y="340"/>
                  </a:lnTo>
                  <a:lnTo>
                    <a:pt x="242" y="281"/>
                  </a:lnTo>
                  <a:lnTo>
                    <a:pt x="233" y="211"/>
                  </a:lnTo>
                  <a:lnTo>
                    <a:pt x="224" y="164"/>
                  </a:lnTo>
                  <a:lnTo>
                    <a:pt x="211" y="106"/>
                  </a:lnTo>
                  <a:lnTo>
                    <a:pt x="194" y="70"/>
                  </a:lnTo>
                  <a:lnTo>
                    <a:pt x="176" y="35"/>
                  </a:lnTo>
                  <a:lnTo>
                    <a:pt x="154" y="1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9"/>
            <p:cNvSpPr/>
            <p:nvPr/>
          </p:nvSpPr>
          <p:spPr>
            <a:xfrm>
              <a:off x="3549950" y="-8073750"/>
              <a:ext cx="5850" cy="16150"/>
            </a:xfrm>
            <a:custGeom>
              <a:avLst/>
              <a:gdLst/>
              <a:ahLst/>
              <a:cxnLst/>
              <a:rect l="l" t="t" r="r" b="b"/>
              <a:pathLst>
                <a:path w="234" h="646" extrusionOk="0">
                  <a:moveTo>
                    <a:pt x="119" y="1"/>
                  </a:moveTo>
                  <a:lnTo>
                    <a:pt x="97" y="13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5"/>
                  </a:lnTo>
                  <a:lnTo>
                    <a:pt x="22" y="142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29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22" y="505"/>
                  </a:lnTo>
                  <a:lnTo>
                    <a:pt x="36" y="552"/>
                  </a:lnTo>
                  <a:lnTo>
                    <a:pt x="53" y="587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19" y="646"/>
                  </a:lnTo>
                  <a:lnTo>
                    <a:pt x="141" y="634"/>
                  </a:lnTo>
                  <a:lnTo>
                    <a:pt x="163" y="622"/>
                  </a:lnTo>
                  <a:lnTo>
                    <a:pt x="181" y="587"/>
                  </a:lnTo>
                  <a:lnTo>
                    <a:pt x="198" y="552"/>
                  </a:lnTo>
                  <a:lnTo>
                    <a:pt x="211" y="517"/>
                  </a:lnTo>
                  <a:lnTo>
                    <a:pt x="225" y="458"/>
                  </a:lnTo>
                  <a:lnTo>
                    <a:pt x="229" y="411"/>
                  </a:lnTo>
                  <a:lnTo>
                    <a:pt x="233" y="353"/>
                  </a:lnTo>
                  <a:lnTo>
                    <a:pt x="233" y="282"/>
                  </a:lnTo>
                  <a:lnTo>
                    <a:pt x="229" y="224"/>
                  </a:lnTo>
                  <a:lnTo>
                    <a:pt x="216" y="165"/>
                  </a:lnTo>
                  <a:lnTo>
                    <a:pt x="203" y="118"/>
                  </a:lnTo>
                  <a:lnTo>
                    <a:pt x="185" y="71"/>
                  </a:lnTo>
                  <a:lnTo>
                    <a:pt x="167" y="36"/>
                  </a:lnTo>
                  <a:lnTo>
                    <a:pt x="145" y="13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9"/>
            <p:cNvSpPr/>
            <p:nvPr/>
          </p:nvSpPr>
          <p:spPr>
            <a:xfrm>
              <a:off x="3286225" y="-7480400"/>
              <a:ext cx="334100" cy="2104725"/>
            </a:xfrm>
            <a:custGeom>
              <a:avLst/>
              <a:gdLst/>
              <a:ahLst/>
              <a:cxnLst/>
              <a:rect l="l" t="t" r="r" b="b"/>
              <a:pathLst>
                <a:path w="13364" h="84189" extrusionOk="0">
                  <a:moveTo>
                    <a:pt x="4675" y="1"/>
                  </a:moveTo>
                  <a:lnTo>
                    <a:pt x="4495" y="622"/>
                  </a:lnTo>
                  <a:lnTo>
                    <a:pt x="4314" y="1255"/>
                  </a:lnTo>
                  <a:lnTo>
                    <a:pt x="4143" y="1900"/>
                  </a:lnTo>
                  <a:lnTo>
                    <a:pt x="3976" y="2556"/>
                  </a:lnTo>
                  <a:lnTo>
                    <a:pt x="3813" y="3212"/>
                  </a:lnTo>
                  <a:lnTo>
                    <a:pt x="3655" y="3892"/>
                  </a:lnTo>
                  <a:lnTo>
                    <a:pt x="3501" y="4584"/>
                  </a:lnTo>
                  <a:lnTo>
                    <a:pt x="3347" y="5275"/>
                  </a:lnTo>
                  <a:lnTo>
                    <a:pt x="3202" y="5978"/>
                  </a:lnTo>
                  <a:lnTo>
                    <a:pt x="3057" y="6693"/>
                  </a:lnTo>
                  <a:lnTo>
                    <a:pt x="2921" y="7420"/>
                  </a:lnTo>
                  <a:lnTo>
                    <a:pt x="2784" y="8147"/>
                  </a:lnTo>
                  <a:lnTo>
                    <a:pt x="2652" y="8885"/>
                  </a:lnTo>
                  <a:lnTo>
                    <a:pt x="2525" y="9635"/>
                  </a:lnTo>
                  <a:lnTo>
                    <a:pt x="2402" y="10397"/>
                  </a:lnTo>
                  <a:lnTo>
                    <a:pt x="2283" y="11159"/>
                  </a:lnTo>
                  <a:lnTo>
                    <a:pt x="2169" y="11932"/>
                  </a:lnTo>
                  <a:lnTo>
                    <a:pt x="2054" y="12706"/>
                  </a:lnTo>
                  <a:lnTo>
                    <a:pt x="1949" y="13491"/>
                  </a:lnTo>
                  <a:lnTo>
                    <a:pt x="1843" y="14288"/>
                  </a:lnTo>
                  <a:lnTo>
                    <a:pt x="1738" y="15085"/>
                  </a:lnTo>
                  <a:lnTo>
                    <a:pt x="1641" y="15894"/>
                  </a:lnTo>
                  <a:lnTo>
                    <a:pt x="1549" y="16702"/>
                  </a:lnTo>
                  <a:lnTo>
                    <a:pt x="1456" y="17523"/>
                  </a:lnTo>
                  <a:lnTo>
                    <a:pt x="1368" y="18343"/>
                  </a:lnTo>
                  <a:lnTo>
                    <a:pt x="1280" y="19175"/>
                  </a:lnTo>
                  <a:lnTo>
                    <a:pt x="1201" y="20008"/>
                  </a:lnTo>
                  <a:lnTo>
                    <a:pt x="1122" y="20840"/>
                  </a:lnTo>
                  <a:lnTo>
                    <a:pt x="1047" y="21684"/>
                  </a:lnTo>
                  <a:lnTo>
                    <a:pt x="973" y="22528"/>
                  </a:lnTo>
                  <a:lnTo>
                    <a:pt x="907" y="23383"/>
                  </a:lnTo>
                  <a:lnTo>
                    <a:pt x="836" y="24239"/>
                  </a:lnTo>
                  <a:lnTo>
                    <a:pt x="775" y="25094"/>
                  </a:lnTo>
                  <a:lnTo>
                    <a:pt x="713" y="25950"/>
                  </a:lnTo>
                  <a:lnTo>
                    <a:pt x="656" y="26817"/>
                  </a:lnTo>
                  <a:lnTo>
                    <a:pt x="603" y="27685"/>
                  </a:lnTo>
                  <a:lnTo>
                    <a:pt x="551" y="28552"/>
                  </a:lnTo>
                  <a:lnTo>
                    <a:pt x="502" y="29419"/>
                  </a:lnTo>
                  <a:lnTo>
                    <a:pt x="454" y="30286"/>
                  </a:lnTo>
                  <a:lnTo>
                    <a:pt x="410" y="31165"/>
                  </a:lnTo>
                  <a:lnTo>
                    <a:pt x="331" y="32912"/>
                  </a:lnTo>
                  <a:lnTo>
                    <a:pt x="256" y="34670"/>
                  </a:lnTo>
                  <a:lnTo>
                    <a:pt x="194" y="36428"/>
                  </a:lnTo>
                  <a:lnTo>
                    <a:pt x="146" y="38174"/>
                  </a:lnTo>
                  <a:lnTo>
                    <a:pt x="102" y="39932"/>
                  </a:lnTo>
                  <a:lnTo>
                    <a:pt x="67" y="41679"/>
                  </a:lnTo>
                  <a:lnTo>
                    <a:pt x="36" y="43413"/>
                  </a:lnTo>
                  <a:lnTo>
                    <a:pt x="18" y="45148"/>
                  </a:lnTo>
                  <a:lnTo>
                    <a:pt x="5" y="46871"/>
                  </a:lnTo>
                  <a:lnTo>
                    <a:pt x="1" y="48582"/>
                  </a:lnTo>
                  <a:lnTo>
                    <a:pt x="1" y="50270"/>
                  </a:lnTo>
                  <a:lnTo>
                    <a:pt x="10" y="51946"/>
                  </a:lnTo>
                  <a:lnTo>
                    <a:pt x="23" y="53598"/>
                  </a:lnTo>
                  <a:lnTo>
                    <a:pt x="40" y="55228"/>
                  </a:lnTo>
                  <a:lnTo>
                    <a:pt x="62" y="56845"/>
                  </a:lnTo>
                  <a:lnTo>
                    <a:pt x="89" y="58427"/>
                  </a:lnTo>
                  <a:lnTo>
                    <a:pt x="120" y="59986"/>
                  </a:lnTo>
                  <a:lnTo>
                    <a:pt x="159" y="61510"/>
                  </a:lnTo>
                  <a:lnTo>
                    <a:pt x="194" y="63010"/>
                  </a:lnTo>
                  <a:lnTo>
                    <a:pt x="238" y="64475"/>
                  </a:lnTo>
                  <a:lnTo>
                    <a:pt x="282" y="65905"/>
                  </a:lnTo>
                  <a:lnTo>
                    <a:pt x="331" y="67288"/>
                  </a:lnTo>
                  <a:lnTo>
                    <a:pt x="379" y="68648"/>
                  </a:lnTo>
                  <a:lnTo>
                    <a:pt x="432" y="69948"/>
                  </a:lnTo>
                  <a:lnTo>
                    <a:pt x="480" y="71214"/>
                  </a:lnTo>
                  <a:lnTo>
                    <a:pt x="533" y="72433"/>
                  </a:lnTo>
                  <a:lnTo>
                    <a:pt x="643" y="74730"/>
                  </a:lnTo>
                  <a:lnTo>
                    <a:pt x="748" y="76805"/>
                  </a:lnTo>
                  <a:lnTo>
                    <a:pt x="850" y="78668"/>
                  </a:lnTo>
                  <a:lnTo>
                    <a:pt x="942" y="80286"/>
                  </a:lnTo>
                  <a:lnTo>
                    <a:pt x="1025" y="81645"/>
                  </a:lnTo>
                  <a:lnTo>
                    <a:pt x="1096" y="82735"/>
                  </a:lnTo>
                  <a:lnTo>
                    <a:pt x="1149" y="83532"/>
                  </a:lnTo>
                  <a:lnTo>
                    <a:pt x="1197" y="84189"/>
                  </a:lnTo>
                  <a:lnTo>
                    <a:pt x="4675" y="84189"/>
                  </a:lnTo>
                  <a:lnTo>
                    <a:pt x="13363" y="64979"/>
                  </a:lnTo>
                  <a:lnTo>
                    <a:pt x="13363" y="20078"/>
                  </a:lnTo>
                  <a:lnTo>
                    <a:pt x="13363" y="19750"/>
                  </a:lnTo>
                  <a:lnTo>
                    <a:pt x="13355" y="19410"/>
                  </a:lnTo>
                  <a:lnTo>
                    <a:pt x="13346" y="19070"/>
                  </a:lnTo>
                  <a:lnTo>
                    <a:pt x="13333" y="18707"/>
                  </a:lnTo>
                  <a:lnTo>
                    <a:pt x="13319" y="18343"/>
                  </a:lnTo>
                  <a:lnTo>
                    <a:pt x="13297" y="17980"/>
                  </a:lnTo>
                  <a:lnTo>
                    <a:pt x="13254" y="17230"/>
                  </a:lnTo>
                  <a:lnTo>
                    <a:pt x="13192" y="16445"/>
                  </a:lnTo>
                  <a:lnTo>
                    <a:pt x="13122" y="15648"/>
                  </a:lnTo>
                  <a:lnTo>
                    <a:pt x="13042" y="14839"/>
                  </a:lnTo>
                  <a:lnTo>
                    <a:pt x="12955" y="14018"/>
                  </a:lnTo>
                  <a:lnTo>
                    <a:pt x="12862" y="13186"/>
                  </a:lnTo>
                  <a:lnTo>
                    <a:pt x="12761" y="12342"/>
                  </a:lnTo>
                  <a:lnTo>
                    <a:pt x="12651" y="11510"/>
                  </a:lnTo>
                  <a:lnTo>
                    <a:pt x="12537" y="10678"/>
                  </a:lnTo>
                  <a:lnTo>
                    <a:pt x="12422" y="9846"/>
                  </a:lnTo>
                  <a:lnTo>
                    <a:pt x="12304" y="9026"/>
                  </a:lnTo>
                  <a:lnTo>
                    <a:pt x="12181" y="8229"/>
                  </a:lnTo>
                  <a:lnTo>
                    <a:pt x="12062" y="7432"/>
                  </a:lnTo>
                  <a:lnTo>
                    <a:pt x="11939" y="6670"/>
                  </a:lnTo>
                  <a:lnTo>
                    <a:pt x="11816" y="5931"/>
                  </a:lnTo>
                  <a:lnTo>
                    <a:pt x="11583" y="4525"/>
                  </a:lnTo>
                  <a:lnTo>
                    <a:pt x="11358" y="3259"/>
                  </a:lnTo>
                  <a:lnTo>
                    <a:pt x="11165" y="2157"/>
                  </a:lnTo>
                  <a:lnTo>
                    <a:pt x="10998" y="1255"/>
                  </a:lnTo>
                  <a:lnTo>
                    <a:pt x="10866" y="575"/>
                  </a:lnTo>
                  <a:lnTo>
                    <a:pt x="10756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9"/>
            <p:cNvSpPr/>
            <p:nvPr/>
          </p:nvSpPr>
          <p:spPr>
            <a:xfrm>
              <a:off x="3286225" y="-7480400"/>
              <a:ext cx="334100" cy="2104725"/>
            </a:xfrm>
            <a:custGeom>
              <a:avLst/>
              <a:gdLst/>
              <a:ahLst/>
              <a:cxnLst/>
              <a:rect l="l" t="t" r="r" b="b"/>
              <a:pathLst>
                <a:path w="13364" h="84189" fill="none" extrusionOk="0">
                  <a:moveTo>
                    <a:pt x="4675" y="84189"/>
                  </a:moveTo>
                  <a:lnTo>
                    <a:pt x="1197" y="84189"/>
                  </a:lnTo>
                  <a:lnTo>
                    <a:pt x="1197" y="84189"/>
                  </a:lnTo>
                  <a:lnTo>
                    <a:pt x="1149" y="83532"/>
                  </a:lnTo>
                  <a:lnTo>
                    <a:pt x="1096" y="82735"/>
                  </a:lnTo>
                  <a:lnTo>
                    <a:pt x="1025" y="81645"/>
                  </a:lnTo>
                  <a:lnTo>
                    <a:pt x="942" y="80286"/>
                  </a:lnTo>
                  <a:lnTo>
                    <a:pt x="850" y="78668"/>
                  </a:lnTo>
                  <a:lnTo>
                    <a:pt x="748" y="76805"/>
                  </a:lnTo>
                  <a:lnTo>
                    <a:pt x="643" y="74730"/>
                  </a:lnTo>
                  <a:lnTo>
                    <a:pt x="533" y="72433"/>
                  </a:lnTo>
                  <a:lnTo>
                    <a:pt x="480" y="71214"/>
                  </a:lnTo>
                  <a:lnTo>
                    <a:pt x="432" y="69948"/>
                  </a:lnTo>
                  <a:lnTo>
                    <a:pt x="379" y="68648"/>
                  </a:lnTo>
                  <a:lnTo>
                    <a:pt x="331" y="67288"/>
                  </a:lnTo>
                  <a:lnTo>
                    <a:pt x="282" y="65905"/>
                  </a:lnTo>
                  <a:lnTo>
                    <a:pt x="238" y="64475"/>
                  </a:lnTo>
                  <a:lnTo>
                    <a:pt x="194" y="63010"/>
                  </a:lnTo>
                  <a:lnTo>
                    <a:pt x="159" y="61510"/>
                  </a:lnTo>
                  <a:lnTo>
                    <a:pt x="120" y="59986"/>
                  </a:lnTo>
                  <a:lnTo>
                    <a:pt x="89" y="58427"/>
                  </a:lnTo>
                  <a:lnTo>
                    <a:pt x="62" y="56845"/>
                  </a:lnTo>
                  <a:lnTo>
                    <a:pt x="40" y="55228"/>
                  </a:lnTo>
                  <a:lnTo>
                    <a:pt x="23" y="53598"/>
                  </a:lnTo>
                  <a:lnTo>
                    <a:pt x="10" y="51946"/>
                  </a:lnTo>
                  <a:lnTo>
                    <a:pt x="1" y="50270"/>
                  </a:lnTo>
                  <a:lnTo>
                    <a:pt x="1" y="48582"/>
                  </a:lnTo>
                  <a:lnTo>
                    <a:pt x="5" y="46871"/>
                  </a:lnTo>
                  <a:lnTo>
                    <a:pt x="18" y="45148"/>
                  </a:lnTo>
                  <a:lnTo>
                    <a:pt x="36" y="43413"/>
                  </a:lnTo>
                  <a:lnTo>
                    <a:pt x="67" y="41679"/>
                  </a:lnTo>
                  <a:lnTo>
                    <a:pt x="102" y="39932"/>
                  </a:lnTo>
                  <a:lnTo>
                    <a:pt x="146" y="38174"/>
                  </a:lnTo>
                  <a:lnTo>
                    <a:pt x="194" y="36428"/>
                  </a:lnTo>
                  <a:lnTo>
                    <a:pt x="256" y="34670"/>
                  </a:lnTo>
                  <a:lnTo>
                    <a:pt x="331" y="32912"/>
                  </a:lnTo>
                  <a:lnTo>
                    <a:pt x="410" y="31165"/>
                  </a:lnTo>
                  <a:lnTo>
                    <a:pt x="454" y="30286"/>
                  </a:lnTo>
                  <a:lnTo>
                    <a:pt x="502" y="29419"/>
                  </a:lnTo>
                  <a:lnTo>
                    <a:pt x="551" y="28552"/>
                  </a:lnTo>
                  <a:lnTo>
                    <a:pt x="603" y="27685"/>
                  </a:lnTo>
                  <a:lnTo>
                    <a:pt x="656" y="26817"/>
                  </a:lnTo>
                  <a:lnTo>
                    <a:pt x="713" y="25950"/>
                  </a:lnTo>
                  <a:lnTo>
                    <a:pt x="775" y="25094"/>
                  </a:lnTo>
                  <a:lnTo>
                    <a:pt x="836" y="24239"/>
                  </a:lnTo>
                  <a:lnTo>
                    <a:pt x="907" y="23383"/>
                  </a:lnTo>
                  <a:lnTo>
                    <a:pt x="973" y="22528"/>
                  </a:lnTo>
                  <a:lnTo>
                    <a:pt x="1047" y="21684"/>
                  </a:lnTo>
                  <a:lnTo>
                    <a:pt x="1122" y="20840"/>
                  </a:lnTo>
                  <a:lnTo>
                    <a:pt x="1201" y="20008"/>
                  </a:lnTo>
                  <a:lnTo>
                    <a:pt x="1280" y="19175"/>
                  </a:lnTo>
                  <a:lnTo>
                    <a:pt x="1368" y="18343"/>
                  </a:lnTo>
                  <a:lnTo>
                    <a:pt x="1456" y="17523"/>
                  </a:lnTo>
                  <a:lnTo>
                    <a:pt x="1549" y="16702"/>
                  </a:lnTo>
                  <a:lnTo>
                    <a:pt x="1641" y="15894"/>
                  </a:lnTo>
                  <a:lnTo>
                    <a:pt x="1738" y="15085"/>
                  </a:lnTo>
                  <a:lnTo>
                    <a:pt x="1843" y="14288"/>
                  </a:lnTo>
                  <a:lnTo>
                    <a:pt x="1949" y="13491"/>
                  </a:lnTo>
                  <a:lnTo>
                    <a:pt x="2054" y="12706"/>
                  </a:lnTo>
                  <a:lnTo>
                    <a:pt x="2169" y="11932"/>
                  </a:lnTo>
                  <a:lnTo>
                    <a:pt x="2283" y="11159"/>
                  </a:lnTo>
                  <a:lnTo>
                    <a:pt x="2402" y="10397"/>
                  </a:lnTo>
                  <a:lnTo>
                    <a:pt x="2525" y="9635"/>
                  </a:lnTo>
                  <a:lnTo>
                    <a:pt x="2652" y="8885"/>
                  </a:lnTo>
                  <a:lnTo>
                    <a:pt x="2784" y="8147"/>
                  </a:lnTo>
                  <a:lnTo>
                    <a:pt x="2921" y="7420"/>
                  </a:lnTo>
                  <a:lnTo>
                    <a:pt x="3057" y="6693"/>
                  </a:lnTo>
                  <a:lnTo>
                    <a:pt x="3202" y="5978"/>
                  </a:lnTo>
                  <a:lnTo>
                    <a:pt x="3347" y="5275"/>
                  </a:lnTo>
                  <a:lnTo>
                    <a:pt x="3501" y="4584"/>
                  </a:lnTo>
                  <a:lnTo>
                    <a:pt x="3655" y="3892"/>
                  </a:lnTo>
                  <a:lnTo>
                    <a:pt x="3813" y="3212"/>
                  </a:lnTo>
                  <a:lnTo>
                    <a:pt x="3976" y="2556"/>
                  </a:lnTo>
                  <a:lnTo>
                    <a:pt x="4143" y="1900"/>
                  </a:lnTo>
                  <a:lnTo>
                    <a:pt x="4314" y="1255"/>
                  </a:lnTo>
                  <a:lnTo>
                    <a:pt x="4495" y="622"/>
                  </a:lnTo>
                  <a:lnTo>
                    <a:pt x="4675" y="1"/>
                  </a:lnTo>
                  <a:lnTo>
                    <a:pt x="10756" y="1"/>
                  </a:lnTo>
                  <a:lnTo>
                    <a:pt x="10756" y="1"/>
                  </a:lnTo>
                  <a:lnTo>
                    <a:pt x="10866" y="575"/>
                  </a:lnTo>
                  <a:lnTo>
                    <a:pt x="10998" y="1255"/>
                  </a:lnTo>
                  <a:lnTo>
                    <a:pt x="11165" y="2157"/>
                  </a:lnTo>
                  <a:lnTo>
                    <a:pt x="11358" y="3259"/>
                  </a:lnTo>
                  <a:lnTo>
                    <a:pt x="11583" y="4525"/>
                  </a:lnTo>
                  <a:lnTo>
                    <a:pt x="11816" y="5931"/>
                  </a:lnTo>
                  <a:lnTo>
                    <a:pt x="11939" y="6670"/>
                  </a:lnTo>
                  <a:lnTo>
                    <a:pt x="12062" y="7432"/>
                  </a:lnTo>
                  <a:lnTo>
                    <a:pt x="12181" y="8229"/>
                  </a:lnTo>
                  <a:lnTo>
                    <a:pt x="12304" y="9026"/>
                  </a:lnTo>
                  <a:lnTo>
                    <a:pt x="12422" y="9846"/>
                  </a:lnTo>
                  <a:lnTo>
                    <a:pt x="12537" y="10678"/>
                  </a:lnTo>
                  <a:lnTo>
                    <a:pt x="12651" y="11510"/>
                  </a:lnTo>
                  <a:lnTo>
                    <a:pt x="12761" y="12342"/>
                  </a:lnTo>
                  <a:lnTo>
                    <a:pt x="12862" y="13186"/>
                  </a:lnTo>
                  <a:lnTo>
                    <a:pt x="12955" y="14018"/>
                  </a:lnTo>
                  <a:lnTo>
                    <a:pt x="13042" y="14839"/>
                  </a:lnTo>
                  <a:lnTo>
                    <a:pt x="13122" y="15648"/>
                  </a:lnTo>
                  <a:lnTo>
                    <a:pt x="13192" y="16445"/>
                  </a:lnTo>
                  <a:lnTo>
                    <a:pt x="13254" y="17230"/>
                  </a:lnTo>
                  <a:lnTo>
                    <a:pt x="13297" y="17980"/>
                  </a:lnTo>
                  <a:lnTo>
                    <a:pt x="13319" y="18343"/>
                  </a:lnTo>
                  <a:lnTo>
                    <a:pt x="13333" y="18707"/>
                  </a:lnTo>
                  <a:lnTo>
                    <a:pt x="13346" y="19070"/>
                  </a:lnTo>
                  <a:lnTo>
                    <a:pt x="13355" y="19410"/>
                  </a:lnTo>
                  <a:lnTo>
                    <a:pt x="13363" y="19750"/>
                  </a:lnTo>
                  <a:lnTo>
                    <a:pt x="13363" y="20078"/>
                  </a:lnTo>
                  <a:lnTo>
                    <a:pt x="13363" y="64979"/>
                  </a:lnTo>
                  <a:lnTo>
                    <a:pt x="4675" y="8418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9"/>
            <p:cNvSpPr/>
            <p:nvPr/>
          </p:nvSpPr>
          <p:spPr>
            <a:xfrm>
              <a:off x="3509725" y="-7449925"/>
              <a:ext cx="101925" cy="1838675"/>
            </a:xfrm>
            <a:custGeom>
              <a:avLst/>
              <a:gdLst/>
              <a:ahLst/>
              <a:cxnLst/>
              <a:rect l="l" t="t" r="r" b="b"/>
              <a:pathLst>
                <a:path w="4077" h="73547" extrusionOk="0">
                  <a:moveTo>
                    <a:pt x="2049" y="1"/>
                  </a:moveTo>
                  <a:lnTo>
                    <a:pt x="2247" y="1067"/>
                  </a:lnTo>
                  <a:lnTo>
                    <a:pt x="2484" y="2392"/>
                  </a:lnTo>
                  <a:lnTo>
                    <a:pt x="2612" y="3142"/>
                  </a:lnTo>
                  <a:lnTo>
                    <a:pt x="2748" y="3939"/>
                  </a:lnTo>
                  <a:lnTo>
                    <a:pt x="2889" y="4783"/>
                  </a:lnTo>
                  <a:lnTo>
                    <a:pt x="3030" y="5662"/>
                  </a:lnTo>
                  <a:lnTo>
                    <a:pt x="3175" y="6564"/>
                  </a:lnTo>
                  <a:lnTo>
                    <a:pt x="3315" y="7502"/>
                  </a:lnTo>
                  <a:lnTo>
                    <a:pt x="3456" y="8451"/>
                  </a:lnTo>
                  <a:lnTo>
                    <a:pt x="3592" y="9424"/>
                  </a:lnTo>
                  <a:lnTo>
                    <a:pt x="3724" y="10397"/>
                  </a:lnTo>
                  <a:lnTo>
                    <a:pt x="3852" y="11381"/>
                  </a:lnTo>
                  <a:lnTo>
                    <a:pt x="3966" y="12366"/>
                  </a:lnTo>
                  <a:lnTo>
                    <a:pt x="4076" y="13327"/>
                  </a:lnTo>
                  <a:lnTo>
                    <a:pt x="3988" y="12460"/>
                  </a:lnTo>
                  <a:lnTo>
                    <a:pt x="3896" y="11592"/>
                  </a:lnTo>
                  <a:lnTo>
                    <a:pt x="3795" y="10725"/>
                  </a:lnTo>
                  <a:lnTo>
                    <a:pt x="3694" y="9869"/>
                  </a:lnTo>
                  <a:lnTo>
                    <a:pt x="3584" y="9014"/>
                  </a:lnTo>
                  <a:lnTo>
                    <a:pt x="3469" y="8170"/>
                  </a:lnTo>
                  <a:lnTo>
                    <a:pt x="3351" y="7326"/>
                  </a:lnTo>
                  <a:lnTo>
                    <a:pt x="3227" y="6482"/>
                  </a:lnTo>
                  <a:lnTo>
                    <a:pt x="3096" y="5650"/>
                  </a:lnTo>
                  <a:lnTo>
                    <a:pt x="2959" y="4830"/>
                  </a:lnTo>
                  <a:lnTo>
                    <a:pt x="2823" y="4009"/>
                  </a:lnTo>
                  <a:lnTo>
                    <a:pt x="2678" y="3189"/>
                  </a:lnTo>
                  <a:lnTo>
                    <a:pt x="2528" y="2380"/>
                  </a:lnTo>
                  <a:lnTo>
                    <a:pt x="2374" y="1583"/>
                  </a:lnTo>
                  <a:lnTo>
                    <a:pt x="2212" y="786"/>
                  </a:lnTo>
                  <a:lnTo>
                    <a:pt x="2049" y="1"/>
                  </a:lnTo>
                  <a:close/>
                  <a:moveTo>
                    <a:pt x="422" y="72597"/>
                  </a:moveTo>
                  <a:lnTo>
                    <a:pt x="0" y="73535"/>
                  </a:lnTo>
                  <a:lnTo>
                    <a:pt x="0" y="73547"/>
                  </a:lnTo>
                  <a:lnTo>
                    <a:pt x="422" y="72597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9"/>
            <p:cNvSpPr/>
            <p:nvPr/>
          </p:nvSpPr>
          <p:spPr>
            <a:xfrm>
              <a:off x="3347475" y="-7258000"/>
              <a:ext cx="5075" cy="29925"/>
            </a:xfrm>
            <a:custGeom>
              <a:avLst/>
              <a:gdLst/>
              <a:ahLst/>
              <a:cxnLst/>
              <a:rect l="l" t="t" r="r" b="b"/>
              <a:pathLst>
                <a:path w="203" h="1197" fill="none" extrusionOk="0">
                  <a:moveTo>
                    <a:pt x="0" y="1196"/>
                  </a:moveTo>
                  <a:lnTo>
                    <a:pt x="0" y="1196"/>
                  </a:lnTo>
                  <a:lnTo>
                    <a:pt x="101" y="598"/>
                  </a:lnTo>
                  <a:lnTo>
                    <a:pt x="202" y="1"/>
                  </a:lnTo>
                  <a:lnTo>
                    <a:pt x="202" y="1"/>
                  </a:lnTo>
                  <a:lnTo>
                    <a:pt x="101" y="598"/>
                  </a:lnTo>
                  <a:lnTo>
                    <a:pt x="0" y="119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9"/>
            <p:cNvSpPr/>
            <p:nvPr/>
          </p:nvSpPr>
          <p:spPr>
            <a:xfrm>
              <a:off x="3560950" y="-7449925"/>
              <a:ext cx="50700" cy="333175"/>
            </a:xfrm>
            <a:custGeom>
              <a:avLst/>
              <a:gdLst/>
              <a:ahLst/>
              <a:cxnLst/>
              <a:rect l="l" t="t" r="r" b="b"/>
              <a:pathLst>
                <a:path w="2028" h="13327" fill="none" extrusionOk="0">
                  <a:moveTo>
                    <a:pt x="2027" y="13327"/>
                  </a:moveTo>
                  <a:lnTo>
                    <a:pt x="2027" y="13327"/>
                  </a:lnTo>
                  <a:lnTo>
                    <a:pt x="1917" y="12366"/>
                  </a:lnTo>
                  <a:lnTo>
                    <a:pt x="1803" y="11381"/>
                  </a:lnTo>
                  <a:lnTo>
                    <a:pt x="1675" y="10397"/>
                  </a:lnTo>
                  <a:lnTo>
                    <a:pt x="1543" y="9424"/>
                  </a:lnTo>
                  <a:lnTo>
                    <a:pt x="1407" y="8451"/>
                  </a:lnTo>
                  <a:lnTo>
                    <a:pt x="1266" y="7502"/>
                  </a:lnTo>
                  <a:lnTo>
                    <a:pt x="1126" y="6564"/>
                  </a:lnTo>
                  <a:lnTo>
                    <a:pt x="981" y="5662"/>
                  </a:lnTo>
                  <a:lnTo>
                    <a:pt x="840" y="4783"/>
                  </a:lnTo>
                  <a:lnTo>
                    <a:pt x="699" y="3939"/>
                  </a:lnTo>
                  <a:lnTo>
                    <a:pt x="563" y="3142"/>
                  </a:lnTo>
                  <a:lnTo>
                    <a:pt x="435" y="2392"/>
                  </a:lnTo>
                  <a:lnTo>
                    <a:pt x="198" y="1067"/>
                  </a:lnTo>
                  <a:lnTo>
                    <a:pt x="0" y="1"/>
                  </a:lnTo>
                  <a:lnTo>
                    <a:pt x="0" y="1"/>
                  </a:lnTo>
                  <a:lnTo>
                    <a:pt x="163" y="786"/>
                  </a:lnTo>
                  <a:lnTo>
                    <a:pt x="325" y="1583"/>
                  </a:lnTo>
                  <a:lnTo>
                    <a:pt x="479" y="2380"/>
                  </a:lnTo>
                  <a:lnTo>
                    <a:pt x="629" y="3189"/>
                  </a:lnTo>
                  <a:lnTo>
                    <a:pt x="774" y="4009"/>
                  </a:lnTo>
                  <a:lnTo>
                    <a:pt x="910" y="4830"/>
                  </a:lnTo>
                  <a:lnTo>
                    <a:pt x="1047" y="5650"/>
                  </a:lnTo>
                  <a:lnTo>
                    <a:pt x="1178" y="6482"/>
                  </a:lnTo>
                  <a:lnTo>
                    <a:pt x="1302" y="7326"/>
                  </a:lnTo>
                  <a:lnTo>
                    <a:pt x="1420" y="8170"/>
                  </a:lnTo>
                  <a:lnTo>
                    <a:pt x="1535" y="9014"/>
                  </a:lnTo>
                  <a:lnTo>
                    <a:pt x="1645" y="9869"/>
                  </a:lnTo>
                  <a:lnTo>
                    <a:pt x="1746" y="10725"/>
                  </a:lnTo>
                  <a:lnTo>
                    <a:pt x="1847" y="11592"/>
                  </a:lnTo>
                  <a:lnTo>
                    <a:pt x="1939" y="12460"/>
                  </a:lnTo>
                  <a:lnTo>
                    <a:pt x="2027" y="1332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9"/>
            <p:cNvSpPr/>
            <p:nvPr/>
          </p:nvSpPr>
          <p:spPr>
            <a:xfrm>
              <a:off x="3509725" y="-5635000"/>
              <a:ext cx="10575" cy="23750"/>
            </a:xfrm>
            <a:custGeom>
              <a:avLst/>
              <a:gdLst/>
              <a:ahLst/>
              <a:cxnLst/>
              <a:rect l="l" t="t" r="r" b="b"/>
              <a:pathLst>
                <a:path w="423" h="950" fill="none" extrusionOk="0">
                  <a:moveTo>
                    <a:pt x="0" y="950"/>
                  </a:moveTo>
                  <a:lnTo>
                    <a:pt x="0" y="938"/>
                  </a:lnTo>
                  <a:lnTo>
                    <a:pt x="422" y="0"/>
                  </a:lnTo>
                  <a:lnTo>
                    <a:pt x="0" y="95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9"/>
            <p:cNvSpPr/>
            <p:nvPr/>
          </p:nvSpPr>
          <p:spPr>
            <a:xfrm>
              <a:off x="3343500" y="-7478925"/>
              <a:ext cx="276825" cy="1867375"/>
            </a:xfrm>
            <a:custGeom>
              <a:avLst/>
              <a:gdLst/>
              <a:ahLst/>
              <a:cxnLst/>
              <a:rect l="l" t="t" r="r" b="b"/>
              <a:pathLst>
                <a:path w="11073" h="74695" extrusionOk="0">
                  <a:moveTo>
                    <a:pt x="2384" y="0"/>
                  </a:moveTo>
                  <a:lnTo>
                    <a:pt x="2234" y="516"/>
                  </a:lnTo>
                  <a:lnTo>
                    <a:pt x="2089" y="1044"/>
                  </a:lnTo>
                  <a:lnTo>
                    <a:pt x="1949" y="1571"/>
                  </a:lnTo>
                  <a:lnTo>
                    <a:pt x="1808" y="2098"/>
                  </a:lnTo>
                  <a:lnTo>
                    <a:pt x="1672" y="2638"/>
                  </a:lnTo>
                  <a:lnTo>
                    <a:pt x="1535" y="3177"/>
                  </a:lnTo>
                  <a:lnTo>
                    <a:pt x="1408" y="3716"/>
                  </a:lnTo>
                  <a:lnTo>
                    <a:pt x="1280" y="4267"/>
                  </a:lnTo>
                  <a:lnTo>
                    <a:pt x="1153" y="4829"/>
                  </a:lnTo>
                  <a:lnTo>
                    <a:pt x="1030" y="5380"/>
                  </a:lnTo>
                  <a:lnTo>
                    <a:pt x="911" y="5943"/>
                  </a:lnTo>
                  <a:lnTo>
                    <a:pt x="797" y="6517"/>
                  </a:lnTo>
                  <a:lnTo>
                    <a:pt x="682" y="7091"/>
                  </a:lnTo>
                  <a:lnTo>
                    <a:pt x="572" y="7666"/>
                  </a:lnTo>
                  <a:lnTo>
                    <a:pt x="467" y="8252"/>
                  </a:lnTo>
                  <a:lnTo>
                    <a:pt x="361" y="8838"/>
                  </a:lnTo>
                  <a:lnTo>
                    <a:pt x="260" y="9435"/>
                  </a:lnTo>
                  <a:lnTo>
                    <a:pt x="159" y="10033"/>
                  </a:lnTo>
                  <a:lnTo>
                    <a:pt x="1" y="11065"/>
                  </a:lnTo>
                  <a:lnTo>
                    <a:pt x="6649" y="18062"/>
                  </a:lnTo>
                  <a:lnTo>
                    <a:pt x="6649" y="74695"/>
                  </a:lnTo>
                  <a:lnTo>
                    <a:pt x="7071" y="73757"/>
                  </a:lnTo>
                  <a:lnTo>
                    <a:pt x="11072" y="64885"/>
                  </a:lnTo>
                  <a:lnTo>
                    <a:pt x="11024" y="20171"/>
                  </a:lnTo>
                  <a:lnTo>
                    <a:pt x="11024" y="19632"/>
                  </a:lnTo>
                  <a:lnTo>
                    <a:pt x="11015" y="19081"/>
                  </a:lnTo>
                  <a:lnTo>
                    <a:pt x="11002" y="18530"/>
                  </a:lnTo>
                  <a:lnTo>
                    <a:pt x="10980" y="17991"/>
                  </a:lnTo>
                  <a:lnTo>
                    <a:pt x="10958" y="17452"/>
                  </a:lnTo>
                  <a:lnTo>
                    <a:pt x="10927" y="16913"/>
                  </a:lnTo>
                  <a:lnTo>
                    <a:pt x="10888" y="16374"/>
                  </a:lnTo>
                  <a:lnTo>
                    <a:pt x="10848" y="15835"/>
                  </a:lnTo>
                  <a:lnTo>
                    <a:pt x="10787" y="15167"/>
                  </a:lnTo>
                  <a:lnTo>
                    <a:pt x="10725" y="14487"/>
                  </a:lnTo>
                  <a:lnTo>
                    <a:pt x="10615" y="13526"/>
                  </a:lnTo>
                  <a:lnTo>
                    <a:pt x="10501" y="12541"/>
                  </a:lnTo>
                  <a:lnTo>
                    <a:pt x="10373" y="11557"/>
                  </a:lnTo>
                  <a:lnTo>
                    <a:pt x="10241" y="10584"/>
                  </a:lnTo>
                  <a:lnTo>
                    <a:pt x="10105" y="9611"/>
                  </a:lnTo>
                  <a:lnTo>
                    <a:pt x="9964" y="8662"/>
                  </a:lnTo>
                  <a:lnTo>
                    <a:pt x="9824" y="7724"/>
                  </a:lnTo>
                  <a:lnTo>
                    <a:pt x="9679" y="6822"/>
                  </a:lnTo>
                  <a:lnTo>
                    <a:pt x="9538" y="5943"/>
                  </a:lnTo>
                  <a:lnTo>
                    <a:pt x="9397" y="5099"/>
                  </a:lnTo>
                  <a:lnTo>
                    <a:pt x="9261" y="4302"/>
                  </a:lnTo>
                  <a:lnTo>
                    <a:pt x="9133" y="3552"/>
                  </a:lnTo>
                  <a:lnTo>
                    <a:pt x="8896" y="2227"/>
                  </a:lnTo>
                  <a:lnTo>
                    <a:pt x="8698" y="1161"/>
                  </a:lnTo>
                  <a:lnTo>
                    <a:pt x="8571" y="575"/>
                  </a:lnTo>
                  <a:lnTo>
                    <a:pt x="8443" y="0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9"/>
            <p:cNvSpPr/>
            <p:nvPr/>
          </p:nvSpPr>
          <p:spPr>
            <a:xfrm>
              <a:off x="3344175" y="-7202325"/>
              <a:ext cx="168750" cy="1591075"/>
            </a:xfrm>
            <a:custGeom>
              <a:avLst/>
              <a:gdLst/>
              <a:ahLst/>
              <a:cxnLst/>
              <a:rect l="l" t="t" r="r" b="b"/>
              <a:pathLst>
                <a:path w="6750" h="63643" extrusionOk="0">
                  <a:moveTo>
                    <a:pt x="0" y="1"/>
                  </a:moveTo>
                  <a:lnTo>
                    <a:pt x="119" y="176"/>
                  </a:lnTo>
                  <a:lnTo>
                    <a:pt x="238" y="329"/>
                  </a:lnTo>
                  <a:lnTo>
                    <a:pt x="356" y="469"/>
                  </a:lnTo>
                  <a:lnTo>
                    <a:pt x="484" y="598"/>
                  </a:lnTo>
                  <a:lnTo>
                    <a:pt x="1821" y="2098"/>
                  </a:lnTo>
                  <a:lnTo>
                    <a:pt x="6560" y="7150"/>
                  </a:lnTo>
                  <a:lnTo>
                    <a:pt x="6560" y="25750"/>
                  </a:lnTo>
                  <a:lnTo>
                    <a:pt x="6565" y="33345"/>
                  </a:lnTo>
                  <a:lnTo>
                    <a:pt x="6574" y="40436"/>
                  </a:lnTo>
                  <a:lnTo>
                    <a:pt x="6596" y="52508"/>
                  </a:lnTo>
                  <a:lnTo>
                    <a:pt x="6600" y="54911"/>
                  </a:lnTo>
                  <a:lnTo>
                    <a:pt x="6613" y="57067"/>
                  </a:lnTo>
                  <a:lnTo>
                    <a:pt x="6635" y="60619"/>
                  </a:lnTo>
                  <a:lnTo>
                    <a:pt x="6635" y="61263"/>
                  </a:lnTo>
                  <a:lnTo>
                    <a:pt x="6640" y="61838"/>
                  </a:lnTo>
                  <a:lnTo>
                    <a:pt x="6644" y="62353"/>
                  </a:lnTo>
                  <a:lnTo>
                    <a:pt x="6651" y="62552"/>
                  </a:lnTo>
                  <a:lnTo>
                    <a:pt x="6653" y="62412"/>
                  </a:lnTo>
                  <a:lnTo>
                    <a:pt x="6653" y="61896"/>
                  </a:lnTo>
                  <a:lnTo>
                    <a:pt x="6662" y="61322"/>
                  </a:lnTo>
                  <a:lnTo>
                    <a:pt x="6675" y="60666"/>
                  </a:lnTo>
                  <a:lnTo>
                    <a:pt x="6675" y="59025"/>
                  </a:lnTo>
                  <a:lnTo>
                    <a:pt x="6679" y="57126"/>
                  </a:lnTo>
                  <a:lnTo>
                    <a:pt x="6692" y="54958"/>
                  </a:lnTo>
                  <a:lnTo>
                    <a:pt x="6701" y="53786"/>
                  </a:lnTo>
                  <a:lnTo>
                    <a:pt x="6714" y="52567"/>
                  </a:lnTo>
                  <a:lnTo>
                    <a:pt x="6719" y="46917"/>
                  </a:lnTo>
                  <a:lnTo>
                    <a:pt x="6728" y="40483"/>
                  </a:lnTo>
                  <a:lnTo>
                    <a:pt x="6750" y="25797"/>
                  </a:lnTo>
                  <a:lnTo>
                    <a:pt x="6750" y="6998"/>
                  </a:lnTo>
                  <a:lnTo>
                    <a:pt x="6750" y="6798"/>
                  </a:lnTo>
                  <a:lnTo>
                    <a:pt x="6684" y="6728"/>
                  </a:lnTo>
                  <a:lnTo>
                    <a:pt x="1847" y="1770"/>
                  </a:lnTo>
                  <a:lnTo>
                    <a:pt x="484" y="434"/>
                  </a:lnTo>
                  <a:lnTo>
                    <a:pt x="365" y="305"/>
                  </a:lnTo>
                  <a:lnTo>
                    <a:pt x="246" y="188"/>
                  </a:lnTo>
                  <a:lnTo>
                    <a:pt x="123" y="94"/>
                  </a:lnTo>
                  <a:lnTo>
                    <a:pt x="0" y="1"/>
                  </a:lnTo>
                  <a:close/>
                  <a:moveTo>
                    <a:pt x="6651" y="62552"/>
                  </a:moveTo>
                  <a:lnTo>
                    <a:pt x="6648" y="62869"/>
                  </a:lnTo>
                  <a:lnTo>
                    <a:pt x="6648" y="62972"/>
                  </a:lnTo>
                  <a:lnTo>
                    <a:pt x="6662" y="62822"/>
                  </a:lnTo>
                  <a:lnTo>
                    <a:pt x="6651" y="62552"/>
                  </a:lnTo>
                  <a:close/>
                  <a:moveTo>
                    <a:pt x="6648" y="62972"/>
                  </a:moveTo>
                  <a:lnTo>
                    <a:pt x="6644" y="63021"/>
                  </a:lnTo>
                  <a:lnTo>
                    <a:pt x="6635" y="63232"/>
                  </a:lnTo>
                  <a:lnTo>
                    <a:pt x="6626" y="63432"/>
                  </a:lnTo>
                  <a:lnTo>
                    <a:pt x="6622" y="63643"/>
                  </a:lnTo>
                  <a:lnTo>
                    <a:pt x="6635" y="63443"/>
                  </a:lnTo>
                  <a:lnTo>
                    <a:pt x="6644" y="63256"/>
                  </a:lnTo>
                  <a:lnTo>
                    <a:pt x="6648" y="63068"/>
                  </a:lnTo>
                  <a:lnTo>
                    <a:pt x="6648" y="629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9"/>
            <p:cNvSpPr/>
            <p:nvPr/>
          </p:nvSpPr>
          <p:spPr>
            <a:xfrm>
              <a:off x="3531800" y="-6701850"/>
              <a:ext cx="6075" cy="16125"/>
            </a:xfrm>
            <a:custGeom>
              <a:avLst/>
              <a:gdLst/>
              <a:ahLst/>
              <a:cxnLst/>
              <a:rect l="l" t="t" r="r" b="b"/>
              <a:pathLst>
                <a:path w="243" h="645" extrusionOk="0">
                  <a:moveTo>
                    <a:pt x="120" y="0"/>
                  </a:moveTo>
                  <a:lnTo>
                    <a:pt x="98" y="12"/>
                  </a:lnTo>
                  <a:lnTo>
                    <a:pt x="76" y="23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199"/>
                  </a:lnTo>
                  <a:lnTo>
                    <a:pt x="1" y="258"/>
                  </a:lnTo>
                  <a:lnTo>
                    <a:pt x="1" y="328"/>
                  </a:lnTo>
                  <a:lnTo>
                    <a:pt x="1" y="387"/>
                  </a:lnTo>
                  <a:lnTo>
                    <a:pt x="10" y="445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21"/>
                  </a:lnTo>
                  <a:lnTo>
                    <a:pt x="98" y="633"/>
                  </a:lnTo>
                  <a:lnTo>
                    <a:pt x="120" y="645"/>
                  </a:lnTo>
                  <a:lnTo>
                    <a:pt x="146" y="633"/>
                  </a:lnTo>
                  <a:lnTo>
                    <a:pt x="168" y="621"/>
                  </a:lnTo>
                  <a:lnTo>
                    <a:pt x="186" y="586"/>
                  </a:lnTo>
                  <a:lnTo>
                    <a:pt x="208" y="551"/>
                  </a:lnTo>
                  <a:lnTo>
                    <a:pt x="221" y="504"/>
                  </a:lnTo>
                  <a:lnTo>
                    <a:pt x="229" y="445"/>
                  </a:lnTo>
                  <a:lnTo>
                    <a:pt x="238" y="387"/>
                  </a:lnTo>
                  <a:lnTo>
                    <a:pt x="243" y="328"/>
                  </a:lnTo>
                  <a:lnTo>
                    <a:pt x="238" y="258"/>
                  </a:lnTo>
                  <a:lnTo>
                    <a:pt x="229" y="199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86" y="59"/>
                  </a:lnTo>
                  <a:lnTo>
                    <a:pt x="168" y="23"/>
                  </a:lnTo>
                  <a:lnTo>
                    <a:pt x="146" y="1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9"/>
            <p:cNvSpPr/>
            <p:nvPr/>
          </p:nvSpPr>
          <p:spPr>
            <a:xfrm>
              <a:off x="3438375" y="-7230150"/>
              <a:ext cx="5950" cy="16125"/>
            </a:xfrm>
            <a:custGeom>
              <a:avLst/>
              <a:gdLst/>
              <a:ahLst/>
              <a:cxnLst/>
              <a:rect l="l" t="t" r="r" b="b"/>
              <a:pathLst>
                <a:path w="238" h="645" extrusionOk="0">
                  <a:moveTo>
                    <a:pt x="119" y="0"/>
                  </a:moveTo>
                  <a:lnTo>
                    <a:pt x="97" y="12"/>
                  </a:lnTo>
                  <a:lnTo>
                    <a:pt x="75" y="35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9" y="199"/>
                  </a:lnTo>
                  <a:lnTo>
                    <a:pt x="0" y="258"/>
                  </a:lnTo>
                  <a:lnTo>
                    <a:pt x="0" y="328"/>
                  </a:lnTo>
                  <a:lnTo>
                    <a:pt x="0" y="387"/>
                  </a:lnTo>
                  <a:lnTo>
                    <a:pt x="9" y="445"/>
                  </a:lnTo>
                  <a:lnTo>
                    <a:pt x="22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1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5" y="633"/>
                  </a:lnTo>
                  <a:lnTo>
                    <a:pt x="167" y="621"/>
                  </a:lnTo>
                  <a:lnTo>
                    <a:pt x="185" y="586"/>
                  </a:lnTo>
                  <a:lnTo>
                    <a:pt x="203" y="551"/>
                  </a:lnTo>
                  <a:lnTo>
                    <a:pt x="220" y="504"/>
                  </a:lnTo>
                  <a:lnTo>
                    <a:pt x="229" y="445"/>
                  </a:lnTo>
                  <a:lnTo>
                    <a:pt x="238" y="387"/>
                  </a:lnTo>
                  <a:lnTo>
                    <a:pt x="238" y="328"/>
                  </a:lnTo>
                  <a:lnTo>
                    <a:pt x="238" y="258"/>
                  </a:lnTo>
                  <a:lnTo>
                    <a:pt x="229" y="199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59"/>
                  </a:lnTo>
                  <a:lnTo>
                    <a:pt x="167" y="35"/>
                  </a:lnTo>
                  <a:lnTo>
                    <a:pt x="145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9"/>
            <p:cNvSpPr/>
            <p:nvPr/>
          </p:nvSpPr>
          <p:spPr>
            <a:xfrm>
              <a:off x="3531800" y="-6256775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98" y="0"/>
                  </a:move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200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10"/>
                  </a:lnTo>
                  <a:lnTo>
                    <a:pt x="98" y="633"/>
                  </a:lnTo>
                  <a:lnTo>
                    <a:pt x="120" y="645"/>
                  </a:lnTo>
                  <a:lnTo>
                    <a:pt x="146" y="633"/>
                  </a:lnTo>
                  <a:lnTo>
                    <a:pt x="168" y="610"/>
                  </a:lnTo>
                  <a:lnTo>
                    <a:pt x="186" y="586"/>
                  </a:lnTo>
                  <a:lnTo>
                    <a:pt x="208" y="551"/>
                  </a:lnTo>
                  <a:lnTo>
                    <a:pt x="221" y="504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86" y="59"/>
                  </a:lnTo>
                  <a:lnTo>
                    <a:pt x="168" y="2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9"/>
            <p:cNvSpPr/>
            <p:nvPr/>
          </p:nvSpPr>
          <p:spPr>
            <a:xfrm>
              <a:off x="3531800" y="-5811400"/>
              <a:ext cx="6075" cy="15850"/>
            </a:xfrm>
            <a:custGeom>
              <a:avLst/>
              <a:gdLst/>
              <a:ahLst/>
              <a:cxnLst/>
              <a:rect l="l" t="t" r="r" b="b"/>
              <a:pathLst>
                <a:path w="243" h="634" extrusionOk="0">
                  <a:moveTo>
                    <a:pt x="98" y="1"/>
                  </a:moveTo>
                  <a:lnTo>
                    <a:pt x="76" y="24"/>
                  </a:lnTo>
                  <a:lnTo>
                    <a:pt x="54" y="47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188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6"/>
                  </a:lnTo>
                  <a:lnTo>
                    <a:pt x="23" y="493"/>
                  </a:lnTo>
                  <a:lnTo>
                    <a:pt x="36" y="540"/>
                  </a:lnTo>
                  <a:lnTo>
                    <a:pt x="54" y="587"/>
                  </a:lnTo>
                  <a:lnTo>
                    <a:pt x="76" y="610"/>
                  </a:lnTo>
                  <a:lnTo>
                    <a:pt x="98" y="633"/>
                  </a:lnTo>
                  <a:lnTo>
                    <a:pt x="146" y="633"/>
                  </a:lnTo>
                  <a:lnTo>
                    <a:pt x="168" y="610"/>
                  </a:lnTo>
                  <a:lnTo>
                    <a:pt x="186" y="587"/>
                  </a:lnTo>
                  <a:lnTo>
                    <a:pt x="208" y="540"/>
                  </a:lnTo>
                  <a:lnTo>
                    <a:pt x="221" y="493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29" y="188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86" y="47"/>
                  </a:lnTo>
                  <a:lnTo>
                    <a:pt x="168" y="24"/>
                  </a:lnTo>
                  <a:lnTo>
                    <a:pt x="1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9"/>
            <p:cNvSpPr/>
            <p:nvPr/>
          </p:nvSpPr>
          <p:spPr>
            <a:xfrm>
              <a:off x="3365825" y="-7872123"/>
              <a:ext cx="232175" cy="447150"/>
            </a:xfrm>
            <a:custGeom>
              <a:avLst/>
              <a:gdLst/>
              <a:ahLst/>
              <a:cxnLst/>
              <a:rect l="l" t="t" r="r" b="b"/>
              <a:pathLst>
                <a:path w="9287" h="17886" extrusionOk="0">
                  <a:moveTo>
                    <a:pt x="3285" y="0"/>
                  </a:moveTo>
                  <a:lnTo>
                    <a:pt x="3118" y="12"/>
                  </a:lnTo>
                  <a:lnTo>
                    <a:pt x="2951" y="47"/>
                  </a:lnTo>
                  <a:lnTo>
                    <a:pt x="2784" y="106"/>
                  </a:lnTo>
                  <a:lnTo>
                    <a:pt x="2625" y="188"/>
                  </a:lnTo>
                  <a:lnTo>
                    <a:pt x="2463" y="281"/>
                  </a:lnTo>
                  <a:lnTo>
                    <a:pt x="2309" y="399"/>
                  </a:lnTo>
                  <a:lnTo>
                    <a:pt x="2155" y="539"/>
                  </a:lnTo>
                  <a:lnTo>
                    <a:pt x="2005" y="692"/>
                  </a:lnTo>
                  <a:lnTo>
                    <a:pt x="1860" y="867"/>
                  </a:lnTo>
                  <a:lnTo>
                    <a:pt x="1720" y="1067"/>
                  </a:lnTo>
                  <a:lnTo>
                    <a:pt x="1583" y="1278"/>
                  </a:lnTo>
                  <a:lnTo>
                    <a:pt x="1447" y="1500"/>
                  </a:lnTo>
                  <a:lnTo>
                    <a:pt x="1319" y="1746"/>
                  </a:lnTo>
                  <a:lnTo>
                    <a:pt x="1196" y="2004"/>
                  </a:lnTo>
                  <a:lnTo>
                    <a:pt x="1078" y="2286"/>
                  </a:lnTo>
                  <a:lnTo>
                    <a:pt x="963" y="2567"/>
                  </a:lnTo>
                  <a:lnTo>
                    <a:pt x="853" y="2872"/>
                  </a:lnTo>
                  <a:lnTo>
                    <a:pt x="752" y="3188"/>
                  </a:lnTo>
                  <a:lnTo>
                    <a:pt x="651" y="3528"/>
                  </a:lnTo>
                  <a:lnTo>
                    <a:pt x="563" y="3868"/>
                  </a:lnTo>
                  <a:lnTo>
                    <a:pt x="475" y="4219"/>
                  </a:lnTo>
                  <a:lnTo>
                    <a:pt x="396" y="4583"/>
                  </a:lnTo>
                  <a:lnTo>
                    <a:pt x="326" y="4970"/>
                  </a:lnTo>
                  <a:lnTo>
                    <a:pt x="260" y="5356"/>
                  </a:lnTo>
                  <a:lnTo>
                    <a:pt x="198" y="5755"/>
                  </a:lnTo>
                  <a:lnTo>
                    <a:pt x="150" y="6153"/>
                  </a:lnTo>
                  <a:lnTo>
                    <a:pt x="101" y="6575"/>
                  </a:lnTo>
                  <a:lnTo>
                    <a:pt x="66" y="6997"/>
                  </a:lnTo>
                  <a:lnTo>
                    <a:pt x="40" y="7431"/>
                  </a:lnTo>
                  <a:lnTo>
                    <a:pt x="18" y="7865"/>
                  </a:lnTo>
                  <a:lnTo>
                    <a:pt x="5" y="8310"/>
                  </a:lnTo>
                  <a:lnTo>
                    <a:pt x="0" y="8767"/>
                  </a:lnTo>
                  <a:lnTo>
                    <a:pt x="0" y="9119"/>
                  </a:lnTo>
                  <a:lnTo>
                    <a:pt x="5" y="9576"/>
                  </a:lnTo>
                  <a:lnTo>
                    <a:pt x="18" y="10021"/>
                  </a:lnTo>
                  <a:lnTo>
                    <a:pt x="40" y="10455"/>
                  </a:lnTo>
                  <a:lnTo>
                    <a:pt x="66" y="10888"/>
                  </a:lnTo>
                  <a:lnTo>
                    <a:pt x="101" y="11310"/>
                  </a:lnTo>
                  <a:lnTo>
                    <a:pt x="150" y="11732"/>
                  </a:lnTo>
                  <a:lnTo>
                    <a:pt x="198" y="12131"/>
                  </a:lnTo>
                  <a:lnTo>
                    <a:pt x="260" y="12529"/>
                  </a:lnTo>
                  <a:lnTo>
                    <a:pt x="326" y="12916"/>
                  </a:lnTo>
                  <a:lnTo>
                    <a:pt x="396" y="13303"/>
                  </a:lnTo>
                  <a:lnTo>
                    <a:pt x="475" y="13666"/>
                  </a:lnTo>
                  <a:lnTo>
                    <a:pt x="563" y="14018"/>
                  </a:lnTo>
                  <a:lnTo>
                    <a:pt x="651" y="14358"/>
                  </a:lnTo>
                  <a:lnTo>
                    <a:pt x="752" y="14698"/>
                  </a:lnTo>
                  <a:lnTo>
                    <a:pt x="853" y="15014"/>
                  </a:lnTo>
                  <a:lnTo>
                    <a:pt x="963" y="15319"/>
                  </a:lnTo>
                  <a:lnTo>
                    <a:pt x="1078" y="15612"/>
                  </a:lnTo>
                  <a:lnTo>
                    <a:pt x="1196" y="15881"/>
                  </a:lnTo>
                  <a:lnTo>
                    <a:pt x="1319" y="16139"/>
                  </a:lnTo>
                  <a:lnTo>
                    <a:pt x="1447" y="16385"/>
                  </a:lnTo>
                  <a:lnTo>
                    <a:pt x="1583" y="16608"/>
                  </a:lnTo>
                  <a:lnTo>
                    <a:pt x="1720" y="16819"/>
                  </a:lnTo>
                  <a:lnTo>
                    <a:pt x="1860" y="17018"/>
                  </a:lnTo>
                  <a:lnTo>
                    <a:pt x="2005" y="17194"/>
                  </a:lnTo>
                  <a:lnTo>
                    <a:pt x="2155" y="17346"/>
                  </a:lnTo>
                  <a:lnTo>
                    <a:pt x="2309" y="17487"/>
                  </a:lnTo>
                  <a:lnTo>
                    <a:pt x="2463" y="17604"/>
                  </a:lnTo>
                  <a:lnTo>
                    <a:pt x="2625" y="17698"/>
                  </a:lnTo>
                  <a:lnTo>
                    <a:pt x="2784" y="17780"/>
                  </a:lnTo>
                  <a:lnTo>
                    <a:pt x="2951" y="17839"/>
                  </a:lnTo>
                  <a:lnTo>
                    <a:pt x="3118" y="17874"/>
                  </a:lnTo>
                  <a:lnTo>
                    <a:pt x="3285" y="17886"/>
                  </a:lnTo>
                  <a:lnTo>
                    <a:pt x="6002" y="17886"/>
                  </a:lnTo>
                  <a:lnTo>
                    <a:pt x="6169" y="17874"/>
                  </a:lnTo>
                  <a:lnTo>
                    <a:pt x="6336" y="17839"/>
                  </a:lnTo>
                  <a:lnTo>
                    <a:pt x="6499" y="17780"/>
                  </a:lnTo>
                  <a:lnTo>
                    <a:pt x="6662" y="17698"/>
                  </a:lnTo>
                  <a:lnTo>
                    <a:pt x="6820" y="17604"/>
                  </a:lnTo>
                  <a:lnTo>
                    <a:pt x="6978" y="17487"/>
                  </a:lnTo>
                  <a:lnTo>
                    <a:pt x="7132" y="17346"/>
                  </a:lnTo>
                  <a:lnTo>
                    <a:pt x="7277" y="17194"/>
                  </a:lnTo>
                  <a:lnTo>
                    <a:pt x="7427" y="17018"/>
                  </a:lnTo>
                  <a:lnTo>
                    <a:pt x="7568" y="16819"/>
                  </a:lnTo>
                  <a:lnTo>
                    <a:pt x="7704" y="16608"/>
                  </a:lnTo>
                  <a:lnTo>
                    <a:pt x="7836" y="16385"/>
                  </a:lnTo>
                  <a:lnTo>
                    <a:pt x="7968" y="16139"/>
                  </a:lnTo>
                  <a:lnTo>
                    <a:pt x="8091" y="15881"/>
                  </a:lnTo>
                  <a:lnTo>
                    <a:pt x="8210" y="15612"/>
                  </a:lnTo>
                  <a:lnTo>
                    <a:pt x="8324" y="15319"/>
                  </a:lnTo>
                  <a:lnTo>
                    <a:pt x="8434" y="15014"/>
                  </a:lnTo>
                  <a:lnTo>
                    <a:pt x="8535" y="14698"/>
                  </a:lnTo>
                  <a:lnTo>
                    <a:pt x="8632" y="14358"/>
                  </a:lnTo>
                  <a:lnTo>
                    <a:pt x="8724" y="14018"/>
                  </a:lnTo>
                  <a:lnTo>
                    <a:pt x="8812" y="13666"/>
                  </a:lnTo>
                  <a:lnTo>
                    <a:pt x="8891" y="13303"/>
                  </a:lnTo>
                  <a:lnTo>
                    <a:pt x="8961" y="12916"/>
                  </a:lnTo>
                  <a:lnTo>
                    <a:pt x="9027" y="12529"/>
                  </a:lnTo>
                  <a:lnTo>
                    <a:pt x="9089" y="12131"/>
                  </a:lnTo>
                  <a:lnTo>
                    <a:pt x="9137" y="11732"/>
                  </a:lnTo>
                  <a:lnTo>
                    <a:pt x="9181" y="11310"/>
                  </a:lnTo>
                  <a:lnTo>
                    <a:pt x="9221" y="10888"/>
                  </a:lnTo>
                  <a:lnTo>
                    <a:pt x="9247" y="10455"/>
                  </a:lnTo>
                  <a:lnTo>
                    <a:pt x="9269" y="10021"/>
                  </a:lnTo>
                  <a:lnTo>
                    <a:pt x="9282" y="9576"/>
                  </a:lnTo>
                  <a:lnTo>
                    <a:pt x="9287" y="9119"/>
                  </a:lnTo>
                  <a:lnTo>
                    <a:pt x="9287" y="8767"/>
                  </a:lnTo>
                  <a:lnTo>
                    <a:pt x="9282" y="8310"/>
                  </a:lnTo>
                  <a:lnTo>
                    <a:pt x="9269" y="7865"/>
                  </a:lnTo>
                  <a:lnTo>
                    <a:pt x="9247" y="7431"/>
                  </a:lnTo>
                  <a:lnTo>
                    <a:pt x="9221" y="6997"/>
                  </a:lnTo>
                  <a:lnTo>
                    <a:pt x="9181" y="6575"/>
                  </a:lnTo>
                  <a:lnTo>
                    <a:pt x="9137" y="6153"/>
                  </a:lnTo>
                  <a:lnTo>
                    <a:pt x="9089" y="5755"/>
                  </a:lnTo>
                  <a:lnTo>
                    <a:pt x="9027" y="5356"/>
                  </a:lnTo>
                  <a:lnTo>
                    <a:pt x="8961" y="4970"/>
                  </a:lnTo>
                  <a:lnTo>
                    <a:pt x="8891" y="4583"/>
                  </a:lnTo>
                  <a:lnTo>
                    <a:pt x="8812" y="4219"/>
                  </a:lnTo>
                  <a:lnTo>
                    <a:pt x="8724" y="3868"/>
                  </a:lnTo>
                  <a:lnTo>
                    <a:pt x="8632" y="3528"/>
                  </a:lnTo>
                  <a:lnTo>
                    <a:pt x="8535" y="3188"/>
                  </a:lnTo>
                  <a:lnTo>
                    <a:pt x="8434" y="2872"/>
                  </a:lnTo>
                  <a:lnTo>
                    <a:pt x="8324" y="2567"/>
                  </a:lnTo>
                  <a:lnTo>
                    <a:pt x="8210" y="2286"/>
                  </a:lnTo>
                  <a:lnTo>
                    <a:pt x="8091" y="2004"/>
                  </a:lnTo>
                  <a:lnTo>
                    <a:pt x="7968" y="1746"/>
                  </a:lnTo>
                  <a:lnTo>
                    <a:pt x="7836" y="1500"/>
                  </a:lnTo>
                  <a:lnTo>
                    <a:pt x="7704" y="1278"/>
                  </a:lnTo>
                  <a:lnTo>
                    <a:pt x="7568" y="1067"/>
                  </a:lnTo>
                  <a:lnTo>
                    <a:pt x="7427" y="867"/>
                  </a:lnTo>
                  <a:lnTo>
                    <a:pt x="7277" y="692"/>
                  </a:lnTo>
                  <a:lnTo>
                    <a:pt x="7132" y="539"/>
                  </a:lnTo>
                  <a:lnTo>
                    <a:pt x="6978" y="399"/>
                  </a:lnTo>
                  <a:lnTo>
                    <a:pt x="6820" y="281"/>
                  </a:lnTo>
                  <a:lnTo>
                    <a:pt x="6662" y="188"/>
                  </a:lnTo>
                  <a:lnTo>
                    <a:pt x="6499" y="106"/>
                  </a:lnTo>
                  <a:lnTo>
                    <a:pt x="6336" y="47"/>
                  </a:lnTo>
                  <a:lnTo>
                    <a:pt x="6169" y="12"/>
                  </a:lnTo>
                  <a:lnTo>
                    <a:pt x="600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9"/>
            <p:cNvSpPr/>
            <p:nvPr/>
          </p:nvSpPr>
          <p:spPr>
            <a:xfrm>
              <a:off x="3430450" y="-7870073"/>
              <a:ext cx="32025" cy="413450"/>
            </a:xfrm>
            <a:custGeom>
              <a:avLst/>
              <a:gdLst/>
              <a:ahLst/>
              <a:cxnLst/>
              <a:rect l="l" t="t" r="r" b="b"/>
              <a:pathLst>
                <a:path w="1281" h="16538" extrusionOk="0">
                  <a:moveTo>
                    <a:pt x="1263" y="0"/>
                  </a:moveTo>
                  <a:lnTo>
                    <a:pt x="1210" y="24"/>
                  </a:lnTo>
                  <a:lnTo>
                    <a:pt x="1126" y="70"/>
                  </a:lnTo>
                  <a:lnTo>
                    <a:pt x="1074" y="117"/>
                  </a:lnTo>
                  <a:lnTo>
                    <a:pt x="1017" y="176"/>
                  </a:lnTo>
                  <a:lnTo>
                    <a:pt x="937" y="305"/>
                  </a:lnTo>
                  <a:lnTo>
                    <a:pt x="858" y="457"/>
                  </a:lnTo>
                  <a:lnTo>
                    <a:pt x="788" y="610"/>
                  </a:lnTo>
                  <a:lnTo>
                    <a:pt x="718" y="785"/>
                  </a:lnTo>
                  <a:lnTo>
                    <a:pt x="652" y="961"/>
                  </a:lnTo>
                  <a:lnTo>
                    <a:pt x="590" y="1160"/>
                  </a:lnTo>
                  <a:lnTo>
                    <a:pt x="537" y="1360"/>
                  </a:lnTo>
                  <a:lnTo>
                    <a:pt x="484" y="1571"/>
                  </a:lnTo>
                  <a:lnTo>
                    <a:pt x="423" y="1946"/>
                  </a:lnTo>
                  <a:lnTo>
                    <a:pt x="361" y="2321"/>
                  </a:lnTo>
                  <a:lnTo>
                    <a:pt x="309" y="2696"/>
                  </a:lnTo>
                  <a:lnTo>
                    <a:pt x="260" y="3071"/>
                  </a:lnTo>
                  <a:lnTo>
                    <a:pt x="212" y="3458"/>
                  </a:lnTo>
                  <a:lnTo>
                    <a:pt x="172" y="3844"/>
                  </a:lnTo>
                  <a:lnTo>
                    <a:pt x="137" y="4231"/>
                  </a:lnTo>
                  <a:lnTo>
                    <a:pt x="102" y="4630"/>
                  </a:lnTo>
                  <a:lnTo>
                    <a:pt x="76" y="5028"/>
                  </a:lnTo>
                  <a:lnTo>
                    <a:pt x="49" y="5427"/>
                  </a:lnTo>
                  <a:lnTo>
                    <a:pt x="32" y="5825"/>
                  </a:lnTo>
                  <a:lnTo>
                    <a:pt x="18" y="6224"/>
                  </a:lnTo>
                  <a:lnTo>
                    <a:pt x="5" y="6622"/>
                  </a:lnTo>
                  <a:lnTo>
                    <a:pt x="1" y="7032"/>
                  </a:lnTo>
                  <a:lnTo>
                    <a:pt x="1" y="7431"/>
                  </a:lnTo>
                  <a:lnTo>
                    <a:pt x="5" y="7841"/>
                  </a:lnTo>
                  <a:lnTo>
                    <a:pt x="5" y="8240"/>
                  </a:lnTo>
                  <a:lnTo>
                    <a:pt x="5" y="8638"/>
                  </a:lnTo>
                  <a:lnTo>
                    <a:pt x="10" y="9037"/>
                  </a:lnTo>
                  <a:lnTo>
                    <a:pt x="18" y="9435"/>
                  </a:lnTo>
                  <a:lnTo>
                    <a:pt x="32" y="9834"/>
                  </a:lnTo>
                  <a:lnTo>
                    <a:pt x="45" y="10232"/>
                  </a:lnTo>
                  <a:lnTo>
                    <a:pt x="67" y="10631"/>
                  </a:lnTo>
                  <a:lnTo>
                    <a:pt x="84" y="11029"/>
                  </a:lnTo>
                  <a:lnTo>
                    <a:pt x="111" y="11428"/>
                  </a:lnTo>
                  <a:lnTo>
                    <a:pt x="137" y="11814"/>
                  </a:lnTo>
                  <a:lnTo>
                    <a:pt x="168" y="12213"/>
                  </a:lnTo>
                  <a:lnTo>
                    <a:pt x="203" y="12600"/>
                  </a:lnTo>
                  <a:lnTo>
                    <a:pt x="238" y="12986"/>
                  </a:lnTo>
                  <a:lnTo>
                    <a:pt x="278" y="13373"/>
                  </a:lnTo>
                  <a:lnTo>
                    <a:pt x="322" y="13760"/>
                  </a:lnTo>
                  <a:lnTo>
                    <a:pt x="370" y="14135"/>
                  </a:lnTo>
                  <a:lnTo>
                    <a:pt x="401" y="14463"/>
                  </a:lnTo>
                  <a:lnTo>
                    <a:pt x="440" y="14780"/>
                  </a:lnTo>
                  <a:lnTo>
                    <a:pt x="484" y="15084"/>
                  </a:lnTo>
                  <a:lnTo>
                    <a:pt x="533" y="15389"/>
                  </a:lnTo>
                  <a:lnTo>
                    <a:pt x="590" y="15682"/>
                  </a:lnTo>
                  <a:lnTo>
                    <a:pt x="652" y="15975"/>
                  </a:lnTo>
                  <a:lnTo>
                    <a:pt x="718" y="16256"/>
                  </a:lnTo>
                  <a:lnTo>
                    <a:pt x="788" y="16538"/>
                  </a:lnTo>
                  <a:lnTo>
                    <a:pt x="726" y="15999"/>
                  </a:lnTo>
                  <a:lnTo>
                    <a:pt x="674" y="15471"/>
                  </a:lnTo>
                  <a:lnTo>
                    <a:pt x="621" y="14932"/>
                  </a:lnTo>
                  <a:lnTo>
                    <a:pt x="572" y="14405"/>
                  </a:lnTo>
                  <a:lnTo>
                    <a:pt x="524" y="13865"/>
                  </a:lnTo>
                  <a:lnTo>
                    <a:pt x="484" y="13326"/>
                  </a:lnTo>
                  <a:lnTo>
                    <a:pt x="445" y="12787"/>
                  </a:lnTo>
                  <a:lnTo>
                    <a:pt x="410" y="12236"/>
                  </a:lnTo>
                  <a:lnTo>
                    <a:pt x="379" y="11697"/>
                  </a:lnTo>
                  <a:lnTo>
                    <a:pt x="348" y="11146"/>
                  </a:lnTo>
                  <a:lnTo>
                    <a:pt x="326" y="10595"/>
                  </a:lnTo>
                  <a:lnTo>
                    <a:pt x="304" y="10056"/>
                  </a:lnTo>
                  <a:lnTo>
                    <a:pt x="287" y="9505"/>
                  </a:lnTo>
                  <a:lnTo>
                    <a:pt x="273" y="8955"/>
                  </a:lnTo>
                  <a:lnTo>
                    <a:pt x="260" y="8404"/>
                  </a:lnTo>
                  <a:lnTo>
                    <a:pt x="256" y="7853"/>
                  </a:lnTo>
                  <a:lnTo>
                    <a:pt x="251" y="7466"/>
                  </a:lnTo>
                  <a:lnTo>
                    <a:pt x="251" y="7079"/>
                  </a:lnTo>
                  <a:lnTo>
                    <a:pt x="256" y="6693"/>
                  </a:lnTo>
                  <a:lnTo>
                    <a:pt x="265" y="6306"/>
                  </a:lnTo>
                  <a:lnTo>
                    <a:pt x="278" y="5919"/>
                  </a:lnTo>
                  <a:lnTo>
                    <a:pt x="295" y="5532"/>
                  </a:lnTo>
                  <a:lnTo>
                    <a:pt x="313" y="5157"/>
                  </a:lnTo>
                  <a:lnTo>
                    <a:pt x="339" y="4770"/>
                  </a:lnTo>
                  <a:lnTo>
                    <a:pt x="366" y="4395"/>
                  </a:lnTo>
                  <a:lnTo>
                    <a:pt x="397" y="4020"/>
                  </a:lnTo>
                  <a:lnTo>
                    <a:pt x="432" y="3645"/>
                  </a:lnTo>
                  <a:lnTo>
                    <a:pt x="471" y="3270"/>
                  </a:lnTo>
                  <a:lnTo>
                    <a:pt x="511" y="2895"/>
                  </a:lnTo>
                  <a:lnTo>
                    <a:pt x="555" y="2532"/>
                  </a:lnTo>
                  <a:lnTo>
                    <a:pt x="603" y="2168"/>
                  </a:lnTo>
                  <a:lnTo>
                    <a:pt x="656" y="1805"/>
                  </a:lnTo>
                  <a:lnTo>
                    <a:pt x="713" y="1536"/>
                  </a:lnTo>
                  <a:lnTo>
                    <a:pt x="779" y="1278"/>
                  </a:lnTo>
                  <a:lnTo>
                    <a:pt x="849" y="1020"/>
                  </a:lnTo>
                  <a:lnTo>
                    <a:pt x="924" y="785"/>
                  </a:lnTo>
                  <a:lnTo>
                    <a:pt x="1008" y="574"/>
                  </a:lnTo>
                  <a:lnTo>
                    <a:pt x="1091" y="363"/>
                  </a:lnTo>
                  <a:lnTo>
                    <a:pt x="1184" y="176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9"/>
            <p:cNvSpPr/>
            <p:nvPr/>
          </p:nvSpPr>
          <p:spPr>
            <a:xfrm>
              <a:off x="3573350" y="-11170575"/>
              <a:ext cx="204725" cy="508975"/>
            </a:xfrm>
            <a:custGeom>
              <a:avLst/>
              <a:gdLst/>
              <a:ahLst/>
              <a:cxnLst/>
              <a:rect l="l" t="t" r="r" b="b"/>
              <a:pathLst>
                <a:path w="8189" h="20359" extrusionOk="0">
                  <a:moveTo>
                    <a:pt x="8188" y="0"/>
                  </a:moveTo>
                  <a:lnTo>
                    <a:pt x="1" y="82"/>
                  </a:lnTo>
                  <a:lnTo>
                    <a:pt x="208" y="10045"/>
                  </a:lnTo>
                  <a:lnTo>
                    <a:pt x="203" y="10361"/>
                  </a:lnTo>
                  <a:lnTo>
                    <a:pt x="203" y="10666"/>
                  </a:lnTo>
                  <a:lnTo>
                    <a:pt x="208" y="10971"/>
                  </a:lnTo>
                  <a:lnTo>
                    <a:pt x="216" y="11287"/>
                  </a:lnTo>
                  <a:lnTo>
                    <a:pt x="225" y="11592"/>
                  </a:lnTo>
                  <a:lnTo>
                    <a:pt x="243" y="11897"/>
                  </a:lnTo>
                  <a:lnTo>
                    <a:pt x="256" y="12190"/>
                  </a:lnTo>
                  <a:lnTo>
                    <a:pt x="278" y="12494"/>
                  </a:lnTo>
                  <a:lnTo>
                    <a:pt x="304" y="12787"/>
                  </a:lnTo>
                  <a:lnTo>
                    <a:pt x="331" y="13092"/>
                  </a:lnTo>
                  <a:lnTo>
                    <a:pt x="361" y="13373"/>
                  </a:lnTo>
                  <a:lnTo>
                    <a:pt x="392" y="13666"/>
                  </a:lnTo>
                  <a:lnTo>
                    <a:pt x="432" y="13959"/>
                  </a:lnTo>
                  <a:lnTo>
                    <a:pt x="471" y="14241"/>
                  </a:lnTo>
                  <a:lnTo>
                    <a:pt x="511" y="14522"/>
                  </a:lnTo>
                  <a:lnTo>
                    <a:pt x="559" y="14803"/>
                  </a:lnTo>
                  <a:lnTo>
                    <a:pt x="608" y="15073"/>
                  </a:lnTo>
                  <a:lnTo>
                    <a:pt x="660" y="15342"/>
                  </a:lnTo>
                  <a:lnTo>
                    <a:pt x="713" y="15612"/>
                  </a:lnTo>
                  <a:lnTo>
                    <a:pt x="770" y="15870"/>
                  </a:lnTo>
                  <a:lnTo>
                    <a:pt x="832" y="16128"/>
                  </a:lnTo>
                  <a:lnTo>
                    <a:pt x="894" y="16374"/>
                  </a:lnTo>
                  <a:lnTo>
                    <a:pt x="959" y="16620"/>
                  </a:lnTo>
                  <a:lnTo>
                    <a:pt x="1030" y="16866"/>
                  </a:lnTo>
                  <a:lnTo>
                    <a:pt x="1100" y="17112"/>
                  </a:lnTo>
                  <a:lnTo>
                    <a:pt x="1175" y="17335"/>
                  </a:lnTo>
                  <a:lnTo>
                    <a:pt x="1254" y="17569"/>
                  </a:lnTo>
                  <a:lnTo>
                    <a:pt x="1333" y="17792"/>
                  </a:lnTo>
                  <a:lnTo>
                    <a:pt x="1417" y="18003"/>
                  </a:lnTo>
                  <a:lnTo>
                    <a:pt x="1500" y="18214"/>
                  </a:lnTo>
                  <a:lnTo>
                    <a:pt x="1588" y="18413"/>
                  </a:lnTo>
                  <a:lnTo>
                    <a:pt x="1676" y="18612"/>
                  </a:lnTo>
                  <a:lnTo>
                    <a:pt x="1808" y="18800"/>
                  </a:lnTo>
                  <a:lnTo>
                    <a:pt x="1940" y="18988"/>
                  </a:lnTo>
                  <a:lnTo>
                    <a:pt x="2072" y="19152"/>
                  </a:lnTo>
                  <a:lnTo>
                    <a:pt x="2204" y="19316"/>
                  </a:lnTo>
                  <a:lnTo>
                    <a:pt x="2340" y="19456"/>
                  </a:lnTo>
                  <a:lnTo>
                    <a:pt x="2481" y="19597"/>
                  </a:lnTo>
                  <a:lnTo>
                    <a:pt x="2617" y="19714"/>
                  </a:lnTo>
                  <a:lnTo>
                    <a:pt x="2758" y="19831"/>
                  </a:lnTo>
                  <a:lnTo>
                    <a:pt x="2894" y="19937"/>
                  </a:lnTo>
                  <a:lnTo>
                    <a:pt x="3039" y="20031"/>
                  </a:lnTo>
                  <a:lnTo>
                    <a:pt x="3180" y="20113"/>
                  </a:lnTo>
                  <a:lnTo>
                    <a:pt x="3321" y="20183"/>
                  </a:lnTo>
                  <a:lnTo>
                    <a:pt x="3466" y="20242"/>
                  </a:lnTo>
                  <a:lnTo>
                    <a:pt x="3606" y="20289"/>
                  </a:lnTo>
                  <a:lnTo>
                    <a:pt x="3752" y="20324"/>
                  </a:lnTo>
                  <a:lnTo>
                    <a:pt x="3897" y="20347"/>
                  </a:lnTo>
                  <a:lnTo>
                    <a:pt x="4042" y="20359"/>
                  </a:lnTo>
                  <a:lnTo>
                    <a:pt x="4187" y="20359"/>
                  </a:lnTo>
                  <a:lnTo>
                    <a:pt x="4332" y="20347"/>
                  </a:lnTo>
                  <a:lnTo>
                    <a:pt x="4473" y="20335"/>
                  </a:lnTo>
                  <a:lnTo>
                    <a:pt x="4618" y="20300"/>
                  </a:lnTo>
                  <a:lnTo>
                    <a:pt x="4763" y="20265"/>
                  </a:lnTo>
                  <a:lnTo>
                    <a:pt x="4908" y="20206"/>
                  </a:lnTo>
                  <a:lnTo>
                    <a:pt x="5049" y="20136"/>
                  </a:lnTo>
                  <a:lnTo>
                    <a:pt x="5194" y="20066"/>
                  </a:lnTo>
                  <a:lnTo>
                    <a:pt x="5335" y="19972"/>
                  </a:lnTo>
                  <a:lnTo>
                    <a:pt x="5475" y="19878"/>
                  </a:lnTo>
                  <a:lnTo>
                    <a:pt x="5616" y="19773"/>
                  </a:lnTo>
                  <a:lnTo>
                    <a:pt x="5757" y="19644"/>
                  </a:lnTo>
                  <a:lnTo>
                    <a:pt x="5897" y="19515"/>
                  </a:lnTo>
                  <a:lnTo>
                    <a:pt x="6034" y="19374"/>
                  </a:lnTo>
                  <a:lnTo>
                    <a:pt x="6170" y="19210"/>
                  </a:lnTo>
                  <a:lnTo>
                    <a:pt x="6328" y="18929"/>
                  </a:lnTo>
                  <a:lnTo>
                    <a:pt x="6482" y="18636"/>
                  </a:lnTo>
                  <a:lnTo>
                    <a:pt x="6632" y="18319"/>
                  </a:lnTo>
                  <a:lnTo>
                    <a:pt x="6772" y="17980"/>
                  </a:lnTo>
                  <a:lnTo>
                    <a:pt x="6909" y="17628"/>
                  </a:lnTo>
                  <a:lnTo>
                    <a:pt x="7036" y="17253"/>
                  </a:lnTo>
                  <a:lnTo>
                    <a:pt x="7155" y="16866"/>
                  </a:lnTo>
                  <a:lnTo>
                    <a:pt x="7269" y="16468"/>
                  </a:lnTo>
                  <a:lnTo>
                    <a:pt x="7375" y="16057"/>
                  </a:lnTo>
                  <a:lnTo>
                    <a:pt x="7471" y="15624"/>
                  </a:lnTo>
                  <a:lnTo>
                    <a:pt x="7564" y="15178"/>
                  </a:lnTo>
                  <a:lnTo>
                    <a:pt x="7647" y="14733"/>
                  </a:lnTo>
                  <a:lnTo>
                    <a:pt x="7722" y="14264"/>
                  </a:lnTo>
                  <a:lnTo>
                    <a:pt x="7788" y="13795"/>
                  </a:lnTo>
                  <a:lnTo>
                    <a:pt x="7845" y="13303"/>
                  </a:lnTo>
                  <a:lnTo>
                    <a:pt x="7894" y="12811"/>
                  </a:lnTo>
                  <a:lnTo>
                    <a:pt x="7920" y="12553"/>
                  </a:lnTo>
                  <a:lnTo>
                    <a:pt x="7946" y="12272"/>
                  </a:lnTo>
                  <a:lnTo>
                    <a:pt x="7968" y="11967"/>
                  </a:lnTo>
                  <a:lnTo>
                    <a:pt x="7990" y="11639"/>
                  </a:lnTo>
                  <a:lnTo>
                    <a:pt x="8030" y="10912"/>
                  </a:lnTo>
                  <a:lnTo>
                    <a:pt x="8065" y="10103"/>
                  </a:lnTo>
                  <a:lnTo>
                    <a:pt x="8091" y="9248"/>
                  </a:lnTo>
                  <a:lnTo>
                    <a:pt x="8113" y="8345"/>
                  </a:lnTo>
                  <a:lnTo>
                    <a:pt x="8135" y="7408"/>
                  </a:lnTo>
                  <a:lnTo>
                    <a:pt x="8149" y="6458"/>
                  </a:lnTo>
                  <a:lnTo>
                    <a:pt x="8162" y="5509"/>
                  </a:lnTo>
                  <a:lnTo>
                    <a:pt x="8171" y="4560"/>
                  </a:lnTo>
                  <a:lnTo>
                    <a:pt x="8184" y="2778"/>
                  </a:lnTo>
                  <a:lnTo>
                    <a:pt x="8188" y="1219"/>
                  </a:lnTo>
                  <a:lnTo>
                    <a:pt x="818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9"/>
            <p:cNvSpPr/>
            <p:nvPr/>
          </p:nvSpPr>
          <p:spPr>
            <a:xfrm>
              <a:off x="3573350" y="-11170575"/>
              <a:ext cx="204725" cy="508975"/>
            </a:xfrm>
            <a:custGeom>
              <a:avLst/>
              <a:gdLst/>
              <a:ahLst/>
              <a:cxnLst/>
              <a:rect l="l" t="t" r="r" b="b"/>
              <a:pathLst>
                <a:path w="8189" h="20359" fill="none" extrusionOk="0">
                  <a:moveTo>
                    <a:pt x="8188" y="0"/>
                  </a:moveTo>
                  <a:lnTo>
                    <a:pt x="8188" y="0"/>
                  </a:lnTo>
                  <a:lnTo>
                    <a:pt x="8188" y="1219"/>
                  </a:lnTo>
                  <a:lnTo>
                    <a:pt x="8184" y="2778"/>
                  </a:lnTo>
                  <a:lnTo>
                    <a:pt x="8171" y="4560"/>
                  </a:lnTo>
                  <a:lnTo>
                    <a:pt x="8162" y="5509"/>
                  </a:lnTo>
                  <a:lnTo>
                    <a:pt x="8149" y="6458"/>
                  </a:lnTo>
                  <a:lnTo>
                    <a:pt x="8135" y="7408"/>
                  </a:lnTo>
                  <a:lnTo>
                    <a:pt x="8113" y="8345"/>
                  </a:lnTo>
                  <a:lnTo>
                    <a:pt x="8091" y="9248"/>
                  </a:lnTo>
                  <a:lnTo>
                    <a:pt x="8065" y="10103"/>
                  </a:lnTo>
                  <a:lnTo>
                    <a:pt x="8030" y="10912"/>
                  </a:lnTo>
                  <a:lnTo>
                    <a:pt x="7990" y="11639"/>
                  </a:lnTo>
                  <a:lnTo>
                    <a:pt x="7968" y="11967"/>
                  </a:lnTo>
                  <a:lnTo>
                    <a:pt x="7946" y="12272"/>
                  </a:lnTo>
                  <a:lnTo>
                    <a:pt x="7920" y="12553"/>
                  </a:lnTo>
                  <a:lnTo>
                    <a:pt x="7894" y="12811"/>
                  </a:lnTo>
                  <a:lnTo>
                    <a:pt x="7894" y="12811"/>
                  </a:lnTo>
                  <a:lnTo>
                    <a:pt x="7845" y="13303"/>
                  </a:lnTo>
                  <a:lnTo>
                    <a:pt x="7788" y="13795"/>
                  </a:lnTo>
                  <a:lnTo>
                    <a:pt x="7722" y="14264"/>
                  </a:lnTo>
                  <a:lnTo>
                    <a:pt x="7647" y="14733"/>
                  </a:lnTo>
                  <a:lnTo>
                    <a:pt x="7564" y="15178"/>
                  </a:lnTo>
                  <a:lnTo>
                    <a:pt x="7471" y="15624"/>
                  </a:lnTo>
                  <a:lnTo>
                    <a:pt x="7375" y="16057"/>
                  </a:lnTo>
                  <a:lnTo>
                    <a:pt x="7269" y="16468"/>
                  </a:lnTo>
                  <a:lnTo>
                    <a:pt x="7155" y="16866"/>
                  </a:lnTo>
                  <a:lnTo>
                    <a:pt x="7036" y="17253"/>
                  </a:lnTo>
                  <a:lnTo>
                    <a:pt x="6909" y="17628"/>
                  </a:lnTo>
                  <a:lnTo>
                    <a:pt x="6772" y="17980"/>
                  </a:lnTo>
                  <a:lnTo>
                    <a:pt x="6632" y="18319"/>
                  </a:lnTo>
                  <a:lnTo>
                    <a:pt x="6482" y="18636"/>
                  </a:lnTo>
                  <a:lnTo>
                    <a:pt x="6328" y="18929"/>
                  </a:lnTo>
                  <a:lnTo>
                    <a:pt x="6170" y="19210"/>
                  </a:lnTo>
                  <a:lnTo>
                    <a:pt x="6170" y="19210"/>
                  </a:lnTo>
                  <a:lnTo>
                    <a:pt x="6034" y="19374"/>
                  </a:lnTo>
                  <a:lnTo>
                    <a:pt x="5897" y="19515"/>
                  </a:lnTo>
                  <a:lnTo>
                    <a:pt x="5757" y="19644"/>
                  </a:lnTo>
                  <a:lnTo>
                    <a:pt x="5616" y="19773"/>
                  </a:lnTo>
                  <a:lnTo>
                    <a:pt x="5475" y="19878"/>
                  </a:lnTo>
                  <a:lnTo>
                    <a:pt x="5335" y="19972"/>
                  </a:lnTo>
                  <a:lnTo>
                    <a:pt x="5194" y="20066"/>
                  </a:lnTo>
                  <a:lnTo>
                    <a:pt x="5049" y="20136"/>
                  </a:lnTo>
                  <a:lnTo>
                    <a:pt x="4908" y="20206"/>
                  </a:lnTo>
                  <a:lnTo>
                    <a:pt x="4763" y="20265"/>
                  </a:lnTo>
                  <a:lnTo>
                    <a:pt x="4618" y="20300"/>
                  </a:lnTo>
                  <a:lnTo>
                    <a:pt x="4473" y="20335"/>
                  </a:lnTo>
                  <a:lnTo>
                    <a:pt x="4332" y="20347"/>
                  </a:lnTo>
                  <a:lnTo>
                    <a:pt x="4187" y="20359"/>
                  </a:lnTo>
                  <a:lnTo>
                    <a:pt x="4042" y="20359"/>
                  </a:lnTo>
                  <a:lnTo>
                    <a:pt x="3897" y="20347"/>
                  </a:lnTo>
                  <a:lnTo>
                    <a:pt x="3752" y="20324"/>
                  </a:lnTo>
                  <a:lnTo>
                    <a:pt x="3606" y="20289"/>
                  </a:lnTo>
                  <a:lnTo>
                    <a:pt x="3466" y="20242"/>
                  </a:lnTo>
                  <a:lnTo>
                    <a:pt x="3321" y="20183"/>
                  </a:lnTo>
                  <a:lnTo>
                    <a:pt x="3180" y="20113"/>
                  </a:lnTo>
                  <a:lnTo>
                    <a:pt x="3039" y="20031"/>
                  </a:lnTo>
                  <a:lnTo>
                    <a:pt x="2894" y="19937"/>
                  </a:lnTo>
                  <a:lnTo>
                    <a:pt x="2758" y="19831"/>
                  </a:lnTo>
                  <a:lnTo>
                    <a:pt x="2617" y="19714"/>
                  </a:lnTo>
                  <a:lnTo>
                    <a:pt x="2481" y="19597"/>
                  </a:lnTo>
                  <a:lnTo>
                    <a:pt x="2340" y="19456"/>
                  </a:lnTo>
                  <a:lnTo>
                    <a:pt x="2204" y="19316"/>
                  </a:lnTo>
                  <a:lnTo>
                    <a:pt x="2072" y="19152"/>
                  </a:lnTo>
                  <a:lnTo>
                    <a:pt x="1940" y="18988"/>
                  </a:lnTo>
                  <a:lnTo>
                    <a:pt x="1808" y="18800"/>
                  </a:lnTo>
                  <a:lnTo>
                    <a:pt x="1676" y="18612"/>
                  </a:lnTo>
                  <a:lnTo>
                    <a:pt x="1676" y="18612"/>
                  </a:lnTo>
                  <a:lnTo>
                    <a:pt x="1588" y="18413"/>
                  </a:lnTo>
                  <a:lnTo>
                    <a:pt x="1500" y="18214"/>
                  </a:lnTo>
                  <a:lnTo>
                    <a:pt x="1417" y="18003"/>
                  </a:lnTo>
                  <a:lnTo>
                    <a:pt x="1333" y="17792"/>
                  </a:lnTo>
                  <a:lnTo>
                    <a:pt x="1254" y="17569"/>
                  </a:lnTo>
                  <a:lnTo>
                    <a:pt x="1175" y="17335"/>
                  </a:lnTo>
                  <a:lnTo>
                    <a:pt x="1100" y="17112"/>
                  </a:lnTo>
                  <a:lnTo>
                    <a:pt x="1030" y="16866"/>
                  </a:lnTo>
                  <a:lnTo>
                    <a:pt x="959" y="16620"/>
                  </a:lnTo>
                  <a:lnTo>
                    <a:pt x="894" y="16374"/>
                  </a:lnTo>
                  <a:lnTo>
                    <a:pt x="832" y="16128"/>
                  </a:lnTo>
                  <a:lnTo>
                    <a:pt x="770" y="15870"/>
                  </a:lnTo>
                  <a:lnTo>
                    <a:pt x="713" y="15612"/>
                  </a:lnTo>
                  <a:lnTo>
                    <a:pt x="660" y="15342"/>
                  </a:lnTo>
                  <a:lnTo>
                    <a:pt x="608" y="15073"/>
                  </a:lnTo>
                  <a:lnTo>
                    <a:pt x="559" y="14803"/>
                  </a:lnTo>
                  <a:lnTo>
                    <a:pt x="511" y="14522"/>
                  </a:lnTo>
                  <a:lnTo>
                    <a:pt x="471" y="14241"/>
                  </a:lnTo>
                  <a:lnTo>
                    <a:pt x="432" y="13959"/>
                  </a:lnTo>
                  <a:lnTo>
                    <a:pt x="392" y="13666"/>
                  </a:lnTo>
                  <a:lnTo>
                    <a:pt x="361" y="13373"/>
                  </a:lnTo>
                  <a:lnTo>
                    <a:pt x="331" y="13092"/>
                  </a:lnTo>
                  <a:lnTo>
                    <a:pt x="304" y="12787"/>
                  </a:lnTo>
                  <a:lnTo>
                    <a:pt x="278" y="12494"/>
                  </a:lnTo>
                  <a:lnTo>
                    <a:pt x="256" y="12190"/>
                  </a:lnTo>
                  <a:lnTo>
                    <a:pt x="243" y="11897"/>
                  </a:lnTo>
                  <a:lnTo>
                    <a:pt x="225" y="11592"/>
                  </a:lnTo>
                  <a:lnTo>
                    <a:pt x="216" y="11287"/>
                  </a:lnTo>
                  <a:lnTo>
                    <a:pt x="208" y="10971"/>
                  </a:lnTo>
                  <a:lnTo>
                    <a:pt x="203" y="10666"/>
                  </a:lnTo>
                  <a:lnTo>
                    <a:pt x="203" y="10361"/>
                  </a:lnTo>
                  <a:lnTo>
                    <a:pt x="208" y="10045"/>
                  </a:lnTo>
                  <a:lnTo>
                    <a:pt x="1" y="8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9"/>
            <p:cNvSpPr/>
            <p:nvPr/>
          </p:nvSpPr>
          <p:spPr>
            <a:xfrm>
              <a:off x="3397700" y="-11225075"/>
              <a:ext cx="381900" cy="142725"/>
            </a:xfrm>
            <a:custGeom>
              <a:avLst/>
              <a:gdLst/>
              <a:ahLst/>
              <a:cxnLst/>
              <a:rect l="l" t="t" r="r" b="b"/>
              <a:pathLst>
                <a:path w="15276" h="5709" extrusionOk="0">
                  <a:moveTo>
                    <a:pt x="6266" y="0"/>
                  </a:moveTo>
                  <a:lnTo>
                    <a:pt x="4890" y="12"/>
                  </a:lnTo>
                  <a:lnTo>
                    <a:pt x="4230" y="24"/>
                  </a:lnTo>
                  <a:lnTo>
                    <a:pt x="3602" y="47"/>
                  </a:lnTo>
                  <a:lnTo>
                    <a:pt x="3004" y="82"/>
                  </a:lnTo>
                  <a:lnTo>
                    <a:pt x="2441" y="118"/>
                  </a:lnTo>
                  <a:lnTo>
                    <a:pt x="1926" y="164"/>
                  </a:lnTo>
                  <a:lnTo>
                    <a:pt x="1460" y="223"/>
                  </a:lnTo>
                  <a:lnTo>
                    <a:pt x="1047" y="293"/>
                  </a:lnTo>
                  <a:lnTo>
                    <a:pt x="695" y="375"/>
                  </a:lnTo>
                  <a:lnTo>
                    <a:pt x="546" y="411"/>
                  </a:lnTo>
                  <a:lnTo>
                    <a:pt x="409" y="458"/>
                  </a:lnTo>
                  <a:lnTo>
                    <a:pt x="291" y="504"/>
                  </a:lnTo>
                  <a:lnTo>
                    <a:pt x="194" y="551"/>
                  </a:lnTo>
                  <a:lnTo>
                    <a:pt x="115" y="610"/>
                  </a:lnTo>
                  <a:lnTo>
                    <a:pt x="58" y="668"/>
                  </a:lnTo>
                  <a:lnTo>
                    <a:pt x="36" y="692"/>
                  </a:lnTo>
                  <a:lnTo>
                    <a:pt x="18" y="727"/>
                  </a:lnTo>
                  <a:lnTo>
                    <a:pt x="9" y="762"/>
                  </a:lnTo>
                  <a:lnTo>
                    <a:pt x="5" y="786"/>
                  </a:lnTo>
                  <a:lnTo>
                    <a:pt x="0" y="856"/>
                  </a:lnTo>
                  <a:lnTo>
                    <a:pt x="9" y="926"/>
                  </a:lnTo>
                  <a:lnTo>
                    <a:pt x="27" y="997"/>
                  </a:lnTo>
                  <a:lnTo>
                    <a:pt x="53" y="1079"/>
                  </a:lnTo>
                  <a:lnTo>
                    <a:pt x="88" y="1149"/>
                  </a:lnTo>
                  <a:lnTo>
                    <a:pt x="132" y="1231"/>
                  </a:lnTo>
                  <a:lnTo>
                    <a:pt x="181" y="1313"/>
                  </a:lnTo>
                  <a:lnTo>
                    <a:pt x="238" y="1395"/>
                  </a:lnTo>
                  <a:lnTo>
                    <a:pt x="374" y="1571"/>
                  </a:lnTo>
                  <a:lnTo>
                    <a:pt x="541" y="1758"/>
                  </a:lnTo>
                  <a:lnTo>
                    <a:pt x="730" y="1946"/>
                  </a:lnTo>
                  <a:lnTo>
                    <a:pt x="937" y="2145"/>
                  </a:lnTo>
                  <a:lnTo>
                    <a:pt x="1170" y="2344"/>
                  </a:lnTo>
                  <a:lnTo>
                    <a:pt x="1416" y="2544"/>
                  </a:lnTo>
                  <a:lnTo>
                    <a:pt x="1676" y="2743"/>
                  </a:lnTo>
                  <a:lnTo>
                    <a:pt x="1948" y="2954"/>
                  </a:lnTo>
                  <a:lnTo>
                    <a:pt x="2524" y="3364"/>
                  </a:lnTo>
                  <a:lnTo>
                    <a:pt x="3118" y="3763"/>
                  </a:lnTo>
                  <a:lnTo>
                    <a:pt x="3716" y="4149"/>
                  </a:lnTo>
                  <a:lnTo>
                    <a:pt x="4296" y="4513"/>
                  </a:lnTo>
                  <a:lnTo>
                    <a:pt x="4837" y="4841"/>
                  </a:lnTo>
                  <a:lnTo>
                    <a:pt x="5325" y="5134"/>
                  </a:lnTo>
                  <a:lnTo>
                    <a:pt x="6055" y="5556"/>
                  </a:lnTo>
                  <a:lnTo>
                    <a:pt x="6332" y="5708"/>
                  </a:lnTo>
                  <a:lnTo>
                    <a:pt x="15060" y="5486"/>
                  </a:lnTo>
                  <a:lnTo>
                    <a:pt x="15276" y="247"/>
                  </a:lnTo>
                  <a:lnTo>
                    <a:pt x="14625" y="223"/>
                  </a:lnTo>
                  <a:lnTo>
                    <a:pt x="12906" y="141"/>
                  </a:lnTo>
                  <a:lnTo>
                    <a:pt x="11758" y="94"/>
                  </a:lnTo>
                  <a:lnTo>
                    <a:pt x="10474" y="59"/>
                  </a:lnTo>
                  <a:lnTo>
                    <a:pt x="9102" y="24"/>
                  </a:lnTo>
                  <a:lnTo>
                    <a:pt x="7686" y="0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9"/>
            <p:cNvSpPr/>
            <p:nvPr/>
          </p:nvSpPr>
          <p:spPr>
            <a:xfrm>
              <a:off x="3579400" y="-10968975"/>
              <a:ext cx="196700" cy="58900"/>
            </a:xfrm>
            <a:custGeom>
              <a:avLst/>
              <a:gdLst/>
              <a:ahLst/>
              <a:cxnLst/>
              <a:rect l="l" t="t" r="r" b="b"/>
              <a:pathLst>
                <a:path w="7868" h="2356" extrusionOk="0">
                  <a:moveTo>
                    <a:pt x="4257" y="0"/>
                  </a:moveTo>
                  <a:lnTo>
                    <a:pt x="3901" y="35"/>
                  </a:lnTo>
                  <a:lnTo>
                    <a:pt x="3549" y="94"/>
                  </a:lnTo>
                  <a:lnTo>
                    <a:pt x="3193" y="176"/>
                  </a:lnTo>
                  <a:lnTo>
                    <a:pt x="2841" y="293"/>
                  </a:lnTo>
                  <a:lnTo>
                    <a:pt x="2489" y="422"/>
                  </a:lnTo>
                  <a:lnTo>
                    <a:pt x="2138" y="586"/>
                  </a:lnTo>
                  <a:lnTo>
                    <a:pt x="1790" y="785"/>
                  </a:lnTo>
                  <a:lnTo>
                    <a:pt x="1443" y="996"/>
                  </a:lnTo>
                  <a:lnTo>
                    <a:pt x="1100" y="1242"/>
                  </a:lnTo>
                  <a:lnTo>
                    <a:pt x="955" y="1324"/>
                  </a:lnTo>
                  <a:lnTo>
                    <a:pt x="814" y="1430"/>
                  </a:lnTo>
                  <a:lnTo>
                    <a:pt x="674" y="1559"/>
                  </a:lnTo>
                  <a:lnTo>
                    <a:pt x="533" y="1688"/>
                  </a:lnTo>
                  <a:lnTo>
                    <a:pt x="396" y="1828"/>
                  </a:lnTo>
                  <a:lnTo>
                    <a:pt x="260" y="1993"/>
                  </a:lnTo>
                  <a:lnTo>
                    <a:pt x="128" y="2168"/>
                  </a:lnTo>
                  <a:lnTo>
                    <a:pt x="1" y="2356"/>
                  </a:lnTo>
                  <a:lnTo>
                    <a:pt x="484" y="2063"/>
                  </a:lnTo>
                  <a:lnTo>
                    <a:pt x="968" y="1805"/>
                  </a:lnTo>
                  <a:lnTo>
                    <a:pt x="1456" y="1571"/>
                  </a:lnTo>
                  <a:lnTo>
                    <a:pt x="1944" y="1348"/>
                  </a:lnTo>
                  <a:lnTo>
                    <a:pt x="2437" y="1160"/>
                  </a:lnTo>
                  <a:lnTo>
                    <a:pt x="2929" y="996"/>
                  </a:lnTo>
                  <a:lnTo>
                    <a:pt x="3422" y="844"/>
                  </a:lnTo>
                  <a:lnTo>
                    <a:pt x="3914" y="727"/>
                  </a:lnTo>
                  <a:lnTo>
                    <a:pt x="4411" y="727"/>
                  </a:lnTo>
                  <a:lnTo>
                    <a:pt x="4903" y="738"/>
                  </a:lnTo>
                  <a:lnTo>
                    <a:pt x="5400" y="785"/>
                  </a:lnTo>
                  <a:lnTo>
                    <a:pt x="5897" y="856"/>
                  </a:lnTo>
                  <a:lnTo>
                    <a:pt x="6390" y="938"/>
                  </a:lnTo>
                  <a:lnTo>
                    <a:pt x="6882" y="1055"/>
                  </a:lnTo>
                  <a:lnTo>
                    <a:pt x="7375" y="1196"/>
                  </a:lnTo>
                  <a:lnTo>
                    <a:pt x="7867" y="1360"/>
                  </a:lnTo>
                  <a:lnTo>
                    <a:pt x="7731" y="1196"/>
                  </a:lnTo>
                  <a:lnTo>
                    <a:pt x="7594" y="1055"/>
                  </a:lnTo>
                  <a:lnTo>
                    <a:pt x="7454" y="938"/>
                  </a:lnTo>
                  <a:lnTo>
                    <a:pt x="7313" y="821"/>
                  </a:lnTo>
                  <a:lnTo>
                    <a:pt x="7172" y="727"/>
                  </a:lnTo>
                  <a:lnTo>
                    <a:pt x="7027" y="645"/>
                  </a:lnTo>
                  <a:lnTo>
                    <a:pt x="6882" y="574"/>
                  </a:lnTo>
                  <a:lnTo>
                    <a:pt x="6733" y="528"/>
                  </a:lnTo>
                  <a:lnTo>
                    <a:pt x="6381" y="363"/>
                  </a:lnTo>
                  <a:lnTo>
                    <a:pt x="6029" y="246"/>
                  </a:lnTo>
                  <a:lnTo>
                    <a:pt x="5677" y="141"/>
                  </a:lnTo>
                  <a:lnTo>
                    <a:pt x="5321" y="70"/>
                  </a:lnTo>
                  <a:lnTo>
                    <a:pt x="4965" y="24"/>
                  </a:lnTo>
                  <a:lnTo>
                    <a:pt x="4613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9"/>
            <p:cNvSpPr/>
            <p:nvPr/>
          </p:nvSpPr>
          <p:spPr>
            <a:xfrm>
              <a:off x="3839050" y="-10718450"/>
              <a:ext cx="334100" cy="2846025"/>
            </a:xfrm>
            <a:custGeom>
              <a:avLst/>
              <a:gdLst/>
              <a:ahLst/>
              <a:cxnLst/>
              <a:rect l="l" t="t" r="r" b="b"/>
              <a:pathLst>
                <a:path w="13364" h="113841" extrusionOk="0">
                  <a:moveTo>
                    <a:pt x="1" y="0"/>
                  </a:moveTo>
                  <a:lnTo>
                    <a:pt x="1" y="110899"/>
                  </a:lnTo>
                  <a:lnTo>
                    <a:pt x="3844" y="113841"/>
                  </a:lnTo>
                  <a:lnTo>
                    <a:pt x="9199" y="113817"/>
                  </a:lnTo>
                  <a:lnTo>
                    <a:pt x="13183" y="105414"/>
                  </a:lnTo>
                  <a:lnTo>
                    <a:pt x="13196" y="105027"/>
                  </a:lnTo>
                  <a:lnTo>
                    <a:pt x="13227" y="103937"/>
                  </a:lnTo>
                  <a:lnTo>
                    <a:pt x="13249" y="103128"/>
                  </a:lnTo>
                  <a:lnTo>
                    <a:pt x="13271" y="102156"/>
                  </a:lnTo>
                  <a:lnTo>
                    <a:pt x="13293" y="101042"/>
                  </a:lnTo>
                  <a:lnTo>
                    <a:pt x="13315" y="99765"/>
                  </a:lnTo>
                  <a:lnTo>
                    <a:pt x="13332" y="98358"/>
                  </a:lnTo>
                  <a:lnTo>
                    <a:pt x="13345" y="96811"/>
                  </a:lnTo>
                  <a:lnTo>
                    <a:pt x="13359" y="95123"/>
                  </a:lnTo>
                  <a:lnTo>
                    <a:pt x="13363" y="93318"/>
                  </a:lnTo>
                  <a:lnTo>
                    <a:pt x="13363" y="91408"/>
                  </a:lnTo>
                  <a:lnTo>
                    <a:pt x="13350" y="89369"/>
                  </a:lnTo>
                  <a:lnTo>
                    <a:pt x="13332" y="87235"/>
                  </a:lnTo>
                  <a:lnTo>
                    <a:pt x="13302" y="84997"/>
                  </a:lnTo>
                  <a:lnTo>
                    <a:pt x="13284" y="83848"/>
                  </a:lnTo>
                  <a:lnTo>
                    <a:pt x="13262" y="82676"/>
                  </a:lnTo>
                  <a:lnTo>
                    <a:pt x="13236" y="81481"/>
                  </a:lnTo>
                  <a:lnTo>
                    <a:pt x="13205" y="80262"/>
                  </a:lnTo>
                  <a:lnTo>
                    <a:pt x="13174" y="79019"/>
                  </a:lnTo>
                  <a:lnTo>
                    <a:pt x="13139" y="77765"/>
                  </a:lnTo>
                  <a:lnTo>
                    <a:pt x="13099" y="76488"/>
                  </a:lnTo>
                  <a:lnTo>
                    <a:pt x="13055" y="75199"/>
                  </a:lnTo>
                  <a:lnTo>
                    <a:pt x="13007" y="73886"/>
                  </a:lnTo>
                  <a:lnTo>
                    <a:pt x="12954" y="72561"/>
                  </a:lnTo>
                  <a:lnTo>
                    <a:pt x="12897" y="71225"/>
                  </a:lnTo>
                  <a:lnTo>
                    <a:pt x="12835" y="69877"/>
                  </a:lnTo>
                  <a:lnTo>
                    <a:pt x="12769" y="68506"/>
                  </a:lnTo>
                  <a:lnTo>
                    <a:pt x="12699" y="67123"/>
                  </a:lnTo>
                  <a:lnTo>
                    <a:pt x="12624" y="65728"/>
                  </a:lnTo>
                  <a:lnTo>
                    <a:pt x="12545" y="64334"/>
                  </a:lnTo>
                  <a:lnTo>
                    <a:pt x="12457" y="62915"/>
                  </a:lnTo>
                  <a:lnTo>
                    <a:pt x="12365" y="61486"/>
                  </a:lnTo>
                  <a:lnTo>
                    <a:pt x="12268" y="60056"/>
                  </a:lnTo>
                  <a:lnTo>
                    <a:pt x="12167" y="58614"/>
                  </a:lnTo>
                  <a:lnTo>
                    <a:pt x="12057" y="57172"/>
                  </a:lnTo>
                  <a:lnTo>
                    <a:pt x="11943" y="55719"/>
                  </a:lnTo>
                  <a:lnTo>
                    <a:pt x="11824" y="54254"/>
                  </a:lnTo>
                  <a:lnTo>
                    <a:pt x="11697" y="52789"/>
                  </a:lnTo>
                  <a:lnTo>
                    <a:pt x="11565" y="51324"/>
                  </a:lnTo>
                  <a:lnTo>
                    <a:pt x="11424" y="49847"/>
                  </a:lnTo>
                  <a:lnTo>
                    <a:pt x="11274" y="48370"/>
                  </a:lnTo>
                  <a:lnTo>
                    <a:pt x="11121" y="46894"/>
                  </a:lnTo>
                  <a:lnTo>
                    <a:pt x="10962" y="45417"/>
                  </a:lnTo>
                  <a:lnTo>
                    <a:pt x="10791" y="43940"/>
                  </a:lnTo>
                  <a:lnTo>
                    <a:pt x="10619" y="42463"/>
                  </a:lnTo>
                  <a:lnTo>
                    <a:pt x="10435" y="40987"/>
                  </a:lnTo>
                  <a:lnTo>
                    <a:pt x="10065" y="38092"/>
                  </a:lnTo>
                  <a:lnTo>
                    <a:pt x="9700" y="35337"/>
                  </a:lnTo>
                  <a:lnTo>
                    <a:pt x="9344" y="32700"/>
                  </a:lnTo>
                  <a:lnTo>
                    <a:pt x="8997" y="30180"/>
                  </a:lnTo>
                  <a:lnTo>
                    <a:pt x="8654" y="27789"/>
                  </a:lnTo>
                  <a:lnTo>
                    <a:pt x="8324" y="25516"/>
                  </a:lnTo>
                  <a:lnTo>
                    <a:pt x="7999" y="23347"/>
                  </a:lnTo>
                  <a:lnTo>
                    <a:pt x="7682" y="21296"/>
                  </a:lnTo>
                  <a:lnTo>
                    <a:pt x="7374" y="19362"/>
                  </a:lnTo>
                  <a:lnTo>
                    <a:pt x="7075" y="17534"/>
                  </a:lnTo>
                  <a:lnTo>
                    <a:pt x="6790" y="15799"/>
                  </a:lnTo>
                  <a:lnTo>
                    <a:pt x="6513" y="14182"/>
                  </a:lnTo>
                  <a:lnTo>
                    <a:pt x="6244" y="12658"/>
                  </a:lnTo>
                  <a:lnTo>
                    <a:pt x="5989" y="11240"/>
                  </a:lnTo>
                  <a:lnTo>
                    <a:pt x="5743" y="9916"/>
                  </a:lnTo>
                  <a:lnTo>
                    <a:pt x="5510" y="8685"/>
                  </a:lnTo>
                  <a:lnTo>
                    <a:pt x="5286" y="7548"/>
                  </a:lnTo>
                  <a:lnTo>
                    <a:pt x="5075" y="6505"/>
                  </a:lnTo>
                  <a:lnTo>
                    <a:pt x="4877" y="5544"/>
                  </a:lnTo>
                  <a:lnTo>
                    <a:pt x="4692" y="4665"/>
                  </a:lnTo>
                  <a:lnTo>
                    <a:pt x="4521" y="3880"/>
                  </a:lnTo>
                  <a:lnTo>
                    <a:pt x="4358" y="3165"/>
                  </a:lnTo>
                  <a:lnTo>
                    <a:pt x="4213" y="2532"/>
                  </a:lnTo>
                  <a:lnTo>
                    <a:pt x="4081" y="1981"/>
                  </a:lnTo>
                  <a:lnTo>
                    <a:pt x="3962" y="1500"/>
                  </a:lnTo>
                  <a:lnTo>
                    <a:pt x="3861" y="1090"/>
                  </a:lnTo>
                  <a:lnTo>
                    <a:pt x="3703" y="469"/>
                  </a:lnTo>
                  <a:lnTo>
                    <a:pt x="3602" y="117"/>
                  </a:lnTo>
                  <a:lnTo>
                    <a:pt x="3571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9"/>
            <p:cNvSpPr/>
            <p:nvPr/>
          </p:nvSpPr>
          <p:spPr>
            <a:xfrm>
              <a:off x="3839050" y="-10718450"/>
              <a:ext cx="334100" cy="2846025"/>
            </a:xfrm>
            <a:custGeom>
              <a:avLst/>
              <a:gdLst/>
              <a:ahLst/>
              <a:cxnLst/>
              <a:rect l="l" t="t" r="r" b="b"/>
              <a:pathLst>
                <a:path w="13364" h="113841" fill="none" extrusionOk="0">
                  <a:moveTo>
                    <a:pt x="9199" y="113817"/>
                  </a:moveTo>
                  <a:lnTo>
                    <a:pt x="13183" y="105414"/>
                  </a:lnTo>
                  <a:lnTo>
                    <a:pt x="13183" y="105414"/>
                  </a:lnTo>
                  <a:lnTo>
                    <a:pt x="13196" y="105027"/>
                  </a:lnTo>
                  <a:lnTo>
                    <a:pt x="13227" y="103937"/>
                  </a:lnTo>
                  <a:lnTo>
                    <a:pt x="13249" y="103128"/>
                  </a:lnTo>
                  <a:lnTo>
                    <a:pt x="13271" y="102156"/>
                  </a:lnTo>
                  <a:lnTo>
                    <a:pt x="13293" y="101042"/>
                  </a:lnTo>
                  <a:lnTo>
                    <a:pt x="13315" y="99765"/>
                  </a:lnTo>
                  <a:lnTo>
                    <a:pt x="13332" y="98358"/>
                  </a:lnTo>
                  <a:lnTo>
                    <a:pt x="13345" y="96811"/>
                  </a:lnTo>
                  <a:lnTo>
                    <a:pt x="13359" y="95123"/>
                  </a:lnTo>
                  <a:lnTo>
                    <a:pt x="13363" y="93318"/>
                  </a:lnTo>
                  <a:lnTo>
                    <a:pt x="13363" y="91408"/>
                  </a:lnTo>
                  <a:lnTo>
                    <a:pt x="13350" y="89369"/>
                  </a:lnTo>
                  <a:lnTo>
                    <a:pt x="13332" y="87235"/>
                  </a:lnTo>
                  <a:lnTo>
                    <a:pt x="13302" y="84997"/>
                  </a:lnTo>
                  <a:lnTo>
                    <a:pt x="13284" y="83848"/>
                  </a:lnTo>
                  <a:lnTo>
                    <a:pt x="13262" y="82676"/>
                  </a:lnTo>
                  <a:lnTo>
                    <a:pt x="13236" y="81481"/>
                  </a:lnTo>
                  <a:lnTo>
                    <a:pt x="13205" y="80262"/>
                  </a:lnTo>
                  <a:lnTo>
                    <a:pt x="13174" y="79019"/>
                  </a:lnTo>
                  <a:lnTo>
                    <a:pt x="13139" y="77765"/>
                  </a:lnTo>
                  <a:lnTo>
                    <a:pt x="13099" y="76488"/>
                  </a:lnTo>
                  <a:lnTo>
                    <a:pt x="13055" y="75199"/>
                  </a:lnTo>
                  <a:lnTo>
                    <a:pt x="13007" y="73886"/>
                  </a:lnTo>
                  <a:lnTo>
                    <a:pt x="12954" y="72561"/>
                  </a:lnTo>
                  <a:lnTo>
                    <a:pt x="12897" y="71225"/>
                  </a:lnTo>
                  <a:lnTo>
                    <a:pt x="12835" y="69877"/>
                  </a:lnTo>
                  <a:lnTo>
                    <a:pt x="12769" y="68506"/>
                  </a:lnTo>
                  <a:lnTo>
                    <a:pt x="12699" y="67123"/>
                  </a:lnTo>
                  <a:lnTo>
                    <a:pt x="12624" y="65728"/>
                  </a:lnTo>
                  <a:lnTo>
                    <a:pt x="12545" y="64334"/>
                  </a:lnTo>
                  <a:lnTo>
                    <a:pt x="12457" y="62915"/>
                  </a:lnTo>
                  <a:lnTo>
                    <a:pt x="12365" y="61486"/>
                  </a:lnTo>
                  <a:lnTo>
                    <a:pt x="12268" y="60056"/>
                  </a:lnTo>
                  <a:lnTo>
                    <a:pt x="12167" y="58614"/>
                  </a:lnTo>
                  <a:lnTo>
                    <a:pt x="12057" y="57172"/>
                  </a:lnTo>
                  <a:lnTo>
                    <a:pt x="11943" y="55719"/>
                  </a:lnTo>
                  <a:lnTo>
                    <a:pt x="11824" y="54254"/>
                  </a:lnTo>
                  <a:lnTo>
                    <a:pt x="11697" y="52789"/>
                  </a:lnTo>
                  <a:lnTo>
                    <a:pt x="11565" y="51324"/>
                  </a:lnTo>
                  <a:lnTo>
                    <a:pt x="11424" y="49847"/>
                  </a:lnTo>
                  <a:lnTo>
                    <a:pt x="11274" y="48370"/>
                  </a:lnTo>
                  <a:lnTo>
                    <a:pt x="11121" y="46894"/>
                  </a:lnTo>
                  <a:lnTo>
                    <a:pt x="10962" y="45417"/>
                  </a:lnTo>
                  <a:lnTo>
                    <a:pt x="10791" y="43940"/>
                  </a:lnTo>
                  <a:lnTo>
                    <a:pt x="10619" y="42463"/>
                  </a:lnTo>
                  <a:lnTo>
                    <a:pt x="10435" y="40987"/>
                  </a:lnTo>
                  <a:lnTo>
                    <a:pt x="10435" y="40987"/>
                  </a:lnTo>
                  <a:lnTo>
                    <a:pt x="10065" y="38092"/>
                  </a:lnTo>
                  <a:lnTo>
                    <a:pt x="9700" y="35337"/>
                  </a:lnTo>
                  <a:lnTo>
                    <a:pt x="9344" y="32700"/>
                  </a:lnTo>
                  <a:lnTo>
                    <a:pt x="8997" y="30180"/>
                  </a:lnTo>
                  <a:lnTo>
                    <a:pt x="8654" y="27789"/>
                  </a:lnTo>
                  <a:lnTo>
                    <a:pt x="8324" y="25516"/>
                  </a:lnTo>
                  <a:lnTo>
                    <a:pt x="7999" y="23347"/>
                  </a:lnTo>
                  <a:lnTo>
                    <a:pt x="7682" y="21296"/>
                  </a:lnTo>
                  <a:lnTo>
                    <a:pt x="7374" y="19362"/>
                  </a:lnTo>
                  <a:lnTo>
                    <a:pt x="7075" y="17534"/>
                  </a:lnTo>
                  <a:lnTo>
                    <a:pt x="6790" y="15799"/>
                  </a:lnTo>
                  <a:lnTo>
                    <a:pt x="6513" y="14182"/>
                  </a:lnTo>
                  <a:lnTo>
                    <a:pt x="6244" y="12658"/>
                  </a:lnTo>
                  <a:lnTo>
                    <a:pt x="5989" y="11240"/>
                  </a:lnTo>
                  <a:lnTo>
                    <a:pt x="5743" y="9916"/>
                  </a:lnTo>
                  <a:lnTo>
                    <a:pt x="5510" y="8685"/>
                  </a:lnTo>
                  <a:lnTo>
                    <a:pt x="5286" y="7548"/>
                  </a:lnTo>
                  <a:lnTo>
                    <a:pt x="5075" y="6505"/>
                  </a:lnTo>
                  <a:lnTo>
                    <a:pt x="4877" y="5544"/>
                  </a:lnTo>
                  <a:lnTo>
                    <a:pt x="4692" y="4665"/>
                  </a:lnTo>
                  <a:lnTo>
                    <a:pt x="4521" y="3880"/>
                  </a:lnTo>
                  <a:lnTo>
                    <a:pt x="4358" y="3165"/>
                  </a:lnTo>
                  <a:lnTo>
                    <a:pt x="4213" y="2532"/>
                  </a:lnTo>
                  <a:lnTo>
                    <a:pt x="4081" y="1981"/>
                  </a:lnTo>
                  <a:lnTo>
                    <a:pt x="3962" y="1500"/>
                  </a:lnTo>
                  <a:lnTo>
                    <a:pt x="3861" y="1090"/>
                  </a:lnTo>
                  <a:lnTo>
                    <a:pt x="3703" y="469"/>
                  </a:lnTo>
                  <a:lnTo>
                    <a:pt x="3602" y="117"/>
                  </a:lnTo>
                  <a:lnTo>
                    <a:pt x="3571" y="0"/>
                  </a:lnTo>
                  <a:lnTo>
                    <a:pt x="1" y="0"/>
                  </a:lnTo>
                  <a:lnTo>
                    <a:pt x="1" y="110899"/>
                  </a:lnTo>
                  <a:lnTo>
                    <a:pt x="3844" y="113841"/>
                  </a:lnTo>
                  <a:lnTo>
                    <a:pt x="9199" y="11381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9"/>
            <p:cNvSpPr/>
            <p:nvPr/>
          </p:nvSpPr>
          <p:spPr>
            <a:xfrm>
              <a:off x="3839055" y="-10679503"/>
              <a:ext cx="136986" cy="2808374"/>
            </a:xfrm>
            <a:custGeom>
              <a:avLst/>
              <a:gdLst/>
              <a:ahLst/>
              <a:cxnLst/>
              <a:rect l="l" t="t" r="r" b="b"/>
              <a:pathLst>
                <a:path w="5480" h="111932" extrusionOk="0">
                  <a:moveTo>
                    <a:pt x="1" y="1"/>
                  </a:moveTo>
                  <a:lnTo>
                    <a:pt x="80" y="109001"/>
                  </a:lnTo>
                  <a:lnTo>
                    <a:pt x="3931" y="111931"/>
                  </a:lnTo>
                  <a:lnTo>
                    <a:pt x="5479" y="111861"/>
                  </a:lnTo>
                  <a:lnTo>
                    <a:pt x="2291" y="11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9"/>
            <p:cNvSpPr/>
            <p:nvPr/>
          </p:nvSpPr>
          <p:spPr>
            <a:xfrm>
              <a:off x="3839050" y="-10681550"/>
              <a:ext cx="137000" cy="2798300"/>
            </a:xfrm>
            <a:custGeom>
              <a:avLst/>
              <a:gdLst/>
              <a:ahLst/>
              <a:cxnLst/>
              <a:rect l="l" t="t" r="r" b="b"/>
              <a:pathLst>
                <a:path w="5480" h="111932" fill="none" extrusionOk="0">
                  <a:moveTo>
                    <a:pt x="3931" y="111931"/>
                  </a:moveTo>
                  <a:lnTo>
                    <a:pt x="80" y="109001"/>
                  </a:lnTo>
                  <a:lnTo>
                    <a:pt x="1" y="1"/>
                  </a:lnTo>
                  <a:lnTo>
                    <a:pt x="2291" y="1138"/>
                  </a:lnTo>
                  <a:lnTo>
                    <a:pt x="5479" y="111861"/>
                  </a:lnTo>
                  <a:lnTo>
                    <a:pt x="3931" y="11193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9"/>
            <p:cNvSpPr/>
            <p:nvPr/>
          </p:nvSpPr>
          <p:spPr>
            <a:xfrm>
              <a:off x="3897100" y="-10653125"/>
              <a:ext cx="78400" cy="2766925"/>
            </a:xfrm>
            <a:custGeom>
              <a:avLst/>
              <a:gdLst/>
              <a:ahLst/>
              <a:cxnLst/>
              <a:rect l="l" t="t" r="r" b="b"/>
              <a:pathLst>
                <a:path w="3136" h="110677" extrusionOk="0">
                  <a:moveTo>
                    <a:pt x="5" y="1"/>
                  </a:moveTo>
                  <a:lnTo>
                    <a:pt x="0" y="24"/>
                  </a:lnTo>
                  <a:lnTo>
                    <a:pt x="0" y="71"/>
                  </a:lnTo>
                  <a:lnTo>
                    <a:pt x="0" y="294"/>
                  </a:lnTo>
                  <a:lnTo>
                    <a:pt x="9" y="1126"/>
                  </a:lnTo>
                  <a:lnTo>
                    <a:pt x="35" y="2497"/>
                  </a:lnTo>
                  <a:lnTo>
                    <a:pt x="79" y="4349"/>
                  </a:lnTo>
                  <a:lnTo>
                    <a:pt x="202" y="9459"/>
                  </a:lnTo>
                  <a:lnTo>
                    <a:pt x="374" y="16222"/>
                  </a:lnTo>
                  <a:lnTo>
                    <a:pt x="589" y="24414"/>
                  </a:lnTo>
                  <a:lnTo>
                    <a:pt x="844" y="33814"/>
                  </a:lnTo>
                  <a:lnTo>
                    <a:pt x="1130" y="44210"/>
                  </a:lnTo>
                  <a:lnTo>
                    <a:pt x="1442" y="55368"/>
                  </a:lnTo>
                  <a:lnTo>
                    <a:pt x="1763" y="66514"/>
                  </a:lnTo>
                  <a:lnTo>
                    <a:pt x="2062" y="76899"/>
                  </a:lnTo>
                  <a:lnTo>
                    <a:pt x="2339" y="86298"/>
                  </a:lnTo>
                  <a:lnTo>
                    <a:pt x="2586" y="94479"/>
                  </a:lnTo>
                  <a:lnTo>
                    <a:pt x="2797" y="101242"/>
                  </a:lnTo>
                  <a:lnTo>
                    <a:pt x="2959" y="106329"/>
                  </a:lnTo>
                  <a:lnTo>
                    <a:pt x="3025" y="108192"/>
                  </a:lnTo>
                  <a:lnTo>
                    <a:pt x="3074" y="109552"/>
                  </a:lnTo>
                  <a:lnTo>
                    <a:pt x="3109" y="110384"/>
                  </a:lnTo>
                  <a:lnTo>
                    <a:pt x="3122" y="110595"/>
                  </a:lnTo>
                  <a:lnTo>
                    <a:pt x="3126" y="110654"/>
                  </a:lnTo>
                  <a:lnTo>
                    <a:pt x="3131" y="110677"/>
                  </a:lnTo>
                  <a:lnTo>
                    <a:pt x="3135" y="110654"/>
                  </a:lnTo>
                  <a:lnTo>
                    <a:pt x="3135" y="110595"/>
                  </a:lnTo>
                  <a:lnTo>
                    <a:pt x="3135" y="110384"/>
                  </a:lnTo>
                  <a:lnTo>
                    <a:pt x="3122" y="109540"/>
                  </a:lnTo>
                  <a:lnTo>
                    <a:pt x="3096" y="108181"/>
                  </a:lnTo>
                  <a:lnTo>
                    <a:pt x="3056" y="106317"/>
                  </a:lnTo>
                  <a:lnTo>
                    <a:pt x="2933" y="101207"/>
                  </a:lnTo>
                  <a:lnTo>
                    <a:pt x="2761" y="94444"/>
                  </a:lnTo>
                  <a:lnTo>
                    <a:pt x="2546" y="86252"/>
                  </a:lnTo>
                  <a:lnTo>
                    <a:pt x="2291" y="76852"/>
                  </a:lnTo>
                  <a:lnTo>
                    <a:pt x="2005" y="66467"/>
                  </a:lnTo>
                  <a:lnTo>
                    <a:pt x="1689" y="55310"/>
                  </a:lnTo>
                  <a:lnTo>
                    <a:pt x="1372" y="44163"/>
                  </a:lnTo>
                  <a:lnTo>
                    <a:pt x="1069" y="33767"/>
                  </a:lnTo>
                  <a:lnTo>
                    <a:pt x="792" y="24379"/>
                  </a:lnTo>
                  <a:lnTo>
                    <a:pt x="545" y="16187"/>
                  </a:lnTo>
                  <a:lnTo>
                    <a:pt x="339" y="9436"/>
                  </a:lnTo>
                  <a:lnTo>
                    <a:pt x="176" y="4337"/>
                  </a:lnTo>
                  <a:lnTo>
                    <a:pt x="110" y="2485"/>
                  </a:lnTo>
                  <a:lnTo>
                    <a:pt x="62" y="1126"/>
                  </a:lnTo>
                  <a:lnTo>
                    <a:pt x="22" y="282"/>
                  </a:lnTo>
                  <a:lnTo>
                    <a:pt x="13" y="71"/>
                  </a:lnTo>
                  <a:lnTo>
                    <a:pt x="9" y="24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9"/>
            <p:cNvSpPr/>
            <p:nvPr/>
          </p:nvSpPr>
          <p:spPr>
            <a:xfrm>
              <a:off x="3917650" y="-8620800"/>
              <a:ext cx="11350" cy="30200"/>
            </a:xfrm>
            <a:custGeom>
              <a:avLst/>
              <a:gdLst/>
              <a:ahLst/>
              <a:cxnLst/>
              <a:rect l="l" t="t" r="r" b="b"/>
              <a:pathLst>
                <a:path w="454" h="1208" extrusionOk="0">
                  <a:moveTo>
                    <a:pt x="229" y="1"/>
                  </a:moveTo>
                  <a:lnTo>
                    <a:pt x="181" y="13"/>
                  </a:lnTo>
                  <a:lnTo>
                    <a:pt x="141" y="48"/>
                  </a:lnTo>
                  <a:lnTo>
                    <a:pt x="102" y="106"/>
                  </a:lnTo>
                  <a:lnTo>
                    <a:pt x="71" y="177"/>
                  </a:lnTo>
                  <a:lnTo>
                    <a:pt x="40" y="270"/>
                  </a:lnTo>
                  <a:lnTo>
                    <a:pt x="22" y="364"/>
                  </a:lnTo>
                  <a:lnTo>
                    <a:pt x="9" y="481"/>
                  </a:lnTo>
                  <a:lnTo>
                    <a:pt x="0" y="599"/>
                  </a:lnTo>
                  <a:lnTo>
                    <a:pt x="9" y="727"/>
                  </a:lnTo>
                  <a:lnTo>
                    <a:pt x="22" y="833"/>
                  </a:lnTo>
                  <a:lnTo>
                    <a:pt x="40" y="938"/>
                  </a:lnTo>
                  <a:lnTo>
                    <a:pt x="71" y="1032"/>
                  </a:lnTo>
                  <a:lnTo>
                    <a:pt x="102" y="1103"/>
                  </a:lnTo>
                  <a:lnTo>
                    <a:pt x="141" y="1161"/>
                  </a:lnTo>
                  <a:lnTo>
                    <a:pt x="181" y="1196"/>
                  </a:lnTo>
                  <a:lnTo>
                    <a:pt x="229" y="1208"/>
                  </a:lnTo>
                  <a:lnTo>
                    <a:pt x="273" y="1196"/>
                  </a:lnTo>
                  <a:lnTo>
                    <a:pt x="317" y="1161"/>
                  </a:lnTo>
                  <a:lnTo>
                    <a:pt x="357" y="1103"/>
                  </a:lnTo>
                  <a:lnTo>
                    <a:pt x="387" y="1032"/>
                  </a:lnTo>
                  <a:lnTo>
                    <a:pt x="414" y="938"/>
                  </a:lnTo>
                  <a:lnTo>
                    <a:pt x="436" y="833"/>
                  </a:lnTo>
                  <a:lnTo>
                    <a:pt x="449" y="727"/>
                  </a:lnTo>
                  <a:lnTo>
                    <a:pt x="453" y="599"/>
                  </a:lnTo>
                  <a:lnTo>
                    <a:pt x="449" y="481"/>
                  </a:lnTo>
                  <a:lnTo>
                    <a:pt x="436" y="364"/>
                  </a:lnTo>
                  <a:lnTo>
                    <a:pt x="414" y="270"/>
                  </a:lnTo>
                  <a:lnTo>
                    <a:pt x="387" y="177"/>
                  </a:lnTo>
                  <a:lnTo>
                    <a:pt x="357" y="106"/>
                  </a:lnTo>
                  <a:lnTo>
                    <a:pt x="317" y="48"/>
                  </a:lnTo>
                  <a:lnTo>
                    <a:pt x="273" y="13"/>
                  </a:lnTo>
                  <a:lnTo>
                    <a:pt x="2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9"/>
            <p:cNvSpPr/>
            <p:nvPr/>
          </p:nvSpPr>
          <p:spPr>
            <a:xfrm>
              <a:off x="3895225" y="-9309950"/>
              <a:ext cx="11350" cy="29900"/>
            </a:xfrm>
            <a:custGeom>
              <a:avLst/>
              <a:gdLst/>
              <a:ahLst/>
              <a:cxnLst/>
              <a:rect l="l" t="t" r="r" b="b"/>
              <a:pathLst>
                <a:path w="454" h="1196" extrusionOk="0">
                  <a:moveTo>
                    <a:pt x="220" y="0"/>
                  </a:moveTo>
                  <a:lnTo>
                    <a:pt x="176" y="12"/>
                  </a:lnTo>
                  <a:lnTo>
                    <a:pt x="137" y="47"/>
                  </a:lnTo>
                  <a:lnTo>
                    <a:pt x="97" y="106"/>
                  </a:lnTo>
                  <a:lnTo>
                    <a:pt x="62" y="176"/>
                  </a:lnTo>
                  <a:lnTo>
                    <a:pt x="36" y="270"/>
                  </a:lnTo>
                  <a:lnTo>
                    <a:pt x="18" y="375"/>
                  </a:lnTo>
                  <a:lnTo>
                    <a:pt x="5" y="493"/>
                  </a:lnTo>
                  <a:lnTo>
                    <a:pt x="0" y="610"/>
                  </a:lnTo>
                  <a:lnTo>
                    <a:pt x="5" y="727"/>
                  </a:lnTo>
                  <a:lnTo>
                    <a:pt x="22" y="844"/>
                  </a:lnTo>
                  <a:lnTo>
                    <a:pt x="40" y="938"/>
                  </a:lnTo>
                  <a:lnTo>
                    <a:pt x="71" y="1032"/>
                  </a:lnTo>
                  <a:lnTo>
                    <a:pt x="102" y="1102"/>
                  </a:lnTo>
                  <a:lnTo>
                    <a:pt x="141" y="1149"/>
                  </a:lnTo>
                  <a:lnTo>
                    <a:pt x="181" y="1184"/>
                  </a:lnTo>
                  <a:lnTo>
                    <a:pt x="229" y="1196"/>
                  </a:lnTo>
                  <a:lnTo>
                    <a:pt x="233" y="1196"/>
                  </a:lnTo>
                  <a:lnTo>
                    <a:pt x="277" y="1184"/>
                  </a:lnTo>
                  <a:lnTo>
                    <a:pt x="317" y="1149"/>
                  </a:lnTo>
                  <a:lnTo>
                    <a:pt x="357" y="1090"/>
                  </a:lnTo>
                  <a:lnTo>
                    <a:pt x="392" y="1020"/>
                  </a:lnTo>
                  <a:lnTo>
                    <a:pt x="418" y="926"/>
                  </a:lnTo>
                  <a:lnTo>
                    <a:pt x="436" y="821"/>
                  </a:lnTo>
                  <a:lnTo>
                    <a:pt x="449" y="704"/>
                  </a:lnTo>
                  <a:lnTo>
                    <a:pt x="453" y="586"/>
                  </a:lnTo>
                  <a:lnTo>
                    <a:pt x="449" y="469"/>
                  </a:lnTo>
                  <a:lnTo>
                    <a:pt x="431" y="352"/>
                  </a:lnTo>
                  <a:lnTo>
                    <a:pt x="409" y="246"/>
                  </a:lnTo>
                  <a:lnTo>
                    <a:pt x="383" y="164"/>
                  </a:lnTo>
                  <a:lnTo>
                    <a:pt x="348" y="94"/>
                  </a:lnTo>
                  <a:lnTo>
                    <a:pt x="308" y="35"/>
                  </a:lnTo>
                  <a:lnTo>
                    <a:pt x="269" y="12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9"/>
            <p:cNvSpPr/>
            <p:nvPr/>
          </p:nvSpPr>
          <p:spPr>
            <a:xfrm>
              <a:off x="3883900" y="-10088775"/>
              <a:ext cx="11350" cy="30200"/>
            </a:xfrm>
            <a:custGeom>
              <a:avLst/>
              <a:gdLst/>
              <a:ahLst/>
              <a:cxnLst/>
              <a:rect l="l" t="t" r="r" b="b"/>
              <a:pathLst>
                <a:path w="454" h="1208" extrusionOk="0">
                  <a:moveTo>
                    <a:pt x="229" y="0"/>
                  </a:moveTo>
                  <a:lnTo>
                    <a:pt x="181" y="12"/>
                  </a:lnTo>
                  <a:lnTo>
                    <a:pt x="141" y="47"/>
                  </a:lnTo>
                  <a:lnTo>
                    <a:pt x="102" y="106"/>
                  </a:lnTo>
                  <a:lnTo>
                    <a:pt x="66" y="176"/>
                  </a:lnTo>
                  <a:lnTo>
                    <a:pt x="40" y="270"/>
                  </a:lnTo>
                  <a:lnTo>
                    <a:pt x="18" y="375"/>
                  </a:lnTo>
                  <a:lnTo>
                    <a:pt x="5" y="481"/>
                  </a:lnTo>
                  <a:lnTo>
                    <a:pt x="1" y="610"/>
                  </a:lnTo>
                  <a:lnTo>
                    <a:pt x="5" y="727"/>
                  </a:lnTo>
                  <a:lnTo>
                    <a:pt x="18" y="844"/>
                  </a:lnTo>
                  <a:lnTo>
                    <a:pt x="40" y="938"/>
                  </a:lnTo>
                  <a:lnTo>
                    <a:pt x="66" y="1032"/>
                  </a:lnTo>
                  <a:lnTo>
                    <a:pt x="102" y="1102"/>
                  </a:lnTo>
                  <a:lnTo>
                    <a:pt x="141" y="1161"/>
                  </a:lnTo>
                  <a:lnTo>
                    <a:pt x="181" y="1196"/>
                  </a:lnTo>
                  <a:lnTo>
                    <a:pt x="229" y="1208"/>
                  </a:lnTo>
                  <a:lnTo>
                    <a:pt x="273" y="1196"/>
                  </a:lnTo>
                  <a:lnTo>
                    <a:pt x="317" y="1161"/>
                  </a:lnTo>
                  <a:lnTo>
                    <a:pt x="357" y="1102"/>
                  </a:lnTo>
                  <a:lnTo>
                    <a:pt x="387" y="1032"/>
                  </a:lnTo>
                  <a:lnTo>
                    <a:pt x="414" y="938"/>
                  </a:lnTo>
                  <a:lnTo>
                    <a:pt x="436" y="844"/>
                  </a:lnTo>
                  <a:lnTo>
                    <a:pt x="449" y="727"/>
                  </a:lnTo>
                  <a:lnTo>
                    <a:pt x="453" y="610"/>
                  </a:lnTo>
                  <a:lnTo>
                    <a:pt x="449" y="481"/>
                  </a:lnTo>
                  <a:lnTo>
                    <a:pt x="436" y="375"/>
                  </a:lnTo>
                  <a:lnTo>
                    <a:pt x="414" y="270"/>
                  </a:lnTo>
                  <a:lnTo>
                    <a:pt x="387" y="176"/>
                  </a:lnTo>
                  <a:lnTo>
                    <a:pt x="357" y="106"/>
                  </a:lnTo>
                  <a:lnTo>
                    <a:pt x="317" y="47"/>
                  </a:lnTo>
                  <a:lnTo>
                    <a:pt x="273" y="12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9"/>
            <p:cNvSpPr/>
            <p:nvPr/>
          </p:nvSpPr>
          <p:spPr>
            <a:xfrm>
              <a:off x="3940175" y="-8051775"/>
              <a:ext cx="11250" cy="29925"/>
            </a:xfrm>
            <a:custGeom>
              <a:avLst/>
              <a:gdLst/>
              <a:ahLst/>
              <a:cxnLst/>
              <a:rect l="l" t="t" r="r" b="b"/>
              <a:pathLst>
                <a:path w="450" h="1197" extrusionOk="0">
                  <a:moveTo>
                    <a:pt x="221" y="1"/>
                  </a:moveTo>
                  <a:lnTo>
                    <a:pt x="177" y="13"/>
                  </a:lnTo>
                  <a:lnTo>
                    <a:pt x="133" y="48"/>
                  </a:lnTo>
                  <a:lnTo>
                    <a:pt x="98" y="106"/>
                  </a:lnTo>
                  <a:lnTo>
                    <a:pt x="62" y="177"/>
                  </a:lnTo>
                  <a:lnTo>
                    <a:pt x="36" y="270"/>
                  </a:lnTo>
                  <a:lnTo>
                    <a:pt x="14" y="376"/>
                  </a:lnTo>
                  <a:lnTo>
                    <a:pt x="5" y="493"/>
                  </a:lnTo>
                  <a:lnTo>
                    <a:pt x="1" y="610"/>
                  </a:lnTo>
                  <a:lnTo>
                    <a:pt x="5" y="728"/>
                  </a:lnTo>
                  <a:lnTo>
                    <a:pt x="18" y="845"/>
                  </a:lnTo>
                  <a:lnTo>
                    <a:pt x="40" y="939"/>
                  </a:lnTo>
                  <a:lnTo>
                    <a:pt x="67" y="1032"/>
                  </a:lnTo>
                  <a:lnTo>
                    <a:pt x="102" y="1103"/>
                  </a:lnTo>
                  <a:lnTo>
                    <a:pt x="137" y="1150"/>
                  </a:lnTo>
                  <a:lnTo>
                    <a:pt x="181" y="1185"/>
                  </a:lnTo>
                  <a:lnTo>
                    <a:pt x="225" y="1196"/>
                  </a:lnTo>
                  <a:lnTo>
                    <a:pt x="229" y="1196"/>
                  </a:lnTo>
                  <a:lnTo>
                    <a:pt x="278" y="1185"/>
                  </a:lnTo>
                  <a:lnTo>
                    <a:pt x="317" y="1150"/>
                  </a:lnTo>
                  <a:lnTo>
                    <a:pt x="357" y="1091"/>
                  </a:lnTo>
                  <a:lnTo>
                    <a:pt x="388" y="1021"/>
                  </a:lnTo>
                  <a:lnTo>
                    <a:pt x="414" y="927"/>
                  </a:lnTo>
                  <a:lnTo>
                    <a:pt x="436" y="821"/>
                  </a:lnTo>
                  <a:lnTo>
                    <a:pt x="449" y="704"/>
                  </a:lnTo>
                  <a:lnTo>
                    <a:pt x="449" y="587"/>
                  </a:lnTo>
                  <a:lnTo>
                    <a:pt x="445" y="470"/>
                  </a:lnTo>
                  <a:lnTo>
                    <a:pt x="432" y="353"/>
                  </a:lnTo>
                  <a:lnTo>
                    <a:pt x="410" y="247"/>
                  </a:lnTo>
                  <a:lnTo>
                    <a:pt x="383" y="165"/>
                  </a:lnTo>
                  <a:lnTo>
                    <a:pt x="348" y="95"/>
                  </a:lnTo>
                  <a:lnTo>
                    <a:pt x="309" y="36"/>
                  </a:lnTo>
                  <a:lnTo>
                    <a:pt x="2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9"/>
            <p:cNvSpPr/>
            <p:nvPr/>
          </p:nvSpPr>
          <p:spPr>
            <a:xfrm>
              <a:off x="3872800" y="-7452550"/>
              <a:ext cx="333100" cy="2097100"/>
            </a:xfrm>
            <a:custGeom>
              <a:avLst/>
              <a:gdLst/>
              <a:ahLst/>
              <a:cxnLst/>
              <a:rect l="l" t="t" r="r" b="b"/>
              <a:pathLst>
                <a:path w="13324" h="83884" extrusionOk="0">
                  <a:moveTo>
                    <a:pt x="2599" y="0"/>
                  </a:moveTo>
                  <a:lnTo>
                    <a:pt x="2489" y="575"/>
                  </a:lnTo>
                  <a:lnTo>
                    <a:pt x="2357" y="1254"/>
                  </a:lnTo>
                  <a:lnTo>
                    <a:pt x="2195" y="2157"/>
                  </a:lnTo>
                  <a:lnTo>
                    <a:pt x="1997" y="3247"/>
                  </a:lnTo>
                  <a:lnTo>
                    <a:pt x="1777" y="4501"/>
                  </a:lnTo>
                  <a:lnTo>
                    <a:pt x="1544" y="5907"/>
                  </a:lnTo>
                  <a:lnTo>
                    <a:pt x="1421" y="6646"/>
                  </a:lnTo>
                  <a:lnTo>
                    <a:pt x="1298" y="7408"/>
                  </a:lnTo>
                  <a:lnTo>
                    <a:pt x="1179" y="8193"/>
                  </a:lnTo>
                  <a:lnTo>
                    <a:pt x="1056" y="8990"/>
                  </a:lnTo>
                  <a:lnTo>
                    <a:pt x="937" y="9810"/>
                  </a:lnTo>
                  <a:lnTo>
                    <a:pt x="823" y="10631"/>
                  </a:lnTo>
                  <a:lnTo>
                    <a:pt x="708" y="11463"/>
                  </a:lnTo>
                  <a:lnTo>
                    <a:pt x="603" y="12295"/>
                  </a:lnTo>
                  <a:lnTo>
                    <a:pt x="502" y="13127"/>
                  </a:lnTo>
                  <a:lnTo>
                    <a:pt x="405" y="13959"/>
                  </a:lnTo>
                  <a:lnTo>
                    <a:pt x="317" y="14780"/>
                  </a:lnTo>
                  <a:lnTo>
                    <a:pt x="238" y="15588"/>
                  </a:lnTo>
                  <a:lnTo>
                    <a:pt x="172" y="16385"/>
                  </a:lnTo>
                  <a:lnTo>
                    <a:pt x="110" y="17159"/>
                  </a:lnTo>
                  <a:lnTo>
                    <a:pt x="62" y="17909"/>
                  </a:lnTo>
                  <a:lnTo>
                    <a:pt x="44" y="18284"/>
                  </a:lnTo>
                  <a:lnTo>
                    <a:pt x="27" y="18636"/>
                  </a:lnTo>
                  <a:lnTo>
                    <a:pt x="18" y="18987"/>
                  </a:lnTo>
                  <a:lnTo>
                    <a:pt x="9" y="19339"/>
                  </a:lnTo>
                  <a:lnTo>
                    <a:pt x="0" y="19679"/>
                  </a:lnTo>
                  <a:lnTo>
                    <a:pt x="0" y="20007"/>
                  </a:lnTo>
                  <a:lnTo>
                    <a:pt x="0" y="64650"/>
                  </a:lnTo>
                  <a:lnTo>
                    <a:pt x="8658" y="83884"/>
                  </a:lnTo>
                  <a:lnTo>
                    <a:pt x="12127" y="83884"/>
                  </a:lnTo>
                  <a:lnTo>
                    <a:pt x="12171" y="83227"/>
                  </a:lnTo>
                  <a:lnTo>
                    <a:pt x="12224" y="82430"/>
                  </a:lnTo>
                  <a:lnTo>
                    <a:pt x="12294" y="81352"/>
                  </a:lnTo>
                  <a:lnTo>
                    <a:pt x="12378" y="79992"/>
                  </a:lnTo>
                  <a:lnTo>
                    <a:pt x="12475" y="78375"/>
                  </a:lnTo>
                  <a:lnTo>
                    <a:pt x="12576" y="76523"/>
                  </a:lnTo>
                  <a:lnTo>
                    <a:pt x="12681" y="74449"/>
                  </a:lnTo>
                  <a:lnTo>
                    <a:pt x="12787" y="72175"/>
                  </a:lnTo>
                  <a:lnTo>
                    <a:pt x="12840" y="70956"/>
                  </a:lnTo>
                  <a:lnTo>
                    <a:pt x="12892" y="69690"/>
                  </a:lnTo>
                  <a:lnTo>
                    <a:pt x="12941" y="68389"/>
                  </a:lnTo>
                  <a:lnTo>
                    <a:pt x="12989" y="67041"/>
                  </a:lnTo>
                  <a:lnTo>
                    <a:pt x="13038" y="65658"/>
                  </a:lnTo>
                  <a:lnTo>
                    <a:pt x="13082" y="64240"/>
                  </a:lnTo>
                  <a:lnTo>
                    <a:pt x="13126" y="62775"/>
                  </a:lnTo>
                  <a:lnTo>
                    <a:pt x="13165" y="61287"/>
                  </a:lnTo>
                  <a:lnTo>
                    <a:pt x="13200" y="59763"/>
                  </a:lnTo>
                  <a:lnTo>
                    <a:pt x="13231" y="58216"/>
                  </a:lnTo>
                  <a:lnTo>
                    <a:pt x="13257" y="56633"/>
                  </a:lnTo>
                  <a:lnTo>
                    <a:pt x="13284" y="55028"/>
                  </a:lnTo>
                  <a:lnTo>
                    <a:pt x="13301" y="53399"/>
                  </a:lnTo>
                  <a:lnTo>
                    <a:pt x="13315" y="51746"/>
                  </a:lnTo>
                  <a:lnTo>
                    <a:pt x="13319" y="50082"/>
                  </a:lnTo>
                  <a:lnTo>
                    <a:pt x="13323" y="48394"/>
                  </a:lnTo>
                  <a:lnTo>
                    <a:pt x="13315" y="46695"/>
                  </a:lnTo>
                  <a:lnTo>
                    <a:pt x="13306" y="44983"/>
                  </a:lnTo>
                  <a:lnTo>
                    <a:pt x="13284" y="43260"/>
                  </a:lnTo>
                  <a:lnTo>
                    <a:pt x="13257" y="41526"/>
                  </a:lnTo>
                  <a:lnTo>
                    <a:pt x="13222" y="39779"/>
                  </a:lnTo>
                  <a:lnTo>
                    <a:pt x="13178" y="38033"/>
                  </a:lnTo>
                  <a:lnTo>
                    <a:pt x="13126" y="36287"/>
                  </a:lnTo>
                  <a:lnTo>
                    <a:pt x="13064" y="34540"/>
                  </a:lnTo>
                  <a:lnTo>
                    <a:pt x="12994" y="32794"/>
                  </a:lnTo>
                  <a:lnTo>
                    <a:pt x="12914" y="31048"/>
                  </a:lnTo>
                  <a:lnTo>
                    <a:pt x="12870" y="30180"/>
                  </a:lnTo>
                  <a:lnTo>
                    <a:pt x="12822" y="29313"/>
                  </a:lnTo>
                  <a:lnTo>
                    <a:pt x="12774" y="28446"/>
                  </a:lnTo>
                  <a:lnTo>
                    <a:pt x="12721" y="27578"/>
                  </a:lnTo>
                  <a:lnTo>
                    <a:pt x="12668" y="26711"/>
                  </a:lnTo>
                  <a:lnTo>
                    <a:pt x="12611" y="25856"/>
                  </a:lnTo>
                  <a:lnTo>
                    <a:pt x="12549" y="25000"/>
                  </a:lnTo>
                  <a:lnTo>
                    <a:pt x="12488" y="24144"/>
                  </a:lnTo>
                  <a:lnTo>
                    <a:pt x="12422" y="23289"/>
                  </a:lnTo>
                  <a:lnTo>
                    <a:pt x="12352" y="22445"/>
                  </a:lnTo>
                  <a:lnTo>
                    <a:pt x="12277" y="21601"/>
                  </a:lnTo>
                  <a:lnTo>
                    <a:pt x="12202" y="20769"/>
                  </a:lnTo>
                  <a:lnTo>
                    <a:pt x="12123" y="19925"/>
                  </a:lnTo>
                  <a:lnTo>
                    <a:pt x="12044" y="19105"/>
                  </a:lnTo>
                  <a:lnTo>
                    <a:pt x="11960" y="18272"/>
                  </a:lnTo>
                  <a:lnTo>
                    <a:pt x="11872" y="17452"/>
                  </a:lnTo>
                  <a:lnTo>
                    <a:pt x="11780" y="16643"/>
                  </a:lnTo>
                  <a:lnTo>
                    <a:pt x="11683" y="15835"/>
                  </a:lnTo>
                  <a:lnTo>
                    <a:pt x="11587" y="15026"/>
                  </a:lnTo>
                  <a:lnTo>
                    <a:pt x="11485" y="14229"/>
                  </a:lnTo>
                  <a:lnTo>
                    <a:pt x="11380" y="13444"/>
                  </a:lnTo>
                  <a:lnTo>
                    <a:pt x="11270" y="12658"/>
                  </a:lnTo>
                  <a:lnTo>
                    <a:pt x="11160" y="11885"/>
                  </a:lnTo>
                  <a:lnTo>
                    <a:pt x="11041" y="11111"/>
                  </a:lnTo>
                  <a:lnTo>
                    <a:pt x="10923" y="10349"/>
                  </a:lnTo>
                  <a:lnTo>
                    <a:pt x="10799" y="9599"/>
                  </a:lnTo>
                  <a:lnTo>
                    <a:pt x="10672" y="8849"/>
                  </a:lnTo>
                  <a:lnTo>
                    <a:pt x="10544" y="8123"/>
                  </a:lnTo>
                  <a:lnTo>
                    <a:pt x="10408" y="7384"/>
                  </a:lnTo>
                  <a:lnTo>
                    <a:pt x="10267" y="6669"/>
                  </a:lnTo>
                  <a:lnTo>
                    <a:pt x="10127" y="5954"/>
                  </a:lnTo>
                  <a:lnTo>
                    <a:pt x="9982" y="5251"/>
                  </a:lnTo>
                  <a:lnTo>
                    <a:pt x="9828" y="4560"/>
                  </a:lnTo>
                  <a:lnTo>
                    <a:pt x="9674" y="3880"/>
                  </a:lnTo>
                  <a:lnTo>
                    <a:pt x="9516" y="3200"/>
                  </a:lnTo>
                  <a:lnTo>
                    <a:pt x="9353" y="2544"/>
                  </a:lnTo>
                  <a:lnTo>
                    <a:pt x="9186" y="1887"/>
                  </a:lnTo>
                  <a:lnTo>
                    <a:pt x="9014" y="1254"/>
                  </a:lnTo>
                  <a:lnTo>
                    <a:pt x="8838" y="621"/>
                  </a:lnTo>
                  <a:lnTo>
                    <a:pt x="8658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9"/>
            <p:cNvSpPr/>
            <p:nvPr/>
          </p:nvSpPr>
          <p:spPr>
            <a:xfrm>
              <a:off x="3872800" y="-7452550"/>
              <a:ext cx="333100" cy="2097100"/>
            </a:xfrm>
            <a:custGeom>
              <a:avLst/>
              <a:gdLst/>
              <a:ahLst/>
              <a:cxnLst/>
              <a:rect l="l" t="t" r="r" b="b"/>
              <a:pathLst>
                <a:path w="13324" h="83884" fill="none" extrusionOk="0">
                  <a:moveTo>
                    <a:pt x="8658" y="83884"/>
                  </a:moveTo>
                  <a:lnTo>
                    <a:pt x="12127" y="83884"/>
                  </a:lnTo>
                  <a:lnTo>
                    <a:pt x="12127" y="83884"/>
                  </a:lnTo>
                  <a:lnTo>
                    <a:pt x="12171" y="83227"/>
                  </a:lnTo>
                  <a:lnTo>
                    <a:pt x="12224" y="82430"/>
                  </a:lnTo>
                  <a:lnTo>
                    <a:pt x="12294" y="81352"/>
                  </a:lnTo>
                  <a:lnTo>
                    <a:pt x="12378" y="79992"/>
                  </a:lnTo>
                  <a:lnTo>
                    <a:pt x="12475" y="78375"/>
                  </a:lnTo>
                  <a:lnTo>
                    <a:pt x="12576" y="76523"/>
                  </a:lnTo>
                  <a:lnTo>
                    <a:pt x="12681" y="74449"/>
                  </a:lnTo>
                  <a:lnTo>
                    <a:pt x="12787" y="72175"/>
                  </a:lnTo>
                  <a:lnTo>
                    <a:pt x="12840" y="70956"/>
                  </a:lnTo>
                  <a:lnTo>
                    <a:pt x="12892" y="69690"/>
                  </a:lnTo>
                  <a:lnTo>
                    <a:pt x="12941" y="68389"/>
                  </a:lnTo>
                  <a:lnTo>
                    <a:pt x="12989" y="67041"/>
                  </a:lnTo>
                  <a:lnTo>
                    <a:pt x="13038" y="65658"/>
                  </a:lnTo>
                  <a:lnTo>
                    <a:pt x="13082" y="64240"/>
                  </a:lnTo>
                  <a:lnTo>
                    <a:pt x="13126" y="62775"/>
                  </a:lnTo>
                  <a:lnTo>
                    <a:pt x="13165" y="61287"/>
                  </a:lnTo>
                  <a:lnTo>
                    <a:pt x="13200" y="59763"/>
                  </a:lnTo>
                  <a:lnTo>
                    <a:pt x="13231" y="58216"/>
                  </a:lnTo>
                  <a:lnTo>
                    <a:pt x="13257" y="56633"/>
                  </a:lnTo>
                  <a:lnTo>
                    <a:pt x="13284" y="55028"/>
                  </a:lnTo>
                  <a:lnTo>
                    <a:pt x="13301" y="53399"/>
                  </a:lnTo>
                  <a:lnTo>
                    <a:pt x="13315" y="51746"/>
                  </a:lnTo>
                  <a:lnTo>
                    <a:pt x="13319" y="50082"/>
                  </a:lnTo>
                  <a:lnTo>
                    <a:pt x="13323" y="48394"/>
                  </a:lnTo>
                  <a:lnTo>
                    <a:pt x="13315" y="46695"/>
                  </a:lnTo>
                  <a:lnTo>
                    <a:pt x="13306" y="44983"/>
                  </a:lnTo>
                  <a:lnTo>
                    <a:pt x="13284" y="43260"/>
                  </a:lnTo>
                  <a:lnTo>
                    <a:pt x="13257" y="41526"/>
                  </a:lnTo>
                  <a:lnTo>
                    <a:pt x="13222" y="39779"/>
                  </a:lnTo>
                  <a:lnTo>
                    <a:pt x="13178" y="38033"/>
                  </a:lnTo>
                  <a:lnTo>
                    <a:pt x="13126" y="36287"/>
                  </a:lnTo>
                  <a:lnTo>
                    <a:pt x="13064" y="34540"/>
                  </a:lnTo>
                  <a:lnTo>
                    <a:pt x="12994" y="32794"/>
                  </a:lnTo>
                  <a:lnTo>
                    <a:pt x="12914" y="31048"/>
                  </a:lnTo>
                  <a:lnTo>
                    <a:pt x="12870" y="30180"/>
                  </a:lnTo>
                  <a:lnTo>
                    <a:pt x="12822" y="29313"/>
                  </a:lnTo>
                  <a:lnTo>
                    <a:pt x="12774" y="28446"/>
                  </a:lnTo>
                  <a:lnTo>
                    <a:pt x="12721" y="27578"/>
                  </a:lnTo>
                  <a:lnTo>
                    <a:pt x="12668" y="26711"/>
                  </a:lnTo>
                  <a:lnTo>
                    <a:pt x="12611" y="25856"/>
                  </a:lnTo>
                  <a:lnTo>
                    <a:pt x="12549" y="25000"/>
                  </a:lnTo>
                  <a:lnTo>
                    <a:pt x="12488" y="24144"/>
                  </a:lnTo>
                  <a:lnTo>
                    <a:pt x="12422" y="23289"/>
                  </a:lnTo>
                  <a:lnTo>
                    <a:pt x="12352" y="22445"/>
                  </a:lnTo>
                  <a:lnTo>
                    <a:pt x="12277" y="21601"/>
                  </a:lnTo>
                  <a:lnTo>
                    <a:pt x="12202" y="20769"/>
                  </a:lnTo>
                  <a:lnTo>
                    <a:pt x="12123" y="19925"/>
                  </a:lnTo>
                  <a:lnTo>
                    <a:pt x="12044" y="19105"/>
                  </a:lnTo>
                  <a:lnTo>
                    <a:pt x="11960" y="18272"/>
                  </a:lnTo>
                  <a:lnTo>
                    <a:pt x="11872" y="17452"/>
                  </a:lnTo>
                  <a:lnTo>
                    <a:pt x="11780" y="16643"/>
                  </a:lnTo>
                  <a:lnTo>
                    <a:pt x="11683" y="15835"/>
                  </a:lnTo>
                  <a:lnTo>
                    <a:pt x="11587" y="15026"/>
                  </a:lnTo>
                  <a:lnTo>
                    <a:pt x="11485" y="14229"/>
                  </a:lnTo>
                  <a:lnTo>
                    <a:pt x="11380" y="13444"/>
                  </a:lnTo>
                  <a:lnTo>
                    <a:pt x="11270" y="12658"/>
                  </a:lnTo>
                  <a:lnTo>
                    <a:pt x="11160" y="11885"/>
                  </a:lnTo>
                  <a:lnTo>
                    <a:pt x="11041" y="11111"/>
                  </a:lnTo>
                  <a:lnTo>
                    <a:pt x="10923" y="10349"/>
                  </a:lnTo>
                  <a:lnTo>
                    <a:pt x="10799" y="9599"/>
                  </a:lnTo>
                  <a:lnTo>
                    <a:pt x="10672" y="8849"/>
                  </a:lnTo>
                  <a:lnTo>
                    <a:pt x="10544" y="8123"/>
                  </a:lnTo>
                  <a:lnTo>
                    <a:pt x="10408" y="7384"/>
                  </a:lnTo>
                  <a:lnTo>
                    <a:pt x="10267" y="6669"/>
                  </a:lnTo>
                  <a:lnTo>
                    <a:pt x="10127" y="5954"/>
                  </a:lnTo>
                  <a:lnTo>
                    <a:pt x="9982" y="5251"/>
                  </a:lnTo>
                  <a:lnTo>
                    <a:pt x="9828" y="4560"/>
                  </a:lnTo>
                  <a:lnTo>
                    <a:pt x="9674" y="3880"/>
                  </a:lnTo>
                  <a:lnTo>
                    <a:pt x="9516" y="3200"/>
                  </a:lnTo>
                  <a:lnTo>
                    <a:pt x="9353" y="2544"/>
                  </a:lnTo>
                  <a:lnTo>
                    <a:pt x="9186" y="1887"/>
                  </a:lnTo>
                  <a:lnTo>
                    <a:pt x="9014" y="1254"/>
                  </a:lnTo>
                  <a:lnTo>
                    <a:pt x="8838" y="621"/>
                  </a:lnTo>
                  <a:lnTo>
                    <a:pt x="8658" y="0"/>
                  </a:lnTo>
                  <a:lnTo>
                    <a:pt x="2599" y="0"/>
                  </a:lnTo>
                  <a:lnTo>
                    <a:pt x="2599" y="0"/>
                  </a:lnTo>
                  <a:lnTo>
                    <a:pt x="2489" y="575"/>
                  </a:lnTo>
                  <a:lnTo>
                    <a:pt x="2357" y="1254"/>
                  </a:lnTo>
                  <a:lnTo>
                    <a:pt x="2195" y="2157"/>
                  </a:lnTo>
                  <a:lnTo>
                    <a:pt x="1997" y="3247"/>
                  </a:lnTo>
                  <a:lnTo>
                    <a:pt x="1777" y="4501"/>
                  </a:lnTo>
                  <a:lnTo>
                    <a:pt x="1544" y="5907"/>
                  </a:lnTo>
                  <a:lnTo>
                    <a:pt x="1421" y="6646"/>
                  </a:lnTo>
                  <a:lnTo>
                    <a:pt x="1298" y="7408"/>
                  </a:lnTo>
                  <a:lnTo>
                    <a:pt x="1179" y="8193"/>
                  </a:lnTo>
                  <a:lnTo>
                    <a:pt x="1056" y="8990"/>
                  </a:lnTo>
                  <a:lnTo>
                    <a:pt x="937" y="9810"/>
                  </a:lnTo>
                  <a:lnTo>
                    <a:pt x="823" y="10631"/>
                  </a:lnTo>
                  <a:lnTo>
                    <a:pt x="708" y="11463"/>
                  </a:lnTo>
                  <a:lnTo>
                    <a:pt x="603" y="12295"/>
                  </a:lnTo>
                  <a:lnTo>
                    <a:pt x="502" y="13127"/>
                  </a:lnTo>
                  <a:lnTo>
                    <a:pt x="405" y="13959"/>
                  </a:lnTo>
                  <a:lnTo>
                    <a:pt x="317" y="14780"/>
                  </a:lnTo>
                  <a:lnTo>
                    <a:pt x="238" y="15588"/>
                  </a:lnTo>
                  <a:lnTo>
                    <a:pt x="172" y="16385"/>
                  </a:lnTo>
                  <a:lnTo>
                    <a:pt x="110" y="17159"/>
                  </a:lnTo>
                  <a:lnTo>
                    <a:pt x="62" y="17909"/>
                  </a:lnTo>
                  <a:lnTo>
                    <a:pt x="44" y="18284"/>
                  </a:lnTo>
                  <a:lnTo>
                    <a:pt x="27" y="18636"/>
                  </a:lnTo>
                  <a:lnTo>
                    <a:pt x="18" y="18987"/>
                  </a:lnTo>
                  <a:lnTo>
                    <a:pt x="9" y="19339"/>
                  </a:lnTo>
                  <a:lnTo>
                    <a:pt x="0" y="19679"/>
                  </a:lnTo>
                  <a:lnTo>
                    <a:pt x="0" y="20007"/>
                  </a:lnTo>
                  <a:lnTo>
                    <a:pt x="0" y="64650"/>
                  </a:lnTo>
                  <a:lnTo>
                    <a:pt x="8658" y="8388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9"/>
            <p:cNvSpPr/>
            <p:nvPr/>
          </p:nvSpPr>
          <p:spPr>
            <a:xfrm>
              <a:off x="3872800" y="-5836300"/>
              <a:ext cx="112250" cy="251125"/>
            </a:xfrm>
            <a:custGeom>
              <a:avLst/>
              <a:gdLst/>
              <a:ahLst/>
              <a:cxnLst/>
              <a:rect l="l" t="t" r="r" b="b"/>
              <a:pathLst>
                <a:path w="4490" h="10045" extrusionOk="0">
                  <a:moveTo>
                    <a:pt x="0" y="0"/>
                  </a:moveTo>
                  <a:lnTo>
                    <a:pt x="0" y="223"/>
                  </a:lnTo>
                  <a:lnTo>
                    <a:pt x="4490" y="10045"/>
                  </a:lnTo>
                  <a:lnTo>
                    <a:pt x="4490" y="99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9"/>
            <p:cNvSpPr/>
            <p:nvPr/>
          </p:nvSpPr>
          <p:spPr>
            <a:xfrm>
              <a:off x="3872800" y="-5836300"/>
              <a:ext cx="112250" cy="251125"/>
            </a:xfrm>
            <a:custGeom>
              <a:avLst/>
              <a:gdLst/>
              <a:ahLst/>
              <a:cxnLst/>
              <a:rect l="l" t="t" r="r" b="b"/>
              <a:pathLst>
                <a:path w="4490" h="10045" fill="none" extrusionOk="0">
                  <a:moveTo>
                    <a:pt x="4490" y="10045"/>
                  </a:moveTo>
                  <a:lnTo>
                    <a:pt x="0" y="223"/>
                  </a:lnTo>
                  <a:lnTo>
                    <a:pt x="0" y="0"/>
                  </a:lnTo>
                  <a:lnTo>
                    <a:pt x="4490" y="9974"/>
                  </a:lnTo>
                  <a:lnTo>
                    <a:pt x="4490" y="1004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9"/>
            <p:cNvSpPr/>
            <p:nvPr/>
          </p:nvSpPr>
          <p:spPr>
            <a:xfrm>
              <a:off x="3884775" y="-7412125"/>
              <a:ext cx="45325" cy="292150"/>
            </a:xfrm>
            <a:custGeom>
              <a:avLst/>
              <a:gdLst/>
              <a:ahLst/>
              <a:cxnLst/>
              <a:rect l="l" t="t" r="r" b="b"/>
              <a:pathLst>
                <a:path w="1813" h="11686" fill="none" extrusionOk="0">
                  <a:moveTo>
                    <a:pt x="1" y="11686"/>
                  </a:moveTo>
                  <a:lnTo>
                    <a:pt x="1" y="11686"/>
                  </a:lnTo>
                  <a:lnTo>
                    <a:pt x="84" y="10924"/>
                  </a:lnTo>
                  <a:lnTo>
                    <a:pt x="172" y="10162"/>
                  </a:lnTo>
                  <a:lnTo>
                    <a:pt x="265" y="9412"/>
                  </a:lnTo>
                  <a:lnTo>
                    <a:pt x="357" y="8662"/>
                  </a:lnTo>
                  <a:lnTo>
                    <a:pt x="458" y="7912"/>
                  </a:lnTo>
                  <a:lnTo>
                    <a:pt x="559" y="7174"/>
                  </a:lnTo>
                  <a:lnTo>
                    <a:pt x="669" y="6435"/>
                  </a:lnTo>
                  <a:lnTo>
                    <a:pt x="779" y="5709"/>
                  </a:lnTo>
                  <a:lnTo>
                    <a:pt x="893" y="4970"/>
                  </a:lnTo>
                  <a:lnTo>
                    <a:pt x="1016" y="4243"/>
                  </a:lnTo>
                  <a:lnTo>
                    <a:pt x="1140" y="3529"/>
                  </a:lnTo>
                  <a:lnTo>
                    <a:pt x="1267" y="2814"/>
                  </a:lnTo>
                  <a:lnTo>
                    <a:pt x="1395" y="2099"/>
                  </a:lnTo>
                  <a:lnTo>
                    <a:pt x="1531" y="1395"/>
                  </a:lnTo>
                  <a:lnTo>
                    <a:pt x="1672" y="692"/>
                  </a:lnTo>
                  <a:lnTo>
                    <a:pt x="1812" y="1"/>
                  </a:lnTo>
                  <a:lnTo>
                    <a:pt x="1812" y="1"/>
                  </a:lnTo>
                  <a:lnTo>
                    <a:pt x="1628" y="1009"/>
                  </a:lnTo>
                  <a:lnTo>
                    <a:pt x="1417" y="2204"/>
                  </a:lnTo>
                  <a:lnTo>
                    <a:pt x="1183" y="3564"/>
                  </a:lnTo>
                  <a:lnTo>
                    <a:pt x="937" y="5052"/>
                  </a:lnTo>
                  <a:lnTo>
                    <a:pt x="814" y="5837"/>
                  </a:lnTo>
                  <a:lnTo>
                    <a:pt x="691" y="6634"/>
                  </a:lnTo>
                  <a:lnTo>
                    <a:pt x="568" y="7455"/>
                  </a:lnTo>
                  <a:lnTo>
                    <a:pt x="445" y="8287"/>
                  </a:lnTo>
                  <a:lnTo>
                    <a:pt x="326" y="9131"/>
                  </a:lnTo>
                  <a:lnTo>
                    <a:pt x="212" y="9987"/>
                  </a:lnTo>
                  <a:lnTo>
                    <a:pt x="106" y="10842"/>
                  </a:lnTo>
                  <a:lnTo>
                    <a:pt x="1" y="1168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9"/>
            <p:cNvSpPr/>
            <p:nvPr/>
          </p:nvSpPr>
          <p:spPr>
            <a:xfrm>
              <a:off x="3872800" y="-7452550"/>
              <a:ext cx="276700" cy="1865625"/>
            </a:xfrm>
            <a:custGeom>
              <a:avLst/>
              <a:gdLst/>
              <a:ahLst/>
              <a:cxnLst/>
              <a:rect l="l" t="t" r="r" b="b"/>
              <a:pathLst>
                <a:path w="11068" h="74625" extrusionOk="0">
                  <a:moveTo>
                    <a:pt x="2643" y="0"/>
                  </a:moveTo>
                  <a:lnTo>
                    <a:pt x="2463" y="809"/>
                  </a:lnTo>
                  <a:lnTo>
                    <a:pt x="2291" y="1618"/>
                  </a:lnTo>
                  <a:lnTo>
                    <a:pt x="2107" y="2626"/>
                  </a:lnTo>
                  <a:lnTo>
                    <a:pt x="1896" y="3821"/>
                  </a:lnTo>
                  <a:lnTo>
                    <a:pt x="1662" y="5181"/>
                  </a:lnTo>
                  <a:lnTo>
                    <a:pt x="1416" y="6669"/>
                  </a:lnTo>
                  <a:lnTo>
                    <a:pt x="1293" y="7454"/>
                  </a:lnTo>
                  <a:lnTo>
                    <a:pt x="1170" y="8251"/>
                  </a:lnTo>
                  <a:lnTo>
                    <a:pt x="1047" y="9072"/>
                  </a:lnTo>
                  <a:lnTo>
                    <a:pt x="924" y="9904"/>
                  </a:lnTo>
                  <a:lnTo>
                    <a:pt x="805" y="10748"/>
                  </a:lnTo>
                  <a:lnTo>
                    <a:pt x="691" y="11604"/>
                  </a:lnTo>
                  <a:lnTo>
                    <a:pt x="585" y="12459"/>
                  </a:lnTo>
                  <a:lnTo>
                    <a:pt x="480" y="13303"/>
                  </a:lnTo>
                  <a:lnTo>
                    <a:pt x="418" y="13924"/>
                  </a:lnTo>
                  <a:lnTo>
                    <a:pt x="357" y="14545"/>
                  </a:lnTo>
                  <a:lnTo>
                    <a:pt x="295" y="15167"/>
                  </a:lnTo>
                  <a:lnTo>
                    <a:pt x="238" y="15788"/>
                  </a:lnTo>
                  <a:lnTo>
                    <a:pt x="198" y="16339"/>
                  </a:lnTo>
                  <a:lnTo>
                    <a:pt x="159" y="16878"/>
                  </a:lnTo>
                  <a:lnTo>
                    <a:pt x="128" y="17429"/>
                  </a:lnTo>
                  <a:lnTo>
                    <a:pt x="102" y="17979"/>
                  </a:lnTo>
                  <a:lnTo>
                    <a:pt x="80" y="18530"/>
                  </a:lnTo>
                  <a:lnTo>
                    <a:pt x="66" y="19081"/>
                  </a:lnTo>
                  <a:lnTo>
                    <a:pt x="58" y="19644"/>
                  </a:lnTo>
                  <a:lnTo>
                    <a:pt x="53" y="20195"/>
                  </a:lnTo>
                  <a:lnTo>
                    <a:pt x="0" y="64650"/>
                  </a:lnTo>
                  <a:lnTo>
                    <a:pt x="4490" y="74624"/>
                  </a:lnTo>
                  <a:lnTo>
                    <a:pt x="4490" y="18061"/>
                  </a:lnTo>
                  <a:lnTo>
                    <a:pt x="11068" y="11264"/>
                  </a:lnTo>
                  <a:lnTo>
                    <a:pt x="10945" y="10490"/>
                  </a:lnTo>
                  <a:lnTo>
                    <a:pt x="10821" y="9728"/>
                  </a:lnTo>
                  <a:lnTo>
                    <a:pt x="10694" y="8966"/>
                  </a:lnTo>
                  <a:lnTo>
                    <a:pt x="10562" y="8216"/>
                  </a:lnTo>
                  <a:lnTo>
                    <a:pt x="10426" y="7478"/>
                  </a:lnTo>
                  <a:lnTo>
                    <a:pt x="10285" y="6751"/>
                  </a:lnTo>
                  <a:lnTo>
                    <a:pt x="10140" y="6036"/>
                  </a:lnTo>
                  <a:lnTo>
                    <a:pt x="9995" y="5321"/>
                  </a:lnTo>
                  <a:lnTo>
                    <a:pt x="9841" y="4618"/>
                  </a:lnTo>
                  <a:lnTo>
                    <a:pt x="9687" y="3927"/>
                  </a:lnTo>
                  <a:lnTo>
                    <a:pt x="9524" y="3247"/>
                  </a:lnTo>
                  <a:lnTo>
                    <a:pt x="9362" y="2579"/>
                  </a:lnTo>
                  <a:lnTo>
                    <a:pt x="9190" y="1911"/>
                  </a:lnTo>
                  <a:lnTo>
                    <a:pt x="9019" y="1266"/>
                  </a:lnTo>
                  <a:lnTo>
                    <a:pt x="8838" y="621"/>
                  </a:lnTo>
                  <a:lnTo>
                    <a:pt x="8658" y="0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9"/>
            <p:cNvSpPr/>
            <p:nvPr/>
          </p:nvSpPr>
          <p:spPr>
            <a:xfrm>
              <a:off x="3983375" y="-7186200"/>
              <a:ext cx="168775" cy="1590775"/>
            </a:xfrm>
            <a:custGeom>
              <a:avLst/>
              <a:gdLst/>
              <a:ahLst/>
              <a:cxnLst/>
              <a:rect l="l" t="t" r="r" b="b"/>
              <a:pathLst>
                <a:path w="6751" h="63631" extrusionOk="0">
                  <a:moveTo>
                    <a:pt x="6750" y="0"/>
                  </a:moveTo>
                  <a:lnTo>
                    <a:pt x="6627" y="82"/>
                  </a:lnTo>
                  <a:lnTo>
                    <a:pt x="6508" y="176"/>
                  </a:lnTo>
                  <a:lnTo>
                    <a:pt x="6390" y="281"/>
                  </a:lnTo>
                  <a:lnTo>
                    <a:pt x="6271" y="410"/>
                  </a:lnTo>
                  <a:lnTo>
                    <a:pt x="4908" y="1770"/>
                  </a:lnTo>
                  <a:lnTo>
                    <a:pt x="67" y="6716"/>
                  </a:lnTo>
                  <a:lnTo>
                    <a:pt x="1" y="6786"/>
                  </a:lnTo>
                  <a:lnTo>
                    <a:pt x="1" y="6986"/>
                  </a:lnTo>
                  <a:lnTo>
                    <a:pt x="1" y="25820"/>
                  </a:lnTo>
                  <a:lnTo>
                    <a:pt x="5" y="33415"/>
                  </a:lnTo>
                  <a:lnTo>
                    <a:pt x="18" y="40518"/>
                  </a:lnTo>
                  <a:lnTo>
                    <a:pt x="40" y="52590"/>
                  </a:lnTo>
                  <a:lnTo>
                    <a:pt x="45" y="55004"/>
                  </a:lnTo>
                  <a:lnTo>
                    <a:pt x="54" y="57161"/>
                  </a:lnTo>
                  <a:lnTo>
                    <a:pt x="80" y="60712"/>
                  </a:lnTo>
                  <a:lnTo>
                    <a:pt x="80" y="61357"/>
                  </a:lnTo>
                  <a:lnTo>
                    <a:pt x="80" y="61931"/>
                  </a:lnTo>
                  <a:lnTo>
                    <a:pt x="89" y="62458"/>
                  </a:lnTo>
                  <a:lnTo>
                    <a:pt x="98" y="62763"/>
                  </a:lnTo>
                  <a:lnTo>
                    <a:pt x="98" y="62412"/>
                  </a:lnTo>
                  <a:lnTo>
                    <a:pt x="102" y="61896"/>
                  </a:lnTo>
                  <a:lnTo>
                    <a:pt x="106" y="61310"/>
                  </a:lnTo>
                  <a:lnTo>
                    <a:pt x="120" y="60665"/>
                  </a:lnTo>
                  <a:lnTo>
                    <a:pt x="124" y="59024"/>
                  </a:lnTo>
                  <a:lnTo>
                    <a:pt x="128" y="57114"/>
                  </a:lnTo>
                  <a:lnTo>
                    <a:pt x="137" y="54946"/>
                  </a:lnTo>
                  <a:lnTo>
                    <a:pt x="146" y="53774"/>
                  </a:lnTo>
                  <a:lnTo>
                    <a:pt x="159" y="52543"/>
                  </a:lnTo>
                  <a:lnTo>
                    <a:pt x="159" y="46905"/>
                  </a:lnTo>
                  <a:lnTo>
                    <a:pt x="163" y="40459"/>
                  </a:lnTo>
                  <a:lnTo>
                    <a:pt x="172" y="33368"/>
                  </a:lnTo>
                  <a:lnTo>
                    <a:pt x="194" y="25762"/>
                  </a:lnTo>
                  <a:lnTo>
                    <a:pt x="194" y="7126"/>
                  </a:lnTo>
                  <a:lnTo>
                    <a:pt x="194" y="7126"/>
                  </a:lnTo>
                  <a:lnTo>
                    <a:pt x="4930" y="2075"/>
                  </a:lnTo>
                  <a:lnTo>
                    <a:pt x="6271" y="574"/>
                  </a:lnTo>
                  <a:lnTo>
                    <a:pt x="6394" y="457"/>
                  </a:lnTo>
                  <a:lnTo>
                    <a:pt x="6517" y="317"/>
                  </a:lnTo>
                  <a:lnTo>
                    <a:pt x="6636" y="164"/>
                  </a:lnTo>
                  <a:lnTo>
                    <a:pt x="6750" y="0"/>
                  </a:lnTo>
                  <a:close/>
                  <a:moveTo>
                    <a:pt x="98" y="62763"/>
                  </a:moveTo>
                  <a:lnTo>
                    <a:pt x="98" y="62869"/>
                  </a:lnTo>
                  <a:lnTo>
                    <a:pt x="98" y="62988"/>
                  </a:lnTo>
                  <a:lnTo>
                    <a:pt x="102" y="62916"/>
                  </a:lnTo>
                  <a:lnTo>
                    <a:pt x="98" y="62763"/>
                  </a:lnTo>
                  <a:close/>
                  <a:moveTo>
                    <a:pt x="98" y="62988"/>
                  </a:moveTo>
                  <a:lnTo>
                    <a:pt x="80" y="63279"/>
                  </a:lnTo>
                  <a:lnTo>
                    <a:pt x="67" y="63630"/>
                  </a:lnTo>
                  <a:lnTo>
                    <a:pt x="84" y="63443"/>
                  </a:lnTo>
                  <a:lnTo>
                    <a:pt x="93" y="63255"/>
                  </a:lnTo>
                  <a:lnTo>
                    <a:pt x="98" y="63056"/>
                  </a:lnTo>
                  <a:lnTo>
                    <a:pt x="98" y="629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9"/>
            <p:cNvSpPr/>
            <p:nvPr/>
          </p:nvSpPr>
          <p:spPr>
            <a:xfrm>
              <a:off x="3951400" y="-6703325"/>
              <a:ext cx="11350" cy="29900"/>
            </a:xfrm>
            <a:custGeom>
              <a:avLst/>
              <a:gdLst/>
              <a:ahLst/>
              <a:cxnLst/>
              <a:rect l="l" t="t" r="r" b="b"/>
              <a:pathLst>
                <a:path w="454" h="1196" extrusionOk="0">
                  <a:moveTo>
                    <a:pt x="229" y="0"/>
                  </a:moveTo>
                  <a:lnTo>
                    <a:pt x="185" y="12"/>
                  </a:lnTo>
                  <a:lnTo>
                    <a:pt x="141" y="47"/>
                  </a:lnTo>
                  <a:lnTo>
                    <a:pt x="101" y="106"/>
                  </a:lnTo>
                  <a:lnTo>
                    <a:pt x="71" y="176"/>
                  </a:lnTo>
                  <a:lnTo>
                    <a:pt x="40" y="258"/>
                  </a:lnTo>
                  <a:lnTo>
                    <a:pt x="22" y="364"/>
                  </a:lnTo>
                  <a:lnTo>
                    <a:pt x="9" y="481"/>
                  </a:lnTo>
                  <a:lnTo>
                    <a:pt x="0" y="598"/>
                  </a:lnTo>
                  <a:lnTo>
                    <a:pt x="9" y="715"/>
                  </a:lnTo>
                  <a:lnTo>
                    <a:pt x="18" y="833"/>
                  </a:lnTo>
                  <a:lnTo>
                    <a:pt x="40" y="926"/>
                  </a:lnTo>
                  <a:lnTo>
                    <a:pt x="66" y="1020"/>
                  </a:lnTo>
                  <a:lnTo>
                    <a:pt x="101" y="1090"/>
                  </a:lnTo>
                  <a:lnTo>
                    <a:pt x="137" y="1149"/>
                  </a:lnTo>
                  <a:lnTo>
                    <a:pt x="181" y="1184"/>
                  </a:lnTo>
                  <a:lnTo>
                    <a:pt x="225" y="1196"/>
                  </a:lnTo>
                  <a:lnTo>
                    <a:pt x="229" y="1196"/>
                  </a:lnTo>
                  <a:lnTo>
                    <a:pt x="273" y="1184"/>
                  </a:lnTo>
                  <a:lnTo>
                    <a:pt x="317" y="1149"/>
                  </a:lnTo>
                  <a:lnTo>
                    <a:pt x="356" y="1102"/>
                  </a:lnTo>
                  <a:lnTo>
                    <a:pt x="387" y="1020"/>
                  </a:lnTo>
                  <a:lnTo>
                    <a:pt x="414" y="938"/>
                  </a:lnTo>
                  <a:lnTo>
                    <a:pt x="436" y="833"/>
                  </a:lnTo>
                  <a:lnTo>
                    <a:pt x="449" y="715"/>
                  </a:lnTo>
                  <a:lnTo>
                    <a:pt x="453" y="598"/>
                  </a:lnTo>
                  <a:lnTo>
                    <a:pt x="449" y="481"/>
                  </a:lnTo>
                  <a:lnTo>
                    <a:pt x="436" y="364"/>
                  </a:lnTo>
                  <a:lnTo>
                    <a:pt x="414" y="258"/>
                  </a:lnTo>
                  <a:lnTo>
                    <a:pt x="387" y="176"/>
                  </a:lnTo>
                  <a:lnTo>
                    <a:pt x="356" y="106"/>
                  </a:lnTo>
                  <a:lnTo>
                    <a:pt x="317" y="47"/>
                  </a:lnTo>
                  <a:lnTo>
                    <a:pt x="273" y="12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9"/>
            <p:cNvSpPr/>
            <p:nvPr/>
          </p:nvSpPr>
          <p:spPr>
            <a:xfrm>
              <a:off x="4041325" y="-7213175"/>
              <a:ext cx="11225" cy="30225"/>
            </a:xfrm>
            <a:custGeom>
              <a:avLst/>
              <a:gdLst/>
              <a:ahLst/>
              <a:cxnLst/>
              <a:rect l="l" t="t" r="r" b="b"/>
              <a:pathLst>
                <a:path w="449" h="1209" extrusionOk="0">
                  <a:moveTo>
                    <a:pt x="224" y="1"/>
                  </a:moveTo>
                  <a:lnTo>
                    <a:pt x="180" y="13"/>
                  </a:lnTo>
                  <a:lnTo>
                    <a:pt x="136" y="48"/>
                  </a:lnTo>
                  <a:lnTo>
                    <a:pt x="97" y="106"/>
                  </a:lnTo>
                  <a:lnTo>
                    <a:pt x="66" y="177"/>
                  </a:lnTo>
                  <a:lnTo>
                    <a:pt x="40" y="270"/>
                  </a:lnTo>
                  <a:lnTo>
                    <a:pt x="18" y="376"/>
                  </a:lnTo>
                  <a:lnTo>
                    <a:pt x="4" y="481"/>
                  </a:lnTo>
                  <a:lnTo>
                    <a:pt x="0" y="610"/>
                  </a:lnTo>
                  <a:lnTo>
                    <a:pt x="4" y="728"/>
                  </a:lnTo>
                  <a:lnTo>
                    <a:pt x="18" y="845"/>
                  </a:lnTo>
                  <a:lnTo>
                    <a:pt x="40" y="939"/>
                  </a:lnTo>
                  <a:lnTo>
                    <a:pt x="66" y="1032"/>
                  </a:lnTo>
                  <a:lnTo>
                    <a:pt x="97" y="1103"/>
                  </a:lnTo>
                  <a:lnTo>
                    <a:pt x="136" y="1161"/>
                  </a:lnTo>
                  <a:lnTo>
                    <a:pt x="180" y="1196"/>
                  </a:lnTo>
                  <a:lnTo>
                    <a:pt x="224" y="1208"/>
                  </a:lnTo>
                  <a:lnTo>
                    <a:pt x="268" y="1196"/>
                  </a:lnTo>
                  <a:lnTo>
                    <a:pt x="312" y="1161"/>
                  </a:lnTo>
                  <a:lnTo>
                    <a:pt x="352" y="1103"/>
                  </a:lnTo>
                  <a:lnTo>
                    <a:pt x="383" y="1032"/>
                  </a:lnTo>
                  <a:lnTo>
                    <a:pt x="413" y="939"/>
                  </a:lnTo>
                  <a:lnTo>
                    <a:pt x="431" y="845"/>
                  </a:lnTo>
                  <a:lnTo>
                    <a:pt x="444" y="728"/>
                  </a:lnTo>
                  <a:lnTo>
                    <a:pt x="449" y="610"/>
                  </a:lnTo>
                  <a:lnTo>
                    <a:pt x="444" y="481"/>
                  </a:lnTo>
                  <a:lnTo>
                    <a:pt x="431" y="376"/>
                  </a:lnTo>
                  <a:lnTo>
                    <a:pt x="413" y="270"/>
                  </a:lnTo>
                  <a:lnTo>
                    <a:pt x="383" y="177"/>
                  </a:lnTo>
                  <a:lnTo>
                    <a:pt x="352" y="106"/>
                  </a:lnTo>
                  <a:lnTo>
                    <a:pt x="312" y="48"/>
                  </a:lnTo>
                  <a:lnTo>
                    <a:pt x="268" y="1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9"/>
            <p:cNvSpPr/>
            <p:nvPr/>
          </p:nvSpPr>
          <p:spPr>
            <a:xfrm>
              <a:off x="3951400" y="-6257375"/>
              <a:ext cx="11350" cy="30225"/>
            </a:xfrm>
            <a:custGeom>
              <a:avLst/>
              <a:gdLst/>
              <a:ahLst/>
              <a:cxnLst/>
              <a:rect l="l" t="t" r="r" b="b"/>
              <a:pathLst>
                <a:path w="454" h="1209" extrusionOk="0">
                  <a:moveTo>
                    <a:pt x="194" y="1"/>
                  </a:moveTo>
                  <a:lnTo>
                    <a:pt x="150" y="36"/>
                  </a:lnTo>
                  <a:lnTo>
                    <a:pt x="110" y="83"/>
                  </a:lnTo>
                  <a:lnTo>
                    <a:pt x="75" y="153"/>
                  </a:lnTo>
                  <a:lnTo>
                    <a:pt x="44" y="247"/>
                  </a:lnTo>
                  <a:lnTo>
                    <a:pt x="22" y="341"/>
                  </a:lnTo>
                  <a:lnTo>
                    <a:pt x="9" y="446"/>
                  </a:lnTo>
                  <a:lnTo>
                    <a:pt x="0" y="564"/>
                  </a:lnTo>
                  <a:lnTo>
                    <a:pt x="0" y="692"/>
                  </a:lnTo>
                  <a:lnTo>
                    <a:pt x="9" y="786"/>
                  </a:lnTo>
                  <a:lnTo>
                    <a:pt x="27" y="880"/>
                  </a:lnTo>
                  <a:lnTo>
                    <a:pt x="44" y="950"/>
                  </a:lnTo>
                  <a:lnTo>
                    <a:pt x="66" y="1032"/>
                  </a:lnTo>
                  <a:lnTo>
                    <a:pt x="93" y="1091"/>
                  </a:lnTo>
                  <a:lnTo>
                    <a:pt x="123" y="1138"/>
                  </a:lnTo>
                  <a:lnTo>
                    <a:pt x="159" y="1173"/>
                  </a:lnTo>
                  <a:lnTo>
                    <a:pt x="194" y="1196"/>
                  </a:lnTo>
                  <a:lnTo>
                    <a:pt x="238" y="1208"/>
                  </a:lnTo>
                  <a:lnTo>
                    <a:pt x="282" y="1185"/>
                  </a:lnTo>
                  <a:lnTo>
                    <a:pt x="326" y="1150"/>
                  </a:lnTo>
                  <a:lnTo>
                    <a:pt x="361" y="1079"/>
                  </a:lnTo>
                  <a:lnTo>
                    <a:pt x="392" y="1009"/>
                  </a:lnTo>
                  <a:lnTo>
                    <a:pt x="418" y="915"/>
                  </a:lnTo>
                  <a:lnTo>
                    <a:pt x="440" y="810"/>
                  </a:lnTo>
                  <a:lnTo>
                    <a:pt x="449" y="692"/>
                  </a:lnTo>
                  <a:lnTo>
                    <a:pt x="453" y="599"/>
                  </a:lnTo>
                  <a:lnTo>
                    <a:pt x="449" y="517"/>
                  </a:lnTo>
                  <a:lnTo>
                    <a:pt x="440" y="399"/>
                  </a:lnTo>
                  <a:lnTo>
                    <a:pt x="418" y="294"/>
                  </a:lnTo>
                  <a:lnTo>
                    <a:pt x="392" y="200"/>
                  </a:lnTo>
                  <a:lnTo>
                    <a:pt x="361" y="118"/>
                  </a:lnTo>
                  <a:lnTo>
                    <a:pt x="326" y="60"/>
                  </a:lnTo>
                  <a:lnTo>
                    <a:pt x="282" y="24"/>
                  </a:lnTo>
                  <a:lnTo>
                    <a:pt x="2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9"/>
            <p:cNvSpPr/>
            <p:nvPr/>
          </p:nvSpPr>
          <p:spPr>
            <a:xfrm>
              <a:off x="3951400" y="-5804950"/>
              <a:ext cx="11350" cy="29900"/>
            </a:xfrm>
            <a:custGeom>
              <a:avLst/>
              <a:gdLst/>
              <a:ahLst/>
              <a:cxnLst/>
              <a:rect l="l" t="t" r="r" b="b"/>
              <a:pathLst>
                <a:path w="454" h="1196" extrusionOk="0">
                  <a:moveTo>
                    <a:pt x="229" y="0"/>
                  </a:moveTo>
                  <a:lnTo>
                    <a:pt x="185" y="12"/>
                  </a:lnTo>
                  <a:lnTo>
                    <a:pt x="141" y="47"/>
                  </a:lnTo>
                  <a:lnTo>
                    <a:pt x="101" y="94"/>
                  </a:lnTo>
                  <a:lnTo>
                    <a:pt x="71" y="176"/>
                  </a:lnTo>
                  <a:lnTo>
                    <a:pt x="40" y="258"/>
                  </a:lnTo>
                  <a:lnTo>
                    <a:pt x="22" y="364"/>
                  </a:lnTo>
                  <a:lnTo>
                    <a:pt x="9" y="481"/>
                  </a:lnTo>
                  <a:lnTo>
                    <a:pt x="0" y="598"/>
                  </a:lnTo>
                  <a:lnTo>
                    <a:pt x="9" y="715"/>
                  </a:lnTo>
                  <a:lnTo>
                    <a:pt x="18" y="833"/>
                  </a:lnTo>
                  <a:lnTo>
                    <a:pt x="40" y="926"/>
                  </a:lnTo>
                  <a:lnTo>
                    <a:pt x="66" y="1020"/>
                  </a:lnTo>
                  <a:lnTo>
                    <a:pt x="101" y="1090"/>
                  </a:lnTo>
                  <a:lnTo>
                    <a:pt x="137" y="1149"/>
                  </a:lnTo>
                  <a:lnTo>
                    <a:pt x="181" y="1184"/>
                  </a:lnTo>
                  <a:lnTo>
                    <a:pt x="225" y="1196"/>
                  </a:lnTo>
                  <a:lnTo>
                    <a:pt x="229" y="1196"/>
                  </a:lnTo>
                  <a:lnTo>
                    <a:pt x="273" y="1184"/>
                  </a:lnTo>
                  <a:lnTo>
                    <a:pt x="317" y="1149"/>
                  </a:lnTo>
                  <a:lnTo>
                    <a:pt x="356" y="1102"/>
                  </a:lnTo>
                  <a:lnTo>
                    <a:pt x="387" y="1020"/>
                  </a:lnTo>
                  <a:lnTo>
                    <a:pt x="414" y="938"/>
                  </a:lnTo>
                  <a:lnTo>
                    <a:pt x="436" y="833"/>
                  </a:lnTo>
                  <a:lnTo>
                    <a:pt x="449" y="715"/>
                  </a:lnTo>
                  <a:lnTo>
                    <a:pt x="453" y="598"/>
                  </a:lnTo>
                  <a:lnTo>
                    <a:pt x="449" y="481"/>
                  </a:lnTo>
                  <a:lnTo>
                    <a:pt x="436" y="364"/>
                  </a:lnTo>
                  <a:lnTo>
                    <a:pt x="414" y="258"/>
                  </a:lnTo>
                  <a:lnTo>
                    <a:pt x="387" y="176"/>
                  </a:lnTo>
                  <a:lnTo>
                    <a:pt x="356" y="94"/>
                  </a:lnTo>
                  <a:lnTo>
                    <a:pt x="317" y="47"/>
                  </a:lnTo>
                  <a:lnTo>
                    <a:pt x="273" y="12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9"/>
            <p:cNvSpPr/>
            <p:nvPr/>
          </p:nvSpPr>
          <p:spPr>
            <a:xfrm>
              <a:off x="3895225" y="-7829348"/>
              <a:ext cx="236025" cy="449500"/>
            </a:xfrm>
            <a:custGeom>
              <a:avLst/>
              <a:gdLst/>
              <a:ahLst/>
              <a:cxnLst/>
              <a:rect l="l" t="t" r="r" b="b"/>
              <a:pathLst>
                <a:path w="9441" h="17980" extrusionOk="0">
                  <a:moveTo>
                    <a:pt x="3307" y="0"/>
                  </a:moveTo>
                  <a:lnTo>
                    <a:pt x="3135" y="12"/>
                  </a:lnTo>
                  <a:lnTo>
                    <a:pt x="2968" y="47"/>
                  </a:lnTo>
                  <a:lnTo>
                    <a:pt x="2801" y="94"/>
                  </a:lnTo>
                  <a:lnTo>
                    <a:pt x="2639" y="176"/>
                  </a:lnTo>
                  <a:lnTo>
                    <a:pt x="2480" y="270"/>
                  </a:lnTo>
                  <a:lnTo>
                    <a:pt x="2322" y="387"/>
                  </a:lnTo>
                  <a:lnTo>
                    <a:pt x="2168" y="528"/>
                  </a:lnTo>
                  <a:lnTo>
                    <a:pt x="2019" y="692"/>
                  </a:lnTo>
                  <a:lnTo>
                    <a:pt x="1874" y="868"/>
                  </a:lnTo>
                  <a:lnTo>
                    <a:pt x="1733" y="1055"/>
                  </a:lnTo>
                  <a:lnTo>
                    <a:pt x="1592" y="1278"/>
                  </a:lnTo>
                  <a:lnTo>
                    <a:pt x="1460" y="1501"/>
                  </a:lnTo>
                  <a:lnTo>
                    <a:pt x="1328" y="1747"/>
                  </a:lnTo>
                  <a:lnTo>
                    <a:pt x="1205" y="2004"/>
                  </a:lnTo>
                  <a:lnTo>
                    <a:pt x="1082" y="2286"/>
                  </a:lnTo>
                  <a:lnTo>
                    <a:pt x="968" y="2579"/>
                  </a:lnTo>
                  <a:lnTo>
                    <a:pt x="858" y="2884"/>
                  </a:lnTo>
                  <a:lnTo>
                    <a:pt x="757" y="3200"/>
                  </a:lnTo>
                  <a:lnTo>
                    <a:pt x="656" y="3540"/>
                  </a:lnTo>
                  <a:lnTo>
                    <a:pt x="568" y="3880"/>
                  </a:lnTo>
                  <a:lnTo>
                    <a:pt x="480" y="4243"/>
                  </a:lnTo>
                  <a:lnTo>
                    <a:pt x="401" y="4606"/>
                  </a:lnTo>
                  <a:lnTo>
                    <a:pt x="326" y="4993"/>
                  </a:lnTo>
                  <a:lnTo>
                    <a:pt x="260" y="5380"/>
                  </a:lnTo>
                  <a:lnTo>
                    <a:pt x="203" y="5778"/>
                  </a:lnTo>
                  <a:lnTo>
                    <a:pt x="150" y="6189"/>
                  </a:lnTo>
                  <a:lnTo>
                    <a:pt x="106" y="6611"/>
                  </a:lnTo>
                  <a:lnTo>
                    <a:pt x="66" y="7033"/>
                  </a:lnTo>
                  <a:lnTo>
                    <a:pt x="40" y="7466"/>
                  </a:lnTo>
                  <a:lnTo>
                    <a:pt x="18" y="7912"/>
                  </a:lnTo>
                  <a:lnTo>
                    <a:pt x="5" y="8357"/>
                  </a:lnTo>
                  <a:lnTo>
                    <a:pt x="0" y="8802"/>
                  </a:lnTo>
                  <a:lnTo>
                    <a:pt x="0" y="9166"/>
                  </a:lnTo>
                  <a:lnTo>
                    <a:pt x="5" y="9623"/>
                  </a:lnTo>
                  <a:lnTo>
                    <a:pt x="18" y="10068"/>
                  </a:lnTo>
                  <a:lnTo>
                    <a:pt x="40" y="10502"/>
                  </a:lnTo>
                  <a:lnTo>
                    <a:pt x="66" y="10947"/>
                  </a:lnTo>
                  <a:lnTo>
                    <a:pt x="106" y="11369"/>
                  </a:lnTo>
                  <a:lnTo>
                    <a:pt x="150" y="11791"/>
                  </a:lnTo>
                  <a:lnTo>
                    <a:pt x="203" y="12190"/>
                  </a:lnTo>
                  <a:lnTo>
                    <a:pt x="260" y="12600"/>
                  </a:lnTo>
                  <a:lnTo>
                    <a:pt x="326" y="12987"/>
                  </a:lnTo>
                  <a:lnTo>
                    <a:pt x="401" y="13362"/>
                  </a:lnTo>
                  <a:lnTo>
                    <a:pt x="480" y="13737"/>
                  </a:lnTo>
                  <a:lnTo>
                    <a:pt x="568" y="14088"/>
                  </a:lnTo>
                  <a:lnTo>
                    <a:pt x="656" y="14440"/>
                  </a:lnTo>
                  <a:lnTo>
                    <a:pt x="757" y="14768"/>
                  </a:lnTo>
                  <a:lnTo>
                    <a:pt x="858" y="15085"/>
                  </a:lnTo>
                  <a:lnTo>
                    <a:pt x="968" y="15401"/>
                  </a:lnTo>
                  <a:lnTo>
                    <a:pt x="1082" y="15682"/>
                  </a:lnTo>
                  <a:lnTo>
                    <a:pt x="1205" y="15964"/>
                  </a:lnTo>
                  <a:lnTo>
                    <a:pt x="1328" y="16221"/>
                  </a:lnTo>
                  <a:lnTo>
                    <a:pt x="1460" y="16468"/>
                  </a:lnTo>
                  <a:lnTo>
                    <a:pt x="1592" y="16702"/>
                  </a:lnTo>
                  <a:lnTo>
                    <a:pt x="1733" y="16913"/>
                  </a:lnTo>
                  <a:lnTo>
                    <a:pt x="1874" y="17112"/>
                  </a:lnTo>
                  <a:lnTo>
                    <a:pt x="2019" y="17288"/>
                  </a:lnTo>
                  <a:lnTo>
                    <a:pt x="2168" y="17440"/>
                  </a:lnTo>
                  <a:lnTo>
                    <a:pt x="2322" y="17581"/>
                  </a:lnTo>
                  <a:lnTo>
                    <a:pt x="2480" y="17698"/>
                  </a:lnTo>
                  <a:lnTo>
                    <a:pt x="2639" y="17792"/>
                  </a:lnTo>
                  <a:lnTo>
                    <a:pt x="2801" y="17874"/>
                  </a:lnTo>
                  <a:lnTo>
                    <a:pt x="2968" y="17933"/>
                  </a:lnTo>
                  <a:lnTo>
                    <a:pt x="3135" y="17968"/>
                  </a:lnTo>
                  <a:lnTo>
                    <a:pt x="3307" y="17979"/>
                  </a:lnTo>
                  <a:lnTo>
                    <a:pt x="6134" y="17979"/>
                  </a:lnTo>
                  <a:lnTo>
                    <a:pt x="6306" y="17968"/>
                  </a:lnTo>
                  <a:lnTo>
                    <a:pt x="6473" y="17933"/>
                  </a:lnTo>
                  <a:lnTo>
                    <a:pt x="6640" y="17874"/>
                  </a:lnTo>
                  <a:lnTo>
                    <a:pt x="6803" y="17792"/>
                  </a:lnTo>
                  <a:lnTo>
                    <a:pt x="6961" y="17698"/>
                  </a:lnTo>
                  <a:lnTo>
                    <a:pt x="7119" y="17581"/>
                  </a:lnTo>
                  <a:lnTo>
                    <a:pt x="7273" y="17440"/>
                  </a:lnTo>
                  <a:lnTo>
                    <a:pt x="7423" y="17288"/>
                  </a:lnTo>
                  <a:lnTo>
                    <a:pt x="7568" y="17112"/>
                  </a:lnTo>
                  <a:lnTo>
                    <a:pt x="7713" y="16913"/>
                  </a:lnTo>
                  <a:lnTo>
                    <a:pt x="7849" y="16702"/>
                  </a:lnTo>
                  <a:lnTo>
                    <a:pt x="7985" y="16468"/>
                  </a:lnTo>
                  <a:lnTo>
                    <a:pt x="8113" y="16221"/>
                  </a:lnTo>
                  <a:lnTo>
                    <a:pt x="8240" y="15964"/>
                  </a:lnTo>
                  <a:lnTo>
                    <a:pt x="8359" y="15682"/>
                  </a:lnTo>
                  <a:lnTo>
                    <a:pt x="8473" y="15401"/>
                  </a:lnTo>
                  <a:lnTo>
                    <a:pt x="8583" y="15085"/>
                  </a:lnTo>
                  <a:lnTo>
                    <a:pt x="8685" y="14768"/>
                  </a:lnTo>
                  <a:lnTo>
                    <a:pt x="8786" y="14440"/>
                  </a:lnTo>
                  <a:lnTo>
                    <a:pt x="8878" y="14088"/>
                  </a:lnTo>
                  <a:lnTo>
                    <a:pt x="8962" y="13737"/>
                  </a:lnTo>
                  <a:lnTo>
                    <a:pt x="9041" y="13362"/>
                  </a:lnTo>
                  <a:lnTo>
                    <a:pt x="9115" y="12987"/>
                  </a:lnTo>
                  <a:lnTo>
                    <a:pt x="9181" y="12600"/>
                  </a:lnTo>
                  <a:lnTo>
                    <a:pt x="9243" y="12190"/>
                  </a:lnTo>
                  <a:lnTo>
                    <a:pt x="9291" y="11791"/>
                  </a:lnTo>
                  <a:lnTo>
                    <a:pt x="9335" y="11369"/>
                  </a:lnTo>
                  <a:lnTo>
                    <a:pt x="9375" y="10947"/>
                  </a:lnTo>
                  <a:lnTo>
                    <a:pt x="9401" y="10502"/>
                  </a:lnTo>
                  <a:lnTo>
                    <a:pt x="9423" y="10068"/>
                  </a:lnTo>
                  <a:lnTo>
                    <a:pt x="9436" y="9623"/>
                  </a:lnTo>
                  <a:lnTo>
                    <a:pt x="9441" y="9166"/>
                  </a:lnTo>
                  <a:lnTo>
                    <a:pt x="9441" y="8802"/>
                  </a:lnTo>
                  <a:lnTo>
                    <a:pt x="9436" y="8357"/>
                  </a:lnTo>
                  <a:lnTo>
                    <a:pt x="9423" y="7912"/>
                  </a:lnTo>
                  <a:lnTo>
                    <a:pt x="9401" y="7466"/>
                  </a:lnTo>
                  <a:lnTo>
                    <a:pt x="9375" y="7033"/>
                  </a:lnTo>
                  <a:lnTo>
                    <a:pt x="9335" y="6611"/>
                  </a:lnTo>
                  <a:lnTo>
                    <a:pt x="9291" y="6189"/>
                  </a:lnTo>
                  <a:lnTo>
                    <a:pt x="9243" y="5778"/>
                  </a:lnTo>
                  <a:lnTo>
                    <a:pt x="9181" y="5380"/>
                  </a:lnTo>
                  <a:lnTo>
                    <a:pt x="9115" y="4993"/>
                  </a:lnTo>
                  <a:lnTo>
                    <a:pt x="9041" y="4606"/>
                  </a:lnTo>
                  <a:lnTo>
                    <a:pt x="8962" y="4243"/>
                  </a:lnTo>
                  <a:lnTo>
                    <a:pt x="8878" y="3880"/>
                  </a:lnTo>
                  <a:lnTo>
                    <a:pt x="8786" y="3540"/>
                  </a:lnTo>
                  <a:lnTo>
                    <a:pt x="8685" y="3200"/>
                  </a:lnTo>
                  <a:lnTo>
                    <a:pt x="8583" y="2884"/>
                  </a:lnTo>
                  <a:lnTo>
                    <a:pt x="8473" y="2579"/>
                  </a:lnTo>
                  <a:lnTo>
                    <a:pt x="8359" y="2286"/>
                  </a:lnTo>
                  <a:lnTo>
                    <a:pt x="8240" y="2004"/>
                  </a:lnTo>
                  <a:lnTo>
                    <a:pt x="8113" y="1747"/>
                  </a:lnTo>
                  <a:lnTo>
                    <a:pt x="7985" y="1501"/>
                  </a:lnTo>
                  <a:lnTo>
                    <a:pt x="7849" y="1278"/>
                  </a:lnTo>
                  <a:lnTo>
                    <a:pt x="7713" y="1055"/>
                  </a:lnTo>
                  <a:lnTo>
                    <a:pt x="7568" y="868"/>
                  </a:lnTo>
                  <a:lnTo>
                    <a:pt x="7423" y="692"/>
                  </a:lnTo>
                  <a:lnTo>
                    <a:pt x="7273" y="528"/>
                  </a:lnTo>
                  <a:lnTo>
                    <a:pt x="7119" y="387"/>
                  </a:lnTo>
                  <a:lnTo>
                    <a:pt x="6961" y="270"/>
                  </a:lnTo>
                  <a:lnTo>
                    <a:pt x="6803" y="176"/>
                  </a:lnTo>
                  <a:lnTo>
                    <a:pt x="6640" y="94"/>
                  </a:lnTo>
                  <a:lnTo>
                    <a:pt x="6473" y="47"/>
                  </a:lnTo>
                  <a:lnTo>
                    <a:pt x="6306" y="12"/>
                  </a:lnTo>
                  <a:lnTo>
                    <a:pt x="613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9"/>
            <p:cNvSpPr/>
            <p:nvPr/>
          </p:nvSpPr>
          <p:spPr>
            <a:xfrm>
              <a:off x="4028452" y="-7821123"/>
              <a:ext cx="32575" cy="413750"/>
            </a:xfrm>
            <a:custGeom>
              <a:avLst/>
              <a:gdLst/>
              <a:ahLst/>
              <a:cxnLst/>
              <a:rect l="l" t="t" r="r" b="b"/>
              <a:pathLst>
                <a:path w="1303" h="16550" extrusionOk="0">
                  <a:moveTo>
                    <a:pt x="5" y="0"/>
                  </a:moveTo>
                  <a:lnTo>
                    <a:pt x="1" y="12"/>
                  </a:lnTo>
                  <a:lnTo>
                    <a:pt x="102" y="188"/>
                  </a:lnTo>
                  <a:lnTo>
                    <a:pt x="194" y="376"/>
                  </a:lnTo>
                  <a:lnTo>
                    <a:pt x="282" y="586"/>
                  </a:lnTo>
                  <a:lnTo>
                    <a:pt x="370" y="809"/>
                  </a:lnTo>
                  <a:lnTo>
                    <a:pt x="445" y="1044"/>
                  </a:lnTo>
                  <a:lnTo>
                    <a:pt x="520" y="1290"/>
                  </a:lnTo>
                  <a:lnTo>
                    <a:pt x="586" y="1548"/>
                  </a:lnTo>
                  <a:lnTo>
                    <a:pt x="643" y="1829"/>
                  </a:lnTo>
                  <a:lnTo>
                    <a:pt x="696" y="2180"/>
                  </a:lnTo>
                  <a:lnTo>
                    <a:pt x="744" y="2544"/>
                  </a:lnTo>
                  <a:lnTo>
                    <a:pt x="788" y="2919"/>
                  </a:lnTo>
                  <a:lnTo>
                    <a:pt x="832" y="3282"/>
                  </a:lnTo>
                  <a:lnTo>
                    <a:pt x="872" y="3657"/>
                  </a:lnTo>
                  <a:lnTo>
                    <a:pt x="902" y="4032"/>
                  </a:lnTo>
                  <a:lnTo>
                    <a:pt x="933" y="4407"/>
                  </a:lnTo>
                  <a:lnTo>
                    <a:pt x="960" y="4782"/>
                  </a:lnTo>
                  <a:lnTo>
                    <a:pt x="986" y="5169"/>
                  </a:lnTo>
                  <a:lnTo>
                    <a:pt x="1004" y="5544"/>
                  </a:lnTo>
                  <a:lnTo>
                    <a:pt x="1021" y="5931"/>
                  </a:lnTo>
                  <a:lnTo>
                    <a:pt x="1034" y="6306"/>
                  </a:lnTo>
                  <a:lnTo>
                    <a:pt x="1043" y="6693"/>
                  </a:lnTo>
                  <a:lnTo>
                    <a:pt x="1047" y="7080"/>
                  </a:lnTo>
                  <a:lnTo>
                    <a:pt x="1052" y="7466"/>
                  </a:lnTo>
                  <a:lnTo>
                    <a:pt x="1047" y="7853"/>
                  </a:lnTo>
                  <a:lnTo>
                    <a:pt x="1039" y="8404"/>
                  </a:lnTo>
                  <a:lnTo>
                    <a:pt x="1030" y="8955"/>
                  </a:lnTo>
                  <a:lnTo>
                    <a:pt x="1017" y="9506"/>
                  </a:lnTo>
                  <a:lnTo>
                    <a:pt x="995" y="10057"/>
                  </a:lnTo>
                  <a:lnTo>
                    <a:pt x="977" y="10607"/>
                  </a:lnTo>
                  <a:lnTo>
                    <a:pt x="951" y="11158"/>
                  </a:lnTo>
                  <a:lnTo>
                    <a:pt x="920" y="11709"/>
                  </a:lnTo>
                  <a:lnTo>
                    <a:pt x="889" y="12248"/>
                  </a:lnTo>
                  <a:lnTo>
                    <a:pt x="854" y="12799"/>
                  </a:lnTo>
                  <a:lnTo>
                    <a:pt x="814" y="13338"/>
                  </a:lnTo>
                  <a:lnTo>
                    <a:pt x="775" y="13877"/>
                  </a:lnTo>
                  <a:lnTo>
                    <a:pt x="726" y="14417"/>
                  </a:lnTo>
                  <a:lnTo>
                    <a:pt x="678" y="14956"/>
                  </a:lnTo>
                  <a:lnTo>
                    <a:pt x="625" y="15483"/>
                  </a:lnTo>
                  <a:lnTo>
                    <a:pt x="568" y="16022"/>
                  </a:lnTo>
                  <a:lnTo>
                    <a:pt x="511" y="16550"/>
                  </a:lnTo>
                  <a:lnTo>
                    <a:pt x="511" y="16550"/>
                  </a:lnTo>
                  <a:lnTo>
                    <a:pt x="581" y="16280"/>
                  </a:lnTo>
                  <a:lnTo>
                    <a:pt x="647" y="15999"/>
                  </a:lnTo>
                  <a:lnTo>
                    <a:pt x="709" y="15706"/>
                  </a:lnTo>
                  <a:lnTo>
                    <a:pt x="766" y="15401"/>
                  </a:lnTo>
                  <a:lnTo>
                    <a:pt x="814" y="15108"/>
                  </a:lnTo>
                  <a:lnTo>
                    <a:pt x="858" y="14792"/>
                  </a:lnTo>
                  <a:lnTo>
                    <a:pt x="898" y="14475"/>
                  </a:lnTo>
                  <a:lnTo>
                    <a:pt x="933" y="14159"/>
                  </a:lnTo>
                  <a:lnTo>
                    <a:pt x="977" y="13772"/>
                  </a:lnTo>
                  <a:lnTo>
                    <a:pt x="1021" y="13385"/>
                  </a:lnTo>
                  <a:lnTo>
                    <a:pt x="1061" y="12998"/>
                  </a:lnTo>
                  <a:lnTo>
                    <a:pt x="1096" y="12612"/>
                  </a:lnTo>
                  <a:lnTo>
                    <a:pt x="1131" y="12225"/>
                  </a:lnTo>
                  <a:lnTo>
                    <a:pt x="1162" y="11838"/>
                  </a:lnTo>
                  <a:lnTo>
                    <a:pt x="1188" y="11440"/>
                  </a:lnTo>
                  <a:lnTo>
                    <a:pt x="1215" y="11041"/>
                  </a:lnTo>
                  <a:lnTo>
                    <a:pt x="1232" y="10654"/>
                  </a:lnTo>
                  <a:lnTo>
                    <a:pt x="1254" y="10256"/>
                  </a:lnTo>
                  <a:lnTo>
                    <a:pt x="1267" y="9857"/>
                  </a:lnTo>
                  <a:lnTo>
                    <a:pt x="1281" y="9459"/>
                  </a:lnTo>
                  <a:lnTo>
                    <a:pt x="1289" y="9060"/>
                  </a:lnTo>
                  <a:lnTo>
                    <a:pt x="1294" y="8662"/>
                  </a:lnTo>
                  <a:lnTo>
                    <a:pt x="1298" y="8252"/>
                  </a:lnTo>
                  <a:lnTo>
                    <a:pt x="1298" y="7853"/>
                  </a:lnTo>
                  <a:lnTo>
                    <a:pt x="1302" y="7455"/>
                  </a:lnTo>
                  <a:lnTo>
                    <a:pt x="1302" y="7044"/>
                  </a:lnTo>
                  <a:lnTo>
                    <a:pt x="1294" y="6646"/>
                  </a:lnTo>
                  <a:lnTo>
                    <a:pt x="1285" y="6236"/>
                  </a:lnTo>
                  <a:lnTo>
                    <a:pt x="1272" y="5837"/>
                  </a:lnTo>
                  <a:lnTo>
                    <a:pt x="1250" y="5439"/>
                  </a:lnTo>
                  <a:lnTo>
                    <a:pt x="1228" y="5040"/>
                  </a:lnTo>
                  <a:lnTo>
                    <a:pt x="1201" y="4642"/>
                  </a:lnTo>
                  <a:lnTo>
                    <a:pt x="1166" y="4255"/>
                  </a:lnTo>
                  <a:lnTo>
                    <a:pt x="1131" y="3868"/>
                  </a:lnTo>
                  <a:lnTo>
                    <a:pt x="1091" y="3470"/>
                  </a:lnTo>
                  <a:lnTo>
                    <a:pt x="1043" y="3095"/>
                  </a:lnTo>
                  <a:lnTo>
                    <a:pt x="995" y="2708"/>
                  </a:lnTo>
                  <a:lnTo>
                    <a:pt x="938" y="2333"/>
                  </a:lnTo>
                  <a:lnTo>
                    <a:pt x="880" y="1958"/>
                  </a:lnTo>
                  <a:lnTo>
                    <a:pt x="819" y="1594"/>
                  </a:lnTo>
                  <a:lnTo>
                    <a:pt x="766" y="1383"/>
                  </a:lnTo>
                  <a:lnTo>
                    <a:pt x="713" y="1173"/>
                  </a:lnTo>
                  <a:lnTo>
                    <a:pt x="652" y="985"/>
                  </a:lnTo>
                  <a:lnTo>
                    <a:pt x="586" y="797"/>
                  </a:lnTo>
                  <a:lnTo>
                    <a:pt x="515" y="633"/>
                  </a:lnTo>
                  <a:lnTo>
                    <a:pt x="445" y="469"/>
                  </a:lnTo>
                  <a:lnTo>
                    <a:pt x="366" y="329"/>
                  </a:lnTo>
                  <a:lnTo>
                    <a:pt x="282" y="200"/>
                  </a:lnTo>
                  <a:lnTo>
                    <a:pt x="221" y="129"/>
                  </a:lnTo>
                  <a:lnTo>
                    <a:pt x="164" y="83"/>
                  </a:lnTo>
                  <a:lnTo>
                    <a:pt x="120" y="36"/>
                  </a:lnTo>
                  <a:lnTo>
                    <a:pt x="76" y="1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9"/>
            <p:cNvSpPr/>
            <p:nvPr/>
          </p:nvSpPr>
          <p:spPr>
            <a:xfrm>
              <a:off x="3766725" y="-11165300"/>
              <a:ext cx="204800" cy="508975"/>
            </a:xfrm>
            <a:custGeom>
              <a:avLst/>
              <a:gdLst/>
              <a:ahLst/>
              <a:cxnLst/>
              <a:rect l="l" t="t" r="r" b="b"/>
              <a:pathLst>
                <a:path w="8192" h="20359" extrusionOk="0">
                  <a:moveTo>
                    <a:pt x="0" y="0"/>
                  </a:moveTo>
                  <a:lnTo>
                    <a:pt x="0" y="1219"/>
                  </a:lnTo>
                  <a:lnTo>
                    <a:pt x="5" y="2766"/>
                  </a:lnTo>
                  <a:lnTo>
                    <a:pt x="18" y="4536"/>
                  </a:lnTo>
                  <a:lnTo>
                    <a:pt x="27" y="5474"/>
                  </a:lnTo>
                  <a:lnTo>
                    <a:pt x="35" y="6423"/>
                  </a:lnTo>
                  <a:lnTo>
                    <a:pt x="53" y="7373"/>
                  </a:lnTo>
                  <a:lnTo>
                    <a:pt x="71" y="8298"/>
                  </a:lnTo>
                  <a:lnTo>
                    <a:pt x="97" y="9213"/>
                  </a:lnTo>
                  <a:lnTo>
                    <a:pt x="123" y="10068"/>
                  </a:lnTo>
                  <a:lnTo>
                    <a:pt x="159" y="10877"/>
                  </a:lnTo>
                  <a:lnTo>
                    <a:pt x="198" y="11604"/>
                  </a:lnTo>
                  <a:lnTo>
                    <a:pt x="220" y="11944"/>
                  </a:lnTo>
                  <a:lnTo>
                    <a:pt x="242" y="12260"/>
                  </a:lnTo>
                  <a:lnTo>
                    <a:pt x="268" y="12541"/>
                  </a:lnTo>
                  <a:lnTo>
                    <a:pt x="295" y="12811"/>
                  </a:lnTo>
                  <a:lnTo>
                    <a:pt x="343" y="13303"/>
                  </a:lnTo>
                  <a:lnTo>
                    <a:pt x="400" y="13784"/>
                  </a:lnTo>
                  <a:lnTo>
                    <a:pt x="466" y="14264"/>
                  </a:lnTo>
                  <a:lnTo>
                    <a:pt x="541" y="14721"/>
                  </a:lnTo>
                  <a:lnTo>
                    <a:pt x="625" y="15178"/>
                  </a:lnTo>
                  <a:lnTo>
                    <a:pt x="717" y="15624"/>
                  </a:lnTo>
                  <a:lnTo>
                    <a:pt x="814" y="16046"/>
                  </a:lnTo>
                  <a:lnTo>
                    <a:pt x="919" y="16468"/>
                  </a:lnTo>
                  <a:lnTo>
                    <a:pt x="1034" y="16866"/>
                  </a:lnTo>
                  <a:lnTo>
                    <a:pt x="1157" y="17253"/>
                  </a:lnTo>
                  <a:lnTo>
                    <a:pt x="1284" y="17616"/>
                  </a:lnTo>
                  <a:lnTo>
                    <a:pt x="1421" y="17980"/>
                  </a:lnTo>
                  <a:lnTo>
                    <a:pt x="1561" y="18308"/>
                  </a:lnTo>
                  <a:lnTo>
                    <a:pt x="1706" y="18624"/>
                  </a:lnTo>
                  <a:lnTo>
                    <a:pt x="1865" y="18929"/>
                  </a:lnTo>
                  <a:lnTo>
                    <a:pt x="2023" y="19210"/>
                  </a:lnTo>
                  <a:lnTo>
                    <a:pt x="2159" y="19363"/>
                  </a:lnTo>
                  <a:lnTo>
                    <a:pt x="2296" y="19503"/>
                  </a:lnTo>
                  <a:lnTo>
                    <a:pt x="2436" y="19644"/>
                  </a:lnTo>
                  <a:lnTo>
                    <a:pt x="2577" y="19761"/>
                  </a:lnTo>
                  <a:lnTo>
                    <a:pt x="2718" y="19878"/>
                  </a:lnTo>
                  <a:lnTo>
                    <a:pt x="2858" y="19972"/>
                  </a:lnTo>
                  <a:lnTo>
                    <a:pt x="2999" y="20054"/>
                  </a:lnTo>
                  <a:lnTo>
                    <a:pt x="3144" y="20136"/>
                  </a:lnTo>
                  <a:lnTo>
                    <a:pt x="3285" y="20195"/>
                  </a:lnTo>
                  <a:lnTo>
                    <a:pt x="3430" y="20253"/>
                  </a:lnTo>
                  <a:lnTo>
                    <a:pt x="3575" y="20300"/>
                  </a:lnTo>
                  <a:lnTo>
                    <a:pt x="3716" y="20324"/>
                  </a:lnTo>
                  <a:lnTo>
                    <a:pt x="3861" y="20347"/>
                  </a:lnTo>
                  <a:lnTo>
                    <a:pt x="4006" y="20359"/>
                  </a:lnTo>
                  <a:lnTo>
                    <a:pt x="4151" y="20347"/>
                  </a:lnTo>
                  <a:lnTo>
                    <a:pt x="4296" y="20335"/>
                  </a:lnTo>
                  <a:lnTo>
                    <a:pt x="4441" y="20312"/>
                  </a:lnTo>
                  <a:lnTo>
                    <a:pt x="4586" y="20277"/>
                  </a:lnTo>
                  <a:lnTo>
                    <a:pt x="4727" y="20230"/>
                  </a:lnTo>
                  <a:lnTo>
                    <a:pt x="4872" y="20171"/>
                  </a:lnTo>
                  <a:lnTo>
                    <a:pt x="5013" y="20101"/>
                  </a:lnTo>
                  <a:lnTo>
                    <a:pt x="5154" y="20019"/>
                  </a:lnTo>
                  <a:lnTo>
                    <a:pt x="5294" y="19925"/>
                  </a:lnTo>
                  <a:lnTo>
                    <a:pt x="5435" y="19831"/>
                  </a:lnTo>
                  <a:lnTo>
                    <a:pt x="5576" y="19714"/>
                  </a:lnTo>
                  <a:lnTo>
                    <a:pt x="5712" y="19585"/>
                  </a:lnTo>
                  <a:lnTo>
                    <a:pt x="5853" y="19456"/>
                  </a:lnTo>
                  <a:lnTo>
                    <a:pt x="5985" y="19304"/>
                  </a:lnTo>
                  <a:lnTo>
                    <a:pt x="6121" y="19152"/>
                  </a:lnTo>
                  <a:lnTo>
                    <a:pt x="6253" y="18976"/>
                  </a:lnTo>
                  <a:lnTo>
                    <a:pt x="6385" y="18800"/>
                  </a:lnTo>
                  <a:lnTo>
                    <a:pt x="6517" y="18612"/>
                  </a:lnTo>
                  <a:lnTo>
                    <a:pt x="6605" y="18413"/>
                  </a:lnTo>
                  <a:lnTo>
                    <a:pt x="6693" y="18202"/>
                  </a:lnTo>
                  <a:lnTo>
                    <a:pt x="6776" y="18003"/>
                  </a:lnTo>
                  <a:lnTo>
                    <a:pt x="6860" y="17780"/>
                  </a:lnTo>
                  <a:lnTo>
                    <a:pt x="6939" y="17558"/>
                  </a:lnTo>
                  <a:lnTo>
                    <a:pt x="7018" y="17335"/>
                  </a:lnTo>
                  <a:lnTo>
                    <a:pt x="7093" y="17101"/>
                  </a:lnTo>
                  <a:lnTo>
                    <a:pt x="7163" y="16866"/>
                  </a:lnTo>
                  <a:lnTo>
                    <a:pt x="7233" y="16620"/>
                  </a:lnTo>
                  <a:lnTo>
                    <a:pt x="7299" y="16374"/>
                  </a:lnTo>
                  <a:lnTo>
                    <a:pt x="7361" y="16128"/>
                  </a:lnTo>
                  <a:lnTo>
                    <a:pt x="7422" y="15870"/>
                  </a:lnTo>
                  <a:lnTo>
                    <a:pt x="7480" y="15612"/>
                  </a:lnTo>
                  <a:lnTo>
                    <a:pt x="7532" y="15342"/>
                  </a:lnTo>
                  <a:lnTo>
                    <a:pt x="7585" y="15073"/>
                  </a:lnTo>
                  <a:lnTo>
                    <a:pt x="7634" y="14803"/>
                  </a:lnTo>
                  <a:lnTo>
                    <a:pt x="7677" y="14522"/>
                  </a:lnTo>
                  <a:lnTo>
                    <a:pt x="7721" y="14241"/>
                  </a:lnTo>
                  <a:lnTo>
                    <a:pt x="7761" y="13959"/>
                  </a:lnTo>
                  <a:lnTo>
                    <a:pt x="7796" y="13666"/>
                  </a:lnTo>
                  <a:lnTo>
                    <a:pt x="7831" y="13385"/>
                  </a:lnTo>
                  <a:lnTo>
                    <a:pt x="7862" y="13092"/>
                  </a:lnTo>
                  <a:lnTo>
                    <a:pt x="7889" y="12799"/>
                  </a:lnTo>
                  <a:lnTo>
                    <a:pt x="7911" y="12494"/>
                  </a:lnTo>
                  <a:lnTo>
                    <a:pt x="7933" y="12201"/>
                  </a:lnTo>
                  <a:lnTo>
                    <a:pt x="7950" y="11897"/>
                  </a:lnTo>
                  <a:lnTo>
                    <a:pt x="7963" y="11592"/>
                  </a:lnTo>
                  <a:lnTo>
                    <a:pt x="7972" y="11287"/>
                  </a:lnTo>
                  <a:lnTo>
                    <a:pt x="7981" y="10982"/>
                  </a:lnTo>
                  <a:lnTo>
                    <a:pt x="7985" y="10678"/>
                  </a:lnTo>
                  <a:lnTo>
                    <a:pt x="7985" y="10361"/>
                  </a:lnTo>
                  <a:lnTo>
                    <a:pt x="7981" y="10057"/>
                  </a:lnTo>
                  <a:lnTo>
                    <a:pt x="8192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9"/>
            <p:cNvSpPr/>
            <p:nvPr/>
          </p:nvSpPr>
          <p:spPr>
            <a:xfrm>
              <a:off x="3766725" y="-11165300"/>
              <a:ext cx="204800" cy="508975"/>
            </a:xfrm>
            <a:custGeom>
              <a:avLst/>
              <a:gdLst/>
              <a:ahLst/>
              <a:cxnLst/>
              <a:rect l="l" t="t" r="r" b="b"/>
              <a:pathLst>
                <a:path w="8192" h="20359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1219"/>
                  </a:lnTo>
                  <a:lnTo>
                    <a:pt x="5" y="2766"/>
                  </a:lnTo>
                  <a:lnTo>
                    <a:pt x="18" y="4536"/>
                  </a:lnTo>
                  <a:lnTo>
                    <a:pt x="27" y="5474"/>
                  </a:lnTo>
                  <a:lnTo>
                    <a:pt x="35" y="6423"/>
                  </a:lnTo>
                  <a:lnTo>
                    <a:pt x="53" y="7373"/>
                  </a:lnTo>
                  <a:lnTo>
                    <a:pt x="71" y="8298"/>
                  </a:lnTo>
                  <a:lnTo>
                    <a:pt x="97" y="9213"/>
                  </a:lnTo>
                  <a:lnTo>
                    <a:pt x="123" y="10068"/>
                  </a:lnTo>
                  <a:lnTo>
                    <a:pt x="159" y="10877"/>
                  </a:lnTo>
                  <a:lnTo>
                    <a:pt x="198" y="11604"/>
                  </a:lnTo>
                  <a:lnTo>
                    <a:pt x="220" y="11944"/>
                  </a:lnTo>
                  <a:lnTo>
                    <a:pt x="242" y="12260"/>
                  </a:lnTo>
                  <a:lnTo>
                    <a:pt x="268" y="12541"/>
                  </a:lnTo>
                  <a:lnTo>
                    <a:pt x="295" y="12811"/>
                  </a:lnTo>
                  <a:lnTo>
                    <a:pt x="295" y="12811"/>
                  </a:lnTo>
                  <a:lnTo>
                    <a:pt x="343" y="13303"/>
                  </a:lnTo>
                  <a:lnTo>
                    <a:pt x="400" y="13784"/>
                  </a:lnTo>
                  <a:lnTo>
                    <a:pt x="466" y="14264"/>
                  </a:lnTo>
                  <a:lnTo>
                    <a:pt x="541" y="14721"/>
                  </a:lnTo>
                  <a:lnTo>
                    <a:pt x="625" y="15178"/>
                  </a:lnTo>
                  <a:lnTo>
                    <a:pt x="717" y="15624"/>
                  </a:lnTo>
                  <a:lnTo>
                    <a:pt x="814" y="16046"/>
                  </a:lnTo>
                  <a:lnTo>
                    <a:pt x="919" y="16468"/>
                  </a:lnTo>
                  <a:lnTo>
                    <a:pt x="1034" y="16866"/>
                  </a:lnTo>
                  <a:lnTo>
                    <a:pt x="1157" y="17253"/>
                  </a:lnTo>
                  <a:lnTo>
                    <a:pt x="1284" y="17616"/>
                  </a:lnTo>
                  <a:lnTo>
                    <a:pt x="1421" y="17980"/>
                  </a:lnTo>
                  <a:lnTo>
                    <a:pt x="1561" y="18308"/>
                  </a:lnTo>
                  <a:lnTo>
                    <a:pt x="1706" y="18624"/>
                  </a:lnTo>
                  <a:lnTo>
                    <a:pt x="1865" y="18929"/>
                  </a:lnTo>
                  <a:lnTo>
                    <a:pt x="2023" y="19210"/>
                  </a:lnTo>
                  <a:lnTo>
                    <a:pt x="2023" y="19210"/>
                  </a:lnTo>
                  <a:lnTo>
                    <a:pt x="2159" y="19363"/>
                  </a:lnTo>
                  <a:lnTo>
                    <a:pt x="2296" y="19503"/>
                  </a:lnTo>
                  <a:lnTo>
                    <a:pt x="2436" y="19644"/>
                  </a:lnTo>
                  <a:lnTo>
                    <a:pt x="2577" y="19761"/>
                  </a:lnTo>
                  <a:lnTo>
                    <a:pt x="2718" y="19878"/>
                  </a:lnTo>
                  <a:lnTo>
                    <a:pt x="2858" y="19972"/>
                  </a:lnTo>
                  <a:lnTo>
                    <a:pt x="2999" y="20054"/>
                  </a:lnTo>
                  <a:lnTo>
                    <a:pt x="3144" y="20136"/>
                  </a:lnTo>
                  <a:lnTo>
                    <a:pt x="3285" y="20195"/>
                  </a:lnTo>
                  <a:lnTo>
                    <a:pt x="3430" y="20253"/>
                  </a:lnTo>
                  <a:lnTo>
                    <a:pt x="3575" y="20300"/>
                  </a:lnTo>
                  <a:lnTo>
                    <a:pt x="3716" y="20324"/>
                  </a:lnTo>
                  <a:lnTo>
                    <a:pt x="3861" y="20347"/>
                  </a:lnTo>
                  <a:lnTo>
                    <a:pt x="4006" y="20359"/>
                  </a:lnTo>
                  <a:lnTo>
                    <a:pt x="4151" y="20347"/>
                  </a:lnTo>
                  <a:lnTo>
                    <a:pt x="4296" y="20335"/>
                  </a:lnTo>
                  <a:lnTo>
                    <a:pt x="4441" y="20312"/>
                  </a:lnTo>
                  <a:lnTo>
                    <a:pt x="4586" y="20277"/>
                  </a:lnTo>
                  <a:lnTo>
                    <a:pt x="4727" y="20230"/>
                  </a:lnTo>
                  <a:lnTo>
                    <a:pt x="4872" y="20171"/>
                  </a:lnTo>
                  <a:lnTo>
                    <a:pt x="5013" y="20101"/>
                  </a:lnTo>
                  <a:lnTo>
                    <a:pt x="5154" y="20019"/>
                  </a:lnTo>
                  <a:lnTo>
                    <a:pt x="5294" y="19925"/>
                  </a:lnTo>
                  <a:lnTo>
                    <a:pt x="5435" y="19831"/>
                  </a:lnTo>
                  <a:lnTo>
                    <a:pt x="5576" y="19714"/>
                  </a:lnTo>
                  <a:lnTo>
                    <a:pt x="5712" y="19585"/>
                  </a:lnTo>
                  <a:lnTo>
                    <a:pt x="5853" y="19456"/>
                  </a:lnTo>
                  <a:lnTo>
                    <a:pt x="5985" y="19304"/>
                  </a:lnTo>
                  <a:lnTo>
                    <a:pt x="6121" y="19152"/>
                  </a:lnTo>
                  <a:lnTo>
                    <a:pt x="6253" y="18976"/>
                  </a:lnTo>
                  <a:lnTo>
                    <a:pt x="6385" y="18800"/>
                  </a:lnTo>
                  <a:lnTo>
                    <a:pt x="6517" y="18612"/>
                  </a:lnTo>
                  <a:lnTo>
                    <a:pt x="6517" y="18612"/>
                  </a:lnTo>
                  <a:lnTo>
                    <a:pt x="6605" y="18413"/>
                  </a:lnTo>
                  <a:lnTo>
                    <a:pt x="6693" y="18202"/>
                  </a:lnTo>
                  <a:lnTo>
                    <a:pt x="6776" y="18003"/>
                  </a:lnTo>
                  <a:lnTo>
                    <a:pt x="6860" y="17780"/>
                  </a:lnTo>
                  <a:lnTo>
                    <a:pt x="6939" y="17558"/>
                  </a:lnTo>
                  <a:lnTo>
                    <a:pt x="7018" y="17335"/>
                  </a:lnTo>
                  <a:lnTo>
                    <a:pt x="7093" y="17101"/>
                  </a:lnTo>
                  <a:lnTo>
                    <a:pt x="7163" y="16866"/>
                  </a:lnTo>
                  <a:lnTo>
                    <a:pt x="7233" y="16620"/>
                  </a:lnTo>
                  <a:lnTo>
                    <a:pt x="7299" y="16374"/>
                  </a:lnTo>
                  <a:lnTo>
                    <a:pt x="7361" y="16128"/>
                  </a:lnTo>
                  <a:lnTo>
                    <a:pt x="7422" y="15870"/>
                  </a:lnTo>
                  <a:lnTo>
                    <a:pt x="7480" y="15612"/>
                  </a:lnTo>
                  <a:lnTo>
                    <a:pt x="7532" y="15342"/>
                  </a:lnTo>
                  <a:lnTo>
                    <a:pt x="7585" y="15073"/>
                  </a:lnTo>
                  <a:lnTo>
                    <a:pt x="7634" y="14803"/>
                  </a:lnTo>
                  <a:lnTo>
                    <a:pt x="7677" y="14522"/>
                  </a:lnTo>
                  <a:lnTo>
                    <a:pt x="7721" y="14241"/>
                  </a:lnTo>
                  <a:lnTo>
                    <a:pt x="7761" y="13959"/>
                  </a:lnTo>
                  <a:lnTo>
                    <a:pt x="7796" y="13666"/>
                  </a:lnTo>
                  <a:lnTo>
                    <a:pt x="7831" y="13385"/>
                  </a:lnTo>
                  <a:lnTo>
                    <a:pt x="7862" y="13092"/>
                  </a:lnTo>
                  <a:lnTo>
                    <a:pt x="7889" y="12799"/>
                  </a:lnTo>
                  <a:lnTo>
                    <a:pt x="7911" y="12494"/>
                  </a:lnTo>
                  <a:lnTo>
                    <a:pt x="7933" y="12201"/>
                  </a:lnTo>
                  <a:lnTo>
                    <a:pt x="7950" y="11897"/>
                  </a:lnTo>
                  <a:lnTo>
                    <a:pt x="7963" y="11592"/>
                  </a:lnTo>
                  <a:lnTo>
                    <a:pt x="7972" y="11287"/>
                  </a:lnTo>
                  <a:lnTo>
                    <a:pt x="7981" y="10982"/>
                  </a:lnTo>
                  <a:lnTo>
                    <a:pt x="7985" y="10678"/>
                  </a:lnTo>
                  <a:lnTo>
                    <a:pt x="7985" y="10361"/>
                  </a:lnTo>
                  <a:lnTo>
                    <a:pt x="7981" y="10057"/>
                  </a:lnTo>
                  <a:lnTo>
                    <a:pt x="8192" y="9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9"/>
            <p:cNvSpPr/>
            <p:nvPr/>
          </p:nvSpPr>
          <p:spPr>
            <a:xfrm>
              <a:off x="3764625" y="-11220400"/>
              <a:ext cx="381900" cy="142725"/>
            </a:xfrm>
            <a:custGeom>
              <a:avLst/>
              <a:gdLst/>
              <a:ahLst/>
              <a:cxnLst/>
              <a:rect l="l" t="t" r="r" b="b"/>
              <a:pathLst>
                <a:path w="15276" h="5709" extrusionOk="0">
                  <a:moveTo>
                    <a:pt x="9010" y="1"/>
                  </a:moveTo>
                  <a:lnTo>
                    <a:pt x="7590" y="13"/>
                  </a:lnTo>
                  <a:lnTo>
                    <a:pt x="6174" y="24"/>
                  </a:lnTo>
                  <a:lnTo>
                    <a:pt x="4802" y="60"/>
                  </a:lnTo>
                  <a:lnTo>
                    <a:pt x="3518" y="106"/>
                  </a:lnTo>
                  <a:lnTo>
                    <a:pt x="2371" y="142"/>
                  </a:lnTo>
                  <a:lnTo>
                    <a:pt x="656" y="224"/>
                  </a:lnTo>
                  <a:lnTo>
                    <a:pt x="1" y="259"/>
                  </a:lnTo>
                  <a:lnTo>
                    <a:pt x="221" y="5498"/>
                  </a:lnTo>
                  <a:lnTo>
                    <a:pt x="8953" y="5709"/>
                  </a:lnTo>
                  <a:lnTo>
                    <a:pt x="9230" y="5556"/>
                  </a:lnTo>
                  <a:lnTo>
                    <a:pt x="9960" y="5134"/>
                  </a:lnTo>
                  <a:lnTo>
                    <a:pt x="10444" y="4853"/>
                  </a:lnTo>
                  <a:lnTo>
                    <a:pt x="10989" y="4525"/>
                  </a:lnTo>
                  <a:lnTo>
                    <a:pt x="11565" y="4162"/>
                  </a:lnTo>
                  <a:lnTo>
                    <a:pt x="12163" y="3775"/>
                  </a:lnTo>
                  <a:lnTo>
                    <a:pt x="12756" y="3365"/>
                  </a:lnTo>
                  <a:lnTo>
                    <a:pt x="13333" y="2954"/>
                  </a:lnTo>
                  <a:lnTo>
                    <a:pt x="13605" y="2755"/>
                  </a:lnTo>
                  <a:lnTo>
                    <a:pt x="13865" y="2544"/>
                  </a:lnTo>
                  <a:lnTo>
                    <a:pt x="14115" y="2345"/>
                  </a:lnTo>
                  <a:lnTo>
                    <a:pt x="14344" y="2146"/>
                  </a:lnTo>
                  <a:lnTo>
                    <a:pt x="14550" y="1947"/>
                  </a:lnTo>
                  <a:lnTo>
                    <a:pt x="14740" y="1759"/>
                  </a:lnTo>
                  <a:lnTo>
                    <a:pt x="14902" y="1583"/>
                  </a:lnTo>
                  <a:lnTo>
                    <a:pt x="15043" y="1407"/>
                  </a:lnTo>
                  <a:lnTo>
                    <a:pt x="15100" y="1314"/>
                  </a:lnTo>
                  <a:lnTo>
                    <a:pt x="15148" y="1232"/>
                  </a:lnTo>
                  <a:lnTo>
                    <a:pt x="15192" y="1161"/>
                  </a:lnTo>
                  <a:lnTo>
                    <a:pt x="15228" y="1079"/>
                  </a:lnTo>
                  <a:lnTo>
                    <a:pt x="15250" y="1009"/>
                  </a:lnTo>
                  <a:lnTo>
                    <a:pt x="15267" y="927"/>
                  </a:lnTo>
                  <a:lnTo>
                    <a:pt x="15276" y="857"/>
                  </a:lnTo>
                  <a:lnTo>
                    <a:pt x="15276" y="798"/>
                  </a:lnTo>
                  <a:lnTo>
                    <a:pt x="15272" y="763"/>
                  </a:lnTo>
                  <a:lnTo>
                    <a:pt x="15258" y="728"/>
                  </a:lnTo>
                  <a:lnTo>
                    <a:pt x="15241" y="704"/>
                  </a:lnTo>
                  <a:lnTo>
                    <a:pt x="15219" y="669"/>
                  </a:lnTo>
                  <a:lnTo>
                    <a:pt x="15162" y="610"/>
                  </a:lnTo>
                  <a:lnTo>
                    <a:pt x="15083" y="564"/>
                  </a:lnTo>
                  <a:lnTo>
                    <a:pt x="14986" y="505"/>
                  </a:lnTo>
                  <a:lnTo>
                    <a:pt x="14867" y="458"/>
                  </a:lnTo>
                  <a:lnTo>
                    <a:pt x="14735" y="423"/>
                  </a:lnTo>
                  <a:lnTo>
                    <a:pt x="14581" y="376"/>
                  </a:lnTo>
                  <a:lnTo>
                    <a:pt x="14229" y="294"/>
                  </a:lnTo>
                  <a:lnTo>
                    <a:pt x="13816" y="235"/>
                  </a:lnTo>
                  <a:lnTo>
                    <a:pt x="13350" y="177"/>
                  </a:lnTo>
                  <a:lnTo>
                    <a:pt x="12836" y="130"/>
                  </a:lnTo>
                  <a:lnTo>
                    <a:pt x="12273" y="83"/>
                  </a:lnTo>
                  <a:lnTo>
                    <a:pt x="11675" y="60"/>
                  </a:lnTo>
                  <a:lnTo>
                    <a:pt x="11046" y="36"/>
                  </a:lnTo>
                  <a:lnTo>
                    <a:pt x="10386" y="13"/>
                  </a:lnTo>
                  <a:lnTo>
                    <a:pt x="9010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9"/>
            <p:cNvSpPr/>
            <p:nvPr/>
          </p:nvSpPr>
          <p:spPr>
            <a:xfrm>
              <a:off x="3790900" y="-10959025"/>
              <a:ext cx="196675" cy="58925"/>
            </a:xfrm>
            <a:custGeom>
              <a:avLst/>
              <a:gdLst/>
              <a:ahLst/>
              <a:cxnLst/>
              <a:rect l="l" t="t" r="r" b="b"/>
              <a:pathLst>
                <a:path w="7867" h="2357" extrusionOk="0">
                  <a:moveTo>
                    <a:pt x="3254" y="1"/>
                  </a:moveTo>
                  <a:lnTo>
                    <a:pt x="2903" y="12"/>
                  </a:lnTo>
                  <a:lnTo>
                    <a:pt x="2546" y="71"/>
                  </a:lnTo>
                  <a:lnTo>
                    <a:pt x="2190" y="141"/>
                  </a:lnTo>
                  <a:lnTo>
                    <a:pt x="1839" y="235"/>
                  </a:lnTo>
                  <a:lnTo>
                    <a:pt x="1487" y="364"/>
                  </a:lnTo>
                  <a:lnTo>
                    <a:pt x="1135" y="516"/>
                  </a:lnTo>
                  <a:lnTo>
                    <a:pt x="986" y="575"/>
                  </a:lnTo>
                  <a:lnTo>
                    <a:pt x="840" y="645"/>
                  </a:lnTo>
                  <a:lnTo>
                    <a:pt x="695" y="727"/>
                  </a:lnTo>
                  <a:lnTo>
                    <a:pt x="555" y="821"/>
                  </a:lnTo>
                  <a:lnTo>
                    <a:pt x="414" y="938"/>
                  </a:lnTo>
                  <a:lnTo>
                    <a:pt x="273" y="1067"/>
                  </a:lnTo>
                  <a:lnTo>
                    <a:pt x="137" y="1196"/>
                  </a:lnTo>
                  <a:lnTo>
                    <a:pt x="1" y="1348"/>
                  </a:lnTo>
                  <a:lnTo>
                    <a:pt x="5" y="1372"/>
                  </a:lnTo>
                  <a:lnTo>
                    <a:pt x="18" y="1384"/>
                  </a:lnTo>
                  <a:lnTo>
                    <a:pt x="80" y="1384"/>
                  </a:lnTo>
                  <a:lnTo>
                    <a:pt x="177" y="1360"/>
                  </a:lnTo>
                  <a:lnTo>
                    <a:pt x="308" y="1313"/>
                  </a:lnTo>
                  <a:lnTo>
                    <a:pt x="673" y="1184"/>
                  </a:lnTo>
                  <a:lnTo>
                    <a:pt x="898" y="1102"/>
                  </a:lnTo>
                  <a:lnTo>
                    <a:pt x="1153" y="1020"/>
                  </a:lnTo>
                  <a:lnTo>
                    <a:pt x="1434" y="938"/>
                  </a:lnTo>
                  <a:lnTo>
                    <a:pt x="1737" y="856"/>
                  </a:lnTo>
                  <a:lnTo>
                    <a:pt x="2067" y="786"/>
                  </a:lnTo>
                  <a:lnTo>
                    <a:pt x="2410" y="739"/>
                  </a:lnTo>
                  <a:lnTo>
                    <a:pt x="2775" y="704"/>
                  </a:lnTo>
                  <a:lnTo>
                    <a:pt x="3153" y="692"/>
                  </a:lnTo>
                  <a:lnTo>
                    <a:pt x="3549" y="692"/>
                  </a:lnTo>
                  <a:lnTo>
                    <a:pt x="3747" y="716"/>
                  </a:lnTo>
                  <a:lnTo>
                    <a:pt x="3954" y="739"/>
                  </a:lnTo>
                  <a:lnTo>
                    <a:pt x="4446" y="856"/>
                  </a:lnTo>
                  <a:lnTo>
                    <a:pt x="4938" y="997"/>
                  </a:lnTo>
                  <a:lnTo>
                    <a:pt x="5431" y="1161"/>
                  </a:lnTo>
                  <a:lnTo>
                    <a:pt x="5923" y="1360"/>
                  </a:lnTo>
                  <a:lnTo>
                    <a:pt x="6411" y="1571"/>
                  </a:lnTo>
                  <a:lnTo>
                    <a:pt x="6900" y="1806"/>
                  </a:lnTo>
                  <a:lnTo>
                    <a:pt x="7383" y="2063"/>
                  </a:lnTo>
                  <a:lnTo>
                    <a:pt x="7867" y="2356"/>
                  </a:lnTo>
                  <a:lnTo>
                    <a:pt x="7739" y="2169"/>
                  </a:lnTo>
                  <a:lnTo>
                    <a:pt x="7607" y="1993"/>
                  </a:lnTo>
                  <a:lnTo>
                    <a:pt x="7471" y="1829"/>
                  </a:lnTo>
                  <a:lnTo>
                    <a:pt x="7335" y="1688"/>
                  </a:lnTo>
                  <a:lnTo>
                    <a:pt x="7194" y="1559"/>
                  </a:lnTo>
                  <a:lnTo>
                    <a:pt x="7053" y="1430"/>
                  </a:lnTo>
                  <a:lnTo>
                    <a:pt x="6913" y="1325"/>
                  </a:lnTo>
                  <a:lnTo>
                    <a:pt x="6768" y="1243"/>
                  </a:lnTo>
                  <a:lnTo>
                    <a:pt x="6425" y="997"/>
                  </a:lnTo>
                  <a:lnTo>
                    <a:pt x="6077" y="774"/>
                  </a:lnTo>
                  <a:lnTo>
                    <a:pt x="5730" y="587"/>
                  </a:lnTo>
                  <a:lnTo>
                    <a:pt x="5378" y="423"/>
                  </a:lnTo>
                  <a:lnTo>
                    <a:pt x="5026" y="294"/>
                  </a:lnTo>
                  <a:lnTo>
                    <a:pt x="4675" y="176"/>
                  </a:lnTo>
                  <a:lnTo>
                    <a:pt x="4318" y="94"/>
                  </a:lnTo>
                  <a:lnTo>
                    <a:pt x="3967" y="36"/>
                  </a:lnTo>
                  <a:lnTo>
                    <a:pt x="3611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9"/>
            <p:cNvSpPr/>
            <p:nvPr/>
          </p:nvSpPr>
          <p:spPr>
            <a:xfrm>
              <a:off x="3198625" y="-3083475"/>
              <a:ext cx="152700" cy="689775"/>
            </a:xfrm>
            <a:custGeom>
              <a:avLst/>
              <a:gdLst/>
              <a:ahLst/>
              <a:cxnLst/>
              <a:rect l="l" t="t" r="r" b="b"/>
              <a:pathLst>
                <a:path w="6108" h="27591" extrusionOk="0">
                  <a:moveTo>
                    <a:pt x="4191" y="1"/>
                  </a:moveTo>
                  <a:lnTo>
                    <a:pt x="4041" y="24"/>
                  </a:lnTo>
                  <a:lnTo>
                    <a:pt x="3931" y="48"/>
                  </a:lnTo>
                  <a:lnTo>
                    <a:pt x="3804" y="95"/>
                  </a:lnTo>
                  <a:lnTo>
                    <a:pt x="3659" y="142"/>
                  </a:lnTo>
                  <a:lnTo>
                    <a:pt x="3501" y="212"/>
                  </a:lnTo>
                  <a:lnTo>
                    <a:pt x="3325" y="306"/>
                  </a:lnTo>
                  <a:lnTo>
                    <a:pt x="3140" y="423"/>
                  </a:lnTo>
                  <a:lnTo>
                    <a:pt x="2946" y="564"/>
                  </a:lnTo>
                  <a:lnTo>
                    <a:pt x="2744" y="739"/>
                  </a:lnTo>
                  <a:lnTo>
                    <a:pt x="2538" y="939"/>
                  </a:lnTo>
                  <a:lnTo>
                    <a:pt x="2432" y="1056"/>
                  </a:lnTo>
                  <a:lnTo>
                    <a:pt x="2327" y="1185"/>
                  </a:lnTo>
                  <a:lnTo>
                    <a:pt x="2221" y="1314"/>
                  </a:lnTo>
                  <a:lnTo>
                    <a:pt x="2115" y="1454"/>
                  </a:lnTo>
                  <a:lnTo>
                    <a:pt x="2010" y="1607"/>
                  </a:lnTo>
                  <a:lnTo>
                    <a:pt x="1904" y="1771"/>
                  </a:lnTo>
                  <a:lnTo>
                    <a:pt x="1799" y="1935"/>
                  </a:lnTo>
                  <a:lnTo>
                    <a:pt x="1693" y="2122"/>
                  </a:lnTo>
                  <a:lnTo>
                    <a:pt x="1588" y="2322"/>
                  </a:lnTo>
                  <a:lnTo>
                    <a:pt x="1487" y="2521"/>
                  </a:lnTo>
                  <a:lnTo>
                    <a:pt x="1386" y="2744"/>
                  </a:lnTo>
                  <a:lnTo>
                    <a:pt x="1284" y="2966"/>
                  </a:lnTo>
                  <a:lnTo>
                    <a:pt x="1188" y="3212"/>
                  </a:lnTo>
                  <a:lnTo>
                    <a:pt x="1091" y="3470"/>
                  </a:lnTo>
                  <a:lnTo>
                    <a:pt x="999" y="3740"/>
                  </a:lnTo>
                  <a:lnTo>
                    <a:pt x="906" y="4021"/>
                  </a:lnTo>
                  <a:lnTo>
                    <a:pt x="818" y="4314"/>
                  </a:lnTo>
                  <a:lnTo>
                    <a:pt x="735" y="4619"/>
                  </a:lnTo>
                  <a:lnTo>
                    <a:pt x="656" y="4947"/>
                  </a:lnTo>
                  <a:lnTo>
                    <a:pt x="576" y="5287"/>
                  </a:lnTo>
                  <a:lnTo>
                    <a:pt x="502" y="5638"/>
                  </a:lnTo>
                  <a:lnTo>
                    <a:pt x="431" y="6014"/>
                  </a:lnTo>
                  <a:lnTo>
                    <a:pt x="365" y="6389"/>
                  </a:lnTo>
                  <a:lnTo>
                    <a:pt x="308" y="6799"/>
                  </a:lnTo>
                  <a:lnTo>
                    <a:pt x="251" y="7209"/>
                  </a:lnTo>
                  <a:lnTo>
                    <a:pt x="198" y="7643"/>
                  </a:lnTo>
                  <a:lnTo>
                    <a:pt x="154" y="8100"/>
                  </a:lnTo>
                  <a:lnTo>
                    <a:pt x="115" y="8569"/>
                  </a:lnTo>
                  <a:lnTo>
                    <a:pt x="80" y="9049"/>
                  </a:lnTo>
                  <a:lnTo>
                    <a:pt x="49" y="9565"/>
                  </a:lnTo>
                  <a:lnTo>
                    <a:pt x="27" y="10081"/>
                  </a:lnTo>
                  <a:lnTo>
                    <a:pt x="9" y="10620"/>
                  </a:lnTo>
                  <a:lnTo>
                    <a:pt x="0" y="11182"/>
                  </a:lnTo>
                  <a:lnTo>
                    <a:pt x="0" y="11768"/>
                  </a:lnTo>
                  <a:lnTo>
                    <a:pt x="5" y="12366"/>
                  </a:lnTo>
                  <a:lnTo>
                    <a:pt x="14" y="12987"/>
                  </a:lnTo>
                  <a:lnTo>
                    <a:pt x="36" y="13632"/>
                  </a:lnTo>
                  <a:lnTo>
                    <a:pt x="62" y="14288"/>
                  </a:lnTo>
                  <a:lnTo>
                    <a:pt x="97" y="14956"/>
                  </a:lnTo>
                  <a:lnTo>
                    <a:pt x="141" y="15589"/>
                  </a:lnTo>
                  <a:lnTo>
                    <a:pt x="190" y="16210"/>
                  </a:lnTo>
                  <a:lnTo>
                    <a:pt x="242" y="16808"/>
                  </a:lnTo>
                  <a:lnTo>
                    <a:pt x="304" y="17382"/>
                  </a:lnTo>
                  <a:lnTo>
                    <a:pt x="370" y="17933"/>
                  </a:lnTo>
                  <a:lnTo>
                    <a:pt x="440" y="18461"/>
                  </a:lnTo>
                  <a:lnTo>
                    <a:pt x="515" y="18976"/>
                  </a:lnTo>
                  <a:lnTo>
                    <a:pt x="598" y="19469"/>
                  </a:lnTo>
                  <a:lnTo>
                    <a:pt x="682" y="19949"/>
                  </a:lnTo>
                  <a:lnTo>
                    <a:pt x="774" y="20406"/>
                  </a:lnTo>
                  <a:lnTo>
                    <a:pt x="871" y="20840"/>
                  </a:lnTo>
                  <a:lnTo>
                    <a:pt x="968" y="21262"/>
                  </a:lnTo>
                  <a:lnTo>
                    <a:pt x="1073" y="21660"/>
                  </a:lnTo>
                  <a:lnTo>
                    <a:pt x="1179" y="22047"/>
                  </a:lnTo>
                  <a:lnTo>
                    <a:pt x="1289" y="22422"/>
                  </a:lnTo>
                  <a:lnTo>
                    <a:pt x="1403" y="22774"/>
                  </a:lnTo>
                  <a:lnTo>
                    <a:pt x="1522" y="23102"/>
                  </a:lnTo>
                  <a:lnTo>
                    <a:pt x="1641" y="23418"/>
                  </a:lnTo>
                  <a:lnTo>
                    <a:pt x="1764" y="23723"/>
                  </a:lnTo>
                  <a:lnTo>
                    <a:pt x="1887" y="24016"/>
                  </a:lnTo>
                  <a:lnTo>
                    <a:pt x="2014" y="24286"/>
                  </a:lnTo>
                  <a:lnTo>
                    <a:pt x="2142" y="24555"/>
                  </a:lnTo>
                  <a:lnTo>
                    <a:pt x="2269" y="24801"/>
                  </a:lnTo>
                  <a:lnTo>
                    <a:pt x="2401" y="25024"/>
                  </a:lnTo>
                  <a:lnTo>
                    <a:pt x="2533" y="25247"/>
                  </a:lnTo>
                  <a:lnTo>
                    <a:pt x="2665" y="25458"/>
                  </a:lnTo>
                  <a:lnTo>
                    <a:pt x="2801" y="25645"/>
                  </a:lnTo>
                  <a:lnTo>
                    <a:pt x="2933" y="25833"/>
                  </a:lnTo>
                  <a:lnTo>
                    <a:pt x="3070" y="25997"/>
                  </a:lnTo>
                  <a:lnTo>
                    <a:pt x="3202" y="26161"/>
                  </a:lnTo>
                  <a:lnTo>
                    <a:pt x="3338" y="26313"/>
                  </a:lnTo>
                  <a:lnTo>
                    <a:pt x="3470" y="26442"/>
                  </a:lnTo>
                  <a:lnTo>
                    <a:pt x="3602" y="26571"/>
                  </a:lnTo>
                  <a:lnTo>
                    <a:pt x="3734" y="26688"/>
                  </a:lnTo>
                  <a:lnTo>
                    <a:pt x="3865" y="26806"/>
                  </a:lnTo>
                  <a:lnTo>
                    <a:pt x="3993" y="26899"/>
                  </a:lnTo>
                  <a:lnTo>
                    <a:pt x="4120" y="26993"/>
                  </a:lnTo>
                  <a:lnTo>
                    <a:pt x="4371" y="27146"/>
                  </a:lnTo>
                  <a:lnTo>
                    <a:pt x="4613" y="27274"/>
                  </a:lnTo>
                  <a:lnTo>
                    <a:pt x="4842" y="27380"/>
                  </a:lnTo>
                  <a:lnTo>
                    <a:pt x="5057" y="27462"/>
                  </a:lnTo>
                  <a:lnTo>
                    <a:pt x="5255" y="27509"/>
                  </a:lnTo>
                  <a:lnTo>
                    <a:pt x="5440" y="27556"/>
                  </a:lnTo>
                  <a:lnTo>
                    <a:pt x="5607" y="27579"/>
                  </a:lnTo>
                  <a:lnTo>
                    <a:pt x="5752" y="27591"/>
                  </a:lnTo>
                  <a:lnTo>
                    <a:pt x="5875" y="27591"/>
                  </a:lnTo>
                  <a:lnTo>
                    <a:pt x="6046" y="27579"/>
                  </a:lnTo>
                  <a:lnTo>
                    <a:pt x="6108" y="27567"/>
                  </a:lnTo>
                  <a:lnTo>
                    <a:pt x="424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9"/>
            <p:cNvSpPr/>
            <p:nvPr/>
          </p:nvSpPr>
          <p:spPr>
            <a:xfrm>
              <a:off x="3198625" y="-3083475"/>
              <a:ext cx="152700" cy="689775"/>
            </a:xfrm>
            <a:custGeom>
              <a:avLst/>
              <a:gdLst/>
              <a:ahLst/>
              <a:cxnLst/>
              <a:rect l="l" t="t" r="r" b="b"/>
              <a:pathLst>
                <a:path w="6108" h="27591" fill="none" extrusionOk="0">
                  <a:moveTo>
                    <a:pt x="6108" y="27567"/>
                  </a:moveTo>
                  <a:lnTo>
                    <a:pt x="6108" y="27567"/>
                  </a:lnTo>
                  <a:lnTo>
                    <a:pt x="6046" y="27579"/>
                  </a:lnTo>
                  <a:lnTo>
                    <a:pt x="5875" y="27591"/>
                  </a:lnTo>
                  <a:lnTo>
                    <a:pt x="5752" y="27591"/>
                  </a:lnTo>
                  <a:lnTo>
                    <a:pt x="5607" y="27579"/>
                  </a:lnTo>
                  <a:lnTo>
                    <a:pt x="5440" y="27556"/>
                  </a:lnTo>
                  <a:lnTo>
                    <a:pt x="5255" y="27509"/>
                  </a:lnTo>
                  <a:lnTo>
                    <a:pt x="5057" y="27462"/>
                  </a:lnTo>
                  <a:lnTo>
                    <a:pt x="4842" y="27380"/>
                  </a:lnTo>
                  <a:lnTo>
                    <a:pt x="4613" y="27274"/>
                  </a:lnTo>
                  <a:lnTo>
                    <a:pt x="4371" y="27146"/>
                  </a:lnTo>
                  <a:lnTo>
                    <a:pt x="4120" y="26993"/>
                  </a:lnTo>
                  <a:lnTo>
                    <a:pt x="3993" y="26899"/>
                  </a:lnTo>
                  <a:lnTo>
                    <a:pt x="3865" y="26806"/>
                  </a:lnTo>
                  <a:lnTo>
                    <a:pt x="3734" y="26688"/>
                  </a:lnTo>
                  <a:lnTo>
                    <a:pt x="3602" y="26571"/>
                  </a:lnTo>
                  <a:lnTo>
                    <a:pt x="3470" y="26442"/>
                  </a:lnTo>
                  <a:lnTo>
                    <a:pt x="3338" y="26313"/>
                  </a:lnTo>
                  <a:lnTo>
                    <a:pt x="3202" y="26161"/>
                  </a:lnTo>
                  <a:lnTo>
                    <a:pt x="3070" y="25997"/>
                  </a:lnTo>
                  <a:lnTo>
                    <a:pt x="2933" y="25833"/>
                  </a:lnTo>
                  <a:lnTo>
                    <a:pt x="2801" y="25645"/>
                  </a:lnTo>
                  <a:lnTo>
                    <a:pt x="2665" y="25458"/>
                  </a:lnTo>
                  <a:lnTo>
                    <a:pt x="2533" y="25247"/>
                  </a:lnTo>
                  <a:lnTo>
                    <a:pt x="2401" y="25024"/>
                  </a:lnTo>
                  <a:lnTo>
                    <a:pt x="2269" y="24801"/>
                  </a:lnTo>
                  <a:lnTo>
                    <a:pt x="2142" y="24555"/>
                  </a:lnTo>
                  <a:lnTo>
                    <a:pt x="2014" y="24286"/>
                  </a:lnTo>
                  <a:lnTo>
                    <a:pt x="1887" y="24016"/>
                  </a:lnTo>
                  <a:lnTo>
                    <a:pt x="1764" y="23723"/>
                  </a:lnTo>
                  <a:lnTo>
                    <a:pt x="1641" y="23418"/>
                  </a:lnTo>
                  <a:lnTo>
                    <a:pt x="1522" y="23102"/>
                  </a:lnTo>
                  <a:lnTo>
                    <a:pt x="1403" y="22774"/>
                  </a:lnTo>
                  <a:lnTo>
                    <a:pt x="1289" y="22422"/>
                  </a:lnTo>
                  <a:lnTo>
                    <a:pt x="1179" y="22047"/>
                  </a:lnTo>
                  <a:lnTo>
                    <a:pt x="1073" y="21660"/>
                  </a:lnTo>
                  <a:lnTo>
                    <a:pt x="968" y="21262"/>
                  </a:lnTo>
                  <a:lnTo>
                    <a:pt x="871" y="20840"/>
                  </a:lnTo>
                  <a:lnTo>
                    <a:pt x="774" y="20406"/>
                  </a:lnTo>
                  <a:lnTo>
                    <a:pt x="682" y="19949"/>
                  </a:lnTo>
                  <a:lnTo>
                    <a:pt x="598" y="19469"/>
                  </a:lnTo>
                  <a:lnTo>
                    <a:pt x="515" y="18976"/>
                  </a:lnTo>
                  <a:lnTo>
                    <a:pt x="440" y="18461"/>
                  </a:lnTo>
                  <a:lnTo>
                    <a:pt x="370" y="17933"/>
                  </a:lnTo>
                  <a:lnTo>
                    <a:pt x="304" y="17382"/>
                  </a:lnTo>
                  <a:lnTo>
                    <a:pt x="242" y="16808"/>
                  </a:lnTo>
                  <a:lnTo>
                    <a:pt x="190" y="16210"/>
                  </a:lnTo>
                  <a:lnTo>
                    <a:pt x="141" y="15589"/>
                  </a:lnTo>
                  <a:lnTo>
                    <a:pt x="97" y="14956"/>
                  </a:lnTo>
                  <a:lnTo>
                    <a:pt x="62" y="14288"/>
                  </a:lnTo>
                  <a:lnTo>
                    <a:pt x="62" y="14288"/>
                  </a:lnTo>
                  <a:lnTo>
                    <a:pt x="36" y="13632"/>
                  </a:lnTo>
                  <a:lnTo>
                    <a:pt x="14" y="12987"/>
                  </a:lnTo>
                  <a:lnTo>
                    <a:pt x="5" y="12366"/>
                  </a:lnTo>
                  <a:lnTo>
                    <a:pt x="0" y="11768"/>
                  </a:lnTo>
                  <a:lnTo>
                    <a:pt x="0" y="11182"/>
                  </a:lnTo>
                  <a:lnTo>
                    <a:pt x="9" y="10620"/>
                  </a:lnTo>
                  <a:lnTo>
                    <a:pt x="27" y="10081"/>
                  </a:lnTo>
                  <a:lnTo>
                    <a:pt x="49" y="9565"/>
                  </a:lnTo>
                  <a:lnTo>
                    <a:pt x="80" y="9049"/>
                  </a:lnTo>
                  <a:lnTo>
                    <a:pt x="115" y="8569"/>
                  </a:lnTo>
                  <a:lnTo>
                    <a:pt x="154" y="8100"/>
                  </a:lnTo>
                  <a:lnTo>
                    <a:pt x="198" y="7643"/>
                  </a:lnTo>
                  <a:lnTo>
                    <a:pt x="251" y="7209"/>
                  </a:lnTo>
                  <a:lnTo>
                    <a:pt x="308" y="6799"/>
                  </a:lnTo>
                  <a:lnTo>
                    <a:pt x="365" y="6389"/>
                  </a:lnTo>
                  <a:lnTo>
                    <a:pt x="431" y="6014"/>
                  </a:lnTo>
                  <a:lnTo>
                    <a:pt x="502" y="5638"/>
                  </a:lnTo>
                  <a:lnTo>
                    <a:pt x="576" y="5287"/>
                  </a:lnTo>
                  <a:lnTo>
                    <a:pt x="656" y="4947"/>
                  </a:lnTo>
                  <a:lnTo>
                    <a:pt x="735" y="4619"/>
                  </a:lnTo>
                  <a:lnTo>
                    <a:pt x="818" y="4314"/>
                  </a:lnTo>
                  <a:lnTo>
                    <a:pt x="906" y="4021"/>
                  </a:lnTo>
                  <a:lnTo>
                    <a:pt x="999" y="3740"/>
                  </a:lnTo>
                  <a:lnTo>
                    <a:pt x="1091" y="3470"/>
                  </a:lnTo>
                  <a:lnTo>
                    <a:pt x="1188" y="3212"/>
                  </a:lnTo>
                  <a:lnTo>
                    <a:pt x="1284" y="2966"/>
                  </a:lnTo>
                  <a:lnTo>
                    <a:pt x="1386" y="2744"/>
                  </a:lnTo>
                  <a:lnTo>
                    <a:pt x="1487" y="2521"/>
                  </a:lnTo>
                  <a:lnTo>
                    <a:pt x="1588" y="2322"/>
                  </a:lnTo>
                  <a:lnTo>
                    <a:pt x="1693" y="2122"/>
                  </a:lnTo>
                  <a:lnTo>
                    <a:pt x="1799" y="1935"/>
                  </a:lnTo>
                  <a:lnTo>
                    <a:pt x="1904" y="1771"/>
                  </a:lnTo>
                  <a:lnTo>
                    <a:pt x="2010" y="1607"/>
                  </a:lnTo>
                  <a:lnTo>
                    <a:pt x="2115" y="1454"/>
                  </a:lnTo>
                  <a:lnTo>
                    <a:pt x="2221" y="1314"/>
                  </a:lnTo>
                  <a:lnTo>
                    <a:pt x="2327" y="1185"/>
                  </a:lnTo>
                  <a:lnTo>
                    <a:pt x="2432" y="1056"/>
                  </a:lnTo>
                  <a:lnTo>
                    <a:pt x="2538" y="939"/>
                  </a:lnTo>
                  <a:lnTo>
                    <a:pt x="2744" y="739"/>
                  </a:lnTo>
                  <a:lnTo>
                    <a:pt x="2946" y="564"/>
                  </a:lnTo>
                  <a:lnTo>
                    <a:pt x="3140" y="423"/>
                  </a:lnTo>
                  <a:lnTo>
                    <a:pt x="3325" y="306"/>
                  </a:lnTo>
                  <a:lnTo>
                    <a:pt x="3501" y="212"/>
                  </a:lnTo>
                  <a:lnTo>
                    <a:pt x="3659" y="142"/>
                  </a:lnTo>
                  <a:lnTo>
                    <a:pt x="3804" y="95"/>
                  </a:lnTo>
                  <a:lnTo>
                    <a:pt x="3931" y="48"/>
                  </a:lnTo>
                  <a:lnTo>
                    <a:pt x="4041" y="24"/>
                  </a:lnTo>
                  <a:lnTo>
                    <a:pt x="4191" y="1"/>
                  </a:lnTo>
                  <a:lnTo>
                    <a:pt x="4248" y="1"/>
                  </a:lnTo>
                  <a:lnTo>
                    <a:pt x="6108" y="2756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9"/>
            <p:cNvSpPr/>
            <p:nvPr/>
          </p:nvSpPr>
          <p:spPr>
            <a:xfrm>
              <a:off x="2834775" y="-3908172"/>
              <a:ext cx="452800" cy="1649399"/>
            </a:xfrm>
            <a:custGeom>
              <a:avLst/>
              <a:gdLst/>
              <a:ahLst/>
              <a:cxnLst/>
              <a:rect l="l" t="t" r="r" b="b"/>
              <a:pathLst>
                <a:path w="18112" h="65976" extrusionOk="0">
                  <a:moveTo>
                    <a:pt x="6095" y="1"/>
                  </a:moveTo>
                  <a:lnTo>
                    <a:pt x="0" y="10526"/>
                  </a:lnTo>
                  <a:lnTo>
                    <a:pt x="12013" y="58310"/>
                  </a:lnTo>
                  <a:lnTo>
                    <a:pt x="18112" y="65975"/>
                  </a:lnTo>
                  <a:lnTo>
                    <a:pt x="17193" y="30450"/>
                  </a:lnTo>
                  <a:lnTo>
                    <a:pt x="6095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9"/>
            <p:cNvSpPr/>
            <p:nvPr/>
          </p:nvSpPr>
          <p:spPr>
            <a:xfrm>
              <a:off x="2810700" y="-3973050"/>
              <a:ext cx="452800" cy="1649400"/>
            </a:xfrm>
            <a:custGeom>
              <a:avLst/>
              <a:gdLst/>
              <a:ahLst/>
              <a:cxnLst/>
              <a:rect l="l" t="t" r="r" b="b"/>
              <a:pathLst>
                <a:path w="18112" h="65976" fill="none" extrusionOk="0">
                  <a:moveTo>
                    <a:pt x="0" y="10526"/>
                  </a:moveTo>
                  <a:lnTo>
                    <a:pt x="6095" y="1"/>
                  </a:lnTo>
                  <a:lnTo>
                    <a:pt x="17193" y="30450"/>
                  </a:lnTo>
                  <a:lnTo>
                    <a:pt x="18112" y="65975"/>
                  </a:lnTo>
                  <a:lnTo>
                    <a:pt x="12013" y="58310"/>
                  </a:lnTo>
                  <a:lnTo>
                    <a:pt x="0" y="1052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9"/>
            <p:cNvSpPr/>
            <p:nvPr/>
          </p:nvSpPr>
          <p:spPr>
            <a:xfrm>
              <a:off x="3240500" y="-3211800"/>
              <a:ext cx="4550" cy="174375"/>
            </a:xfrm>
            <a:custGeom>
              <a:avLst/>
              <a:gdLst/>
              <a:ahLst/>
              <a:cxnLst/>
              <a:rect l="l" t="t" r="r" b="b"/>
              <a:pathLst>
                <a:path w="182" h="6975" extrusionOk="0">
                  <a:moveTo>
                    <a:pt x="181" y="6974"/>
                  </a:moveTo>
                  <a:lnTo>
                    <a:pt x="1" y="0"/>
                  </a:lnTo>
                  <a:lnTo>
                    <a:pt x="181" y="6974"/>
                  </a:lnTo>
                  <a:lnTo>
                    <a:pt x="181" y="6974"/>
                  </a:lnTo>
                  <a:lnTo>
                    <a:pt x="181" y="697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9"/>
            <p:cNvSpPr/>
            <p:nvPr/>
          </p:nvSpPr>
          <p:spPr>
            <a:xfrm>
              <a:off x="3240500" y="-3211800"/>
              <a:ext cx="4550" cy="174375"/>
            </a:xfrm>
            <a:custGeom>
              <a:avLst/>
              <a:gdLst/>
              <a:ahLst/>
              <a:cxnLst/>
              <a:rect l="l" t="t" r="r" b="b"/>
              <a:pathLst>
                <a:path w="182" h="6975" fill="none" extrusionOk="0">
                  <a:moveTo>
                    <a:pt x="181" y="6974"/>
                  </a:moveTo>
                  <a:lnTo>
                    <a:pt x="1" y="0"/>
                  </a:lnTo>
                  <a:lnTo>
                    <a:pt x="181" y="6974"/>
                  </a:lnTo>
                  <a:lnTo>
                    <a:pt x="181" y="6974"/>
                  </a:lnTo>
                  <a:lnTo>
                    <a:pt x="181" y="697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9"/>
            <p:cNvSpPr/>
            <p:nvPr/>
          </p:nvSpPr>
          <p:spPr>
            <a:xfrm>
              <a:off x="3245025" y="-3037450"/>
              <a:ext cx="5400" cy="205125"/>
            </a:xfrm>
            <a:custGeom>
              <a:avLst/>
              <a:gdLst/>
              <a:ahLst/>
              <a:cxnLst/>
              <a:rect l="l" t="t" r="r" b="b"/>
              <a:pathLst>
                <a:path w="216" h="8205" extrusionOk="0">
                  <a:moveTo>
                    <a:pt x="0" y="0"/>
                  </a:moveTo>
                  <a:lnTo>
                    <a:pt x="211" y="8193"/>
                  </a:lnTo>
                  <a:lnTo>
                    <a:pt x="215" y="82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9"/>
            <p:cNvSpPr/>
            <p:nvPr/>
          </p:nvSpPr>
          <p:spPr>
            <a:xfrm>
              <a:off x="3245025" y="-3037450"/>
              <a:ext cx="5400" cy="205125"/>
            </a:xfrm>
            <a:custGeom>
              <a:avLst/>
              <a:gdLst/>
              <a:ahLst/>
              <a:cxnLst/>
              <a:rect l="l" t="t" r="r" b="b"/>
              <a:pathLst>
                <a:path w="216" h="8205" fill="none" extrusionOk="0">
                  <a:moveTo>
                    <a:pt x="215" y="8204"/>
                  </a:moveTo>
                  <a:lnTo>
                    <a:pt x="211" y="819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15" y="820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9"/>
            <p:cNvSpPr/>
            <p:nvPr/>
          </p:nvSpPr>
          <p:spPr>
            <a:xfrm>
              <a:off x="2940850" y="-3916500"/>
              <a:ext cx="309475" cy="1083875"/>
            </a:xfrm>
            <a:custGeom>
              <a:avLst/>
              <a:gdLst/>
              <a:ahLst/>
              <a:cxnLst/>
              <a:rect l="l" t="t" r="r" b="b"/>
              <a:pathLst>
                <a:path w="12379" h="43355" extrusionOk="0">
                  <a:moveTo>
                    <a:pt x="1720" y="1"/>
                  </a:moveTo>
                  <a:lnTo>
                    <a:pt x="1663" y="516"/>
                  </a:lnTo>
                  <a:lnTo>
                    <a:pt x="1597" y="1032"/>
                  </a:lnTo>
                  <a:lnTo>
                    <a:pt x="1526" y="1524"/>
                  </a:lnTo>
                  <a:lnTo>
                    <a:pt x="1447" y="2017"/>
                  </a:lnTo>
                  <a:lnTo>
                    <a:pt x="1359" y="2485"/>
                  </a:lnTo>
                  <a:lnTo>
                    <a:pt x="1267" y="2954"/>
                  </a:lnTo>
                  <a:lnTo>
                    <a:pt x="1166" y="3411"/>
                  </a:lnTo>
                  <a:lnTo>
                    <a:pt x="1060" y="3857"/>
                  </a:lnTo>
                  <a:lnTo>
                    <a:pt x="950" y="4290"/>
                  </a:lnTo>
                  <a:lnTo>
                    <a:pt x="832" y="4701"/>
                  </a:lnTo>
                  <a:lnTo>
                    <a:pt x="704" y="5111"/>
                  </a:lnTo>
                  <a:lnTo>
                    <a:pt x="576" y="5509"/>
                  </a:lnTo>
                  <a:lnTo>
                    <a:pt x="440" y="5884"/>
                  </a:lnTo>
                  <a:lnTo>
                    <a:pt x="299" y="6248"/>
                  </a:lnTo>
                  <a:lnTo>
                    <a:pt x="150" y="6599"/>
                  </a:lnTo>
                  <a:lnTo>
                    <a:pt x="0" y="6927"/>
                  </a:lnTo>
                  <a:lnTo>
                    <a:pt x="12378" y="43355"/>
                  </a:lnTo>
                  <a:lnTo>
                    <a:pt x="12167" y="35162"/>
                  </a:lnTo>
                  <a:lnTo>
                    <a:pt x="11987" y="28188"/>
                  </a:lnTo>
                  <a:lnTo>
                    <a:pt x="1720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9"/>
            <p:cNvSpPr/>
            <p:nvPr/>
          </p:nvSpPr>
          <p:spPr>
            <a:xfrm>
              <a:off x="2940850" y="-3916500"/>
              <a:ext cx="309475" cy="1083875"/>
            </a:xfrm>
            <a:custGeom>
              <a:avLst/>
              <a:gdLst/>
              <a:ahLst/>
              <a:cxnLst/>
              <a:rect l="l" t="t" r="r" b="b"/>
              <a:pathLst>
                <a:path w="12379" h="43355" fill="none" extrusionOk="0">
                  <a:moveTo>
                    <a:pt x="12378" y="43355"/>
                  </a:moveTo>
                  <a:lnTo>
                    <a:pt x="0" y="6927"/>
                  </a:lnTo>
                  <a:lnTo>
                    <a:pt x="0" y="6927"/>
                  </a:lnTo>
                  <a:lnTo>
                    <a:pt x="150" y="6599"/>
                  </a:lnTo>
                  <a:lnTo>
                    <a:pt x="299" y="6248"/>
                  </a:lnTo>
                  <a:lnTo>
                    <a:pt x="440" y="5884"/>
                  </a:lnTo>
                  <a:lnTo>
                    <a:pt x="576" y="5509"/>
                  </a:lnTo>
                  <a:lnTo>
                    <a:pt x="704" y="5111"/>
                  </a:lnTo>
                  <a:lnTo>
                    <a:pt x="832" y="4701"/>
                  </a:lnTo>
                  <a:lnTo>
                    <a:pt x="950" y="4290"/>
                  </a:lnTo>
                  <a:lnTo>
                    <a:pt x="1060" y="3857"/>
                  </a:lnTo>
                  <a:lnTo>
                    <a:pt x="1166" y="3411"/>
                  </a:lnTo>
                  <a:lnTo>
                    <a:pt x="1267" y="2954"/>
                  </a:lnTo>
                  <a:lnTo>
                    <a:pt x="1359" y="2485"/>
                  </a:lnTo>
                  <a:lnTo>
                    <a:pt x="1447" y="2017"/>
                  </a:lnTo>
                  <a:lnTo>
                    <a:pt x="1526" y="1524"/>
                  </a:lnTo>
                  <a:lnTo>
                    <a:pt x="1597" y="1032"/>
                  </a:lnTo>
                  <a:lnTo>
                    <a:pt x="1663" y="516"/>
                  </a:lnTo>
                  <a:lnTo>
                    <a:pt x="1720" y="1"/>
                  </a:lnTo>
                  <a:lnTo>
                    <a:pt x="11987" y="28188"/>
                  </a:lnTo>
                  <a:lnTo>
                    <a:pt x="12167" y="35162"/>
                  </a:lnTo>
                  <a:lnTo>
                    <a:pt x="12378" y="43355"/>
                  </a:lnTo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9"/>
            <p:cNvSpPr/>
            <p:nvPr/>
          </p:nvSpPr>
          <p:spPr>
            <a:xfrm>
              <a:off x="2941625" y="-3736875"/>
              <a:ext cx="306275" cy="901325"/>
            </a:xfrm>
            <a:custGeom>
              <a:avLst/>
              <a:gdLst/>
              <a:ahLst/>
              <a:cxnLst/>
              <a:rect l="l" t="t" r="r" b="b"/>
              <a:pathLst>
                <a:path w="12251" h="36053" extrusionOk="0">
                  <a:moveTo>
                    <a:pt x="0" y="0"/>
                  </a:moveTo>
                  <a:lnTo>
                    <a:pt x="0" y="12"/>
                  </a:lnTo>
                  <a:lnTo>
                    <a:pt x="5" y="35"/>
                  </a:lnTo>
                  <a:lnTo>
                    <a:pt x="22" y="118"/>
                  </a:lnTo>
                  <a:lnTo>
                    <a:pt x="106" y="411"/>
                  </a:lnTo>
                  <a:lnTo>
                    <a:pt x="246" y="879"/>
                  </a:lnTo>
                  <a:lnTo>
                    <a:pt x="444" y="1501"/>
                  </a:lnTo>
                  <a:lnTo>
                    <a:pt x="994" y="3200"/>
                  </a:lnTo>
                  <a:lnTo>
                    <a:pt x="1728" y="5439"/>
                  </a:lnTo>
                  <a:lnTo>
                    <a:pt x="2625" y="8134"/>
                  </a:lnTo>
                  <a:lnTo>
                    <a:pt x="3654" y="11217"/>
                  </a:lnTo>
                  <a:lnTo>
                    <a:pt x="4802" y="14616"/>
                  </a:lnTo>
                  <a:lnTo>
                    <a:pt x="6033" y="18249"/>
                  </a:lnTo>
                  <a:lnTo>
                    <a:pt x="7273" y="21871"/>
                  </a:lnTo>
                  <a:lnTo>
                    <a:pt x="8425" y="25246"/>
                  </a:lnTo>
                  <a:lnTo>
                    <a:pt x="9476" y="28282"/>
                  </a:lnTo>
                  <a:lnTo>
                    <a:pt x="10390" y="30931"/>
                  </a:lnTo>
                  <a:lnTo>
                    <a:pt x="11151" y="33099"/>
                  </a:lnTo>
                  <a:lnTo>
                    <a:pt x="11731" y="34716"/>
                  </a:lnTo>
                  <a:lnTo>
                    <a:pt x="11947" y="35302"/>
                  </a:lnTo>
                  <a:lnTo>
                    <a:pt x="12105" y="35724"/>
                  </a:lnTo>
                  <a:lnTo>
                    <a:pt x="12211" y="35982"/>
                  </a:lnTo>
                  <a:lnTo>
                    <a:pt x="12237" y="36041"/>
                  </a:lnTo>
                  <a:lnTo>
                    <a:pt x="12246" y="36052"/>
                  </a:lnTo>
                  <a:lnTo>
                    <a:pt x="12250" y="36052"/>
                  </a:lnTo>
                  <a:lnTo>
                    <a:pt x="12250" y="36041"/>
                  </a:lnTo>
                  <a:lnTo>
                    <a:pt x="12246" y="36017"/>
                  </a:lnTo>
                  <a:lnTo>
                    <a:pt x="12228" y="35935"/>
                  </a:lnTo>
                  <a:lnTo>
                    <a:pt x="12145" y="35631"/>
                  </a:lnTo>
                  <a:lnTo>
                    <a:pt x="12004" y="35173"/>
                  </a:lnTo>
                  <a:lnTo>
                    <a:pt x="11806" y="34541"/>
                  </a:lnTo>
                  <a:lnTo>
                    <a:pt x="11257" y="32841"/>
                  </a:lnTo>
                  <a:lnTo>
                    <a:pt x="10522" y="30602"/>
                  </a:lnTo>
                  <a:lnTo>
                    <a:pt x="9625" y="27907"/>
                  </a:lnTo>
                  <a:lnTo>
                    <a:pt x="8592" y="24836"/>
                  </a:lnTo>
                  <a:lnTo>
                    <a:pt x="7449" y="21437"/>
                  </a:lnTo>
                  <a:lnTo>
                    <a:pt x="6218" y="17804"/>
                  </a:lnTo>
                  <a:lnTo>
                    <a:pt x="4978" y="14170"/>
                  </a:lnTo>
                  <a:lnTo>
                    <a:pt x="3826" y="10807"/>
                  </a:lnTo>
                  <a:lnTo>
                    <a:pt x="2775" y="7759"/>
                  </a:lnTo>
                  <a:lnTo>
                    <a:pt x="1856" y="5122"/>
                  </a:lnTo>
                  <a:lnTo>
                    <a:pt x="1095" y="2954"/>
                  </a:lnTo>
                  <a:lnTo>
                    <a:pt x="515" y="1325"/>
                  </a:lnTo>
                  <a:lnTo>
                    <a:pt x="299" y="739"/>
                  </a:lnTo>
                  <a:lnTo>
                    <a:pt x="141" y="317"/>
                  </a:lnTo>
                  <a:lnTo>
                    <a:pt x="40" y="71"/>
                  </a:lnTo>
                  <a:lnTo>
                    <a:pt x="13" y="1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9"/>
            <p:cNvSpPr/>
            <p:nvPr/>
          </p:nvSpPr>
          <p:spPr>
            <a:xfrm>
              <a:off x="3007675" y="-3679750"/>
              <a:ext cx="5975" cy="16150"/>
            </a:xfrm>
            <a:custGeom>
              <a:avLst/>
              <a:gdLst/>
              <a:ahLst/>
              <a:cxnLst/>
              <a:rect l="l" t="t" r="r" b="b"/>
              <a:pathLst>
                <a:path w="239" h="646" extrusionOk="0">
                  <a:moveTo>
                    <a:pt x="120" y="1"/>
                  </a:moveTo>
                  <a:lnTo>
                    <a:pt x="98" y="13"/>
                  </a:lnTo>
                  <a:lnTo>
                    <a:pt x="71" y="36"/>
                  </a:lnTo>
                  <a:lnTo>
                    <a:pt x="54" y="59"/>
                  </a:lnTo>
                  <a:lnTo>
                    <a:pt x="36" y="95"/>
                  </a:lnTo>
                  <a:lnTo>
                    <a:pt x="18" y="153"/>
                  </a:lnTo>
                  <a:lnTo>
                    <a:pt x="10" y="200"/>
                  </a:lnTo>
                  <a:lnTo>
                    <a:pt x="1" y="259"/>
                  </a:lnTo>
                  <a:lnTo>
                    <a:pt x="1" y="329"/>
                  </a:lnTo>
                  <a:lnTo>
                    <a:pt x="1" y="388"/>
                  </a:lnTo>
                  <a:lnTo>
                    <a:pt x="10" y="446"/>
                  </a:lnTo>
                  <a:lnTo>
                    <a:pt x="18" y="505"/>
                  </a:lnTo>
                  <a:lnTo>
                    <a:pt x="36" y="552"/>
                  </a:lnTo>
                  <a:lnTo>
                    <a:pt x="54" y="587"/>
                  </a:lnTo>
                  <a:lnTo>
                    <a:pt x="71" y="622"/>
                  </a:lnTo>
                  <a:lnTo>
                    <a:pt x="98" y="645"/>
                  </a:lnTo>
                  <a:lnTo>
                    <a:pt x="146" y="645"/>
                  </a:lnTo>
                  <a:lnTo>
                    <a:pt x="168" y="622"/>
                  </a:lnTo>
                  <a:lnTo>
                    <a:pt x="186" y="587"/>
                  </a:lnTo>
                  <a:lnTo>
                    <a:pt x="203" y="552"/>
                  </a:lnTo>
                  <a:lnTo>
                    <a:pt x="221" y="505"/>
                  </a:lnTo>
                  <a:lnTo>
                    <a:pt x="229" y="446"/>
                  </a:lnTo>
                  <a:lnTo>
                    <a:pt x="238" y="388"/>
                  </a:lnTo>
                  <a:lnTo>
                    <a:pt x="238" y="329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16" y="153"/>
                  </a:lnTo>
                  <a:lnTo>
                    <a:pt x="203" y="106"/>
                  </a:lnTo>
                  <a:lnTo>
                    <a:pt x="186" y="59"/>
                  </a:lnTo>
                  <a:lnTo>
                    <a:pt x="164" y="36"/>
                  </a:lnTo>
                  <a:lnTo>
                    <a:pt x="142" y="13"/>
                  </a:lnTo>
                  <a:lnTo>
                    <a:pt x="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9"/>
            <p:cNvSpPr/>
            <p:nvPr/>
          </p:nvSpPr>
          <p:spPr>
            <a:xfrm>
              <a:off x="3088700" y="-3435075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24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9" y="200"/>
                  </a:lnTo>
                  <a:lnTo>
                    <a:pt x="5" y="258"/>
                  </a:lnTo>
                  <a:lnTo>
                    <a:pt x="0" y="329"/>
                  </a:lnTo>
                  <a:lnTo>
                    <a:pt x="5" y="387"/>
                  </a:lnTo>
                  <a:lnTo>
                    <a:pt x="9" y="446"/>
                  </a:lnTo>
                  <a:lnTo>
                    <a:pt x="22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24" y="645"/>
                  </a:lnTo>
                  <a:lnTo>
                    <a:pt x="146" y="633"/>
                  </a:lnTo>
                  <a:lnTo>
                    <a:pt x="168" y="622"/>
                  </a:lnTo>
                  <a:lnTo>
                    <a:pt x="190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34" y="446"/>
                  </a:lnTo>
                  <a:lnTo>
                    <a:pt x="238" y="387"/>
                  </a:lnTo>
                  <a:lnTo>
                    <a:pt x="242" y="329"/>
                  </a:lnTo>
                  <a:lnTo>
                    <a:pt x="238" y="258"/>
                  </a:lnTo>
                  <a:lnTo>
                    <a:pt x="234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9"/>
            <p:cNvSpPr/>
            <p:nvPr/>
          </p:nvSpPr>
          <p:spPr>
            <a:xfrm>
              <a:off x="3169825" y="-3190425"/>
              <a:ext cx="5950" cy="16150"/>
            </a:xfrm>
            <a:custGeom>
              <a:avLst/>
              <a:gdLst/>
              <a:ahLst/>
              <a:cxnLst/>
              <a:rect l="l" t="t" r="r" b="b"/>
              <a:pathLst>
                <a:path w="238" h="646" extrusionOk="0">
                  <a:moveTo>
                    <a:pt x="119" y="1"/>
                  </a:moveTo>
                  <a:lnTo>
                    <a:pt x="97" y="13"/>
                  </a:lnTo>
                  <a:lnTo>
                    <a:pt x="71" y="24"/>
                  </a:lnTo>
                  <a:lnTo>
                    <a:pt x="53" y="60"/>
                  </a:lnTo>
                  <a:lnTo>
                    <a:pt x="36" y="95"/>
                  </a:lnTo>
                  <a:lnTo>
                    <a:pt x="18" y="142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17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18" y="505"/>
                  </a:lnTo>
                  <a:lnTo>
                    <a:pt x="36" y="552"/>
                  </a:lnTo>
                  <a:lnTo>
                    <a:pt x="53" y="587"/>
                  </a:lnTo>
                  <a:lnTo>
                    <a:pt x="71" y="610"/>
                  </a:lnTo>
                  <a:lnTo>
                    <a:pt x="97" y="634"/>
                  </a:lnTo>
                  <a:lnTo>
                    <a:pt x="119" y="646"/>
                  </a:lnTo>
                  <a:lnTo>
                    <a:pt x="146" y="634"/>
                  </a:lnTo>
                  <a:lnTo>
                    <a:pt x="168" y="610"/>
                  </a:lnTo>
                  <a:lnTo>
                    <a:pt x="185" y="587"/>
                  </a:lnTo>
                  <a:lnTo>
                    <a:pt x="203" y="552"/>
                  </a:lnTo>
                  <a:lnTo>
                    <a:pt x="220" y="505"/>
                  </a:lnTo>
                  <a:lnTo>
                    <a:pt x="229" y="446"/>
                  </a:lnTo>
                  <a:lnTo>
                    <a:pt x="238" y="388"/>
                  </a:lnTo>
                  <a:lnTo>
                    <a:pt x="238" y="317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20" y="142"/>
                  </a:lnTo>
                  <a:lnTo>
                    <a:pt x="203" y="95"/>
                  </a:lnTo>
                  <a:lnTo>
                    <a:pt x="185" y="60"/>
                  </a:lnTo>
                  <a:lnTo>
                    <a:pt x="168" y="24"/>
                  </a:lnTo>
                  <a:lnTo>
                    <a:pt x="146" y="13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9"/>
            <p:cNvSpPr/>
            <p:nvPr/>
          </p:nvSpPr>
          <p:spPr>
            <a:xfrm>
              <a:off x="2738575" y="-4336975"/>
              <a:ext cx="249675" cy="665450"/>
            </a:xfrm>
            <a:custGeom>
              <a:avLst/>
              <a:gdLst/>
              <a:ahLst/>
              <a:cxnLst/>
              <a:rect l="l" t="t" r="r" b="b"/>
              <a:pathLst>
                <a:path w="9987" h="26618" extrusionOk="0">
                  <a:moveTo>
                    <a:pt x="4996" y="1"/>
                  </a:moveTo>
                  <a:lnTo>
                    <a:pt x="4864" y="13"/>
                  </a:lnTo>
                  <a:lnTo>
                    <a:pt x="4737" y="24"/>
                  </a:lnTo>
                  <a:lnTo>
                    <a:pt x="4609" y="48"/>
                  </a:lnTo>
                  <a:lnTo>
                    <a:pt x="4482" y="71"/>
                  </a:lnTo>
                  <a:lnTo>
                    <a:pt x="4358" y="106"/>
                  </a:lnTo>
                  <a:lnTo>
                    <a:pt x="4235" y="153"/>
                  </a:lnTo>
                  <a:lnTo>
                    <a:pt x="4112" y="212"/>
                  </a:lnTo>
                  <a:lnTo>
                    <a:pt x="3989" y="270"/>
                  </a:lnTo>
                  <a:lnTo>
                    <a:pt x="3866" y="341"/>
                  </a:lnTo>
                  <a:lnTo>
                    <a:pt x="3747" y="423"/>
                  </a:lnTo>
                  <a:lnTo>
                    <a:pt x="3628" y="505"/>
                  </a:lnTo>
                  <a:lnTo>
                    <a:pt x="3510" y="599"/>
                  </a:lnTo>
                  <a:lnTo>
                    <a:pt x="3391" y="704"/>
                  </a:lnTo>
                  <a:lnTo>
                    <a:pt x="3277" y="810"/>
                  </a:lnTo>
                  <a:lnTo>
                    <a:pt x="3162" y="927"/>
                  </a:lnTo>
                  <a:lnTo>
                    <a:pt x="3052" y="1056"/>
                  </a:lnTo>
                  <a:lnTo>
                    <a:pt x="2938" y="1185"/>
                  </a:lnTo>
                  <a:lnTo>
                    <a:pt x="2828" y="1314"/>
                  </a:lnTo>
                  <a:lnTo>
                    <a:pt x="2723" y="1466"/>
                  </a:lnTo>
                  <a:lnTo>
                    <a:pt x="2613" y="1607"/>
                  </a:lnTo>
                  <a:lnTo>
                    <a:pt x="2507" y="1771"/>
                  </a:lnTo>
                  <a:lnTo>
                    <a:pt x="2406" y="1935"/>
                  </a:lnTo>
                  <a:lnTo>
                    <a:pt x="2305" y="2099"/>
                  </a:lnTo>
                  <a:lnTo>
                    <a:pt x="2204" y="2275"/>
                  </a:lnTo>
                  <a:lnTo>
                    <a:pt x="2103" y="2462"/>
                  </a:lnTo>
                  <a:lnTo>
                    <a:pt x="2006" y="2650"/>
                  </a:lnTo>
                  <a:lnTo>
                    <a:pt x="1914" y="2837"/>
                  </a:lnTo>
                  <a:lnTo>
                    <a:pt x="1817" y="3048"/>
                  </a:lnTo>
                  <a:lnTo>
                    <a:pt x="1729" y="3247"/>
                  </a:lnTo>
                  <a:lnTo>
                    <a:pt x="1637" y="3458"/>
                  </a:lnTo>
                  <a:lnTo>
                    <a:pt x="1549" y="3681"/>
                  </a:lnTo>
                  <a:lnTo>
                    <a:pt x="1465" y="3904"/>
                  </a:lnTo>
                  <a:lnTo>
                    <a:pt x="1382" y="4126"/>
                  </a:lnTo>
                  <a:lnTo>
                    <a:pt x="1298" y="4361"/>
                  </a:lnTo>
                  <a:lnTo>
                    <a:pt x="1219" y="4607"/>
                  </a:lnTo>
                  <a:lnTo>
                    <a:pt x="1144" y="4841"/>
                  </a:lnTo>
                  <a:lnTo>
                    <a:pt x="1065" y="5099"/>
                  </a:lnTo>
                  <a:lnTo>
                    <a:pt x="995" y="5345"/>
                  </a:lnTo>
                  <a:lnTo>
                    <a:pt x="924" y="5603"/>
                  </a:lnTo>
                  <a:lnTo>
                    <a:pt x="854" y="5873"/>
                  </a:lnTo>
                  <a:lnTo>
                    <a:pt x="788" y="6142"/>
                  </a:lnTo>
                  <a:lnTo>
                    <a:pt x="726" y="6412"/>
                  </a:lnTo>
                  <a:lnTo>
                    <a:pt x="665" y="6693"/>
                  </a:lnTo>
                  <a:lnTo>
                    <a:pt x="603" y="6963"/>
                  </a:lnTo>
                  <a:lnTo>
                    <a:pt x="546" y="7256"/>
                  </a:lnTo>
                  <a:lnTo>
                    <a:pt x="493" y="7537"/>
                  </a:lnTo>
                  <a:lnTo>
                    <a:pt x="445" y="7830"/>
                  </a:lnTo>
                  <a:lnTo>
                    <a:pt x="392" y="8135"/>
                  </a:lnTo>
                  <a:lnTo>
                    <a:pt x="348" y="8428"/>
                  </a:lnTo>
                  <a:lnTo>
                    <a:pt x="304" y="8733"/>
                  </a:lnTo>
                  <a:lnTo>
                    <a:pt x="265" y="9037"/>
                  </a:lnTo>
                  <a:lnTo>
                    <a:pt x="225" y="9354"/>
                  </a:lnTo>
                  <a:lnTo>
                    <a:pt x="190" y="9670"/>
                  </a:lnTo>
                  <a:lnTo>
                    <a:pt x="159" y="9987"/>
                  </a:lnTo>
                  <a:lnTo>
                    <a:pt x="128" y="10303"/>
                  </a:lnTo>
                  <a:lnTo>
                    <a:pt x="102" y="10631"/>
                  </a:lnTo>
                  <a:lnTo>
                    <a:pt x="80" y="10959"/>
                  </a:lnTo>
                  <a:lnTo>
                    <a:pt x="58" y="11288"/>
                  </a:lnTo>
                  <a:lnTo>
                    <a:pt x="41" y="11616"/>
                  </a:lnTo>
                  <a:lnTo>
                    <a:pt x="27" y="11956"/>
                  </a:lnTo>
                  <a:lnTo>
                    <a:pt x="19" y="12284"/>
                  </a:lnTo>
                  <a:lnTo>
                    <a:pt x="10" y="12624"/>
                  </a:lnTo>
                  <a:lnTo>
                    <a:pt x="5" y="12964"/>
                  </a:lnTo>
                  <a:lnTo>
                    <a:pt x="1" y="13315"/>
                  </a:lnTo>
                  <a:lnTo>
                    <a:pt x="5" y="13655"/>
                  </a:lnTo>
                  <a:lnTo>
                    <a:pt x="10" y="13995"/>
                  </a:lnTo>
                  <a:lnTo>
                    <a:pt x="19" y="14335"/>
                  </a:lnTo>
                  <a:lnTo>
                    <a:pt x="27" y="14675"/>
                  </a:lnTo>
                  <a:lnTo>
                    <a:pt x="41" y="15003"/>
                  </a:lnTo>
                  <a:lnTo>
                    <a:pt x="58" y="15331"/>
                  </a:lnTo>
                  <a:lnTo>
                    <a:pt x="80" y="15671"/>
                  </a:lnTo>
                  <a:lnTo>
                    <a:pt x="102" y="15988"/>
                  </a:lnTo>
                  <a:lnTo>
                    <a:pt x="128" y="16316"/>
                  </a:lnTo>
                  <a:lnTo>
                    <a:pt x="159" y="16632"/>
                  </a:lnTo>
                  <a:lnTo>
                    <a:pt x="190" y="16949"/>
                  </a:lnTo>
                  <a:lnTo>
                    <a:pt x="225" y="17265"/>
                  </a:lnTo>
                  <a:lnTo>
                    <a:pt x="265" y="17582"/>
                  </a:lnTo>
                  <a:lnTo>
                    <a:pt x="304" y="17886"/>
                  </a:lnTo>
                  <a:lnTo>
                    <a:pt x="348" y="18191"/>
                  </a:lnTo>
                  <a:lnTo>
                    <a:pt x="392" y="18484"/>
                  </a:lnTo>
                  <a:lnTo>
                    <a:pt x="445" y="18789"/>
                  </a:lnTo>
                  <a:lnTo>
                    <a:pt x="493" y="19082"/>
                  </a:lnTo>
                  <a:lnTo>
                    <a:pt x="546" y="19363"/>
                  </a:lnTo>
                  <a:lnTo>
                    <a:pt x="603" y="19656"/>
                  </a:lnTo>
                  <a:lnTo>
                    <a:pt x="665" y="19937"/>
                  </a:lnTo>
                  <a:lnTo>
                    <a:pt x="726" y="20207"/>
                  </a:lnTo>
                  <a:lnTo>
                    <a:pt x="788" y="20476"/>
                  </a:lnTo>
                  <a:lnTo>
                    <a:pt x="854" y="20746"/>
                  </a:lnTo>
                  <a:lnTo>
                    <a:pt x="924" y="21016"/>
                  </a:lnTo>
                  <a:lnTo>
                    <a:pt x="995" y="21273"/>
                  </a:lnTo>
                  <a:lnTo>
                    <a:pt x="1065" y="21520"/>
                  </a:lnTo>
                  <a:lnTo>
                    <a:pt x="1144" y="21777"/>
                  </a:lnTo>
                  <a:lnTo>
                    <a:pt x="1219" y="22012"/>
                  </a:lnTo>
                  <a:lnTo>
                    <a:pt x="1298" y="22258"/>
                  </a:lnTo>
                  <a:lnTo>
                    <a:pt x="1382" y="22492"/>
                  </a:lnTo>
                  <a:lnTo>
                    <a:pt x="1465" y="22715"/>
                  </a:lnTo>
                  <a:lnTo>
                    <a:pt x="1549" y="22938"/>
                  </a:lnTo>
                  <a:lnTo>
                    <a:pt x="1637" y="23160"/>
                  </a:lnTo>
                  <a:lnTo>
                    <a:pt x="1729" y="23371"/>
                  </a:lnTo>
                  <a:lnTo>
                    <a:pt x="1817" y="23582"/>
                  </a:lnTo>
                  <a:lnTo>
                    <a:pt x="1914" y="23782"/>
                  </a:lnTo>
                  <a:lnTo>
                    <a:pt x="2006" y="23969"/>
                  </a:lnTo>
                  <a:lnTo>
                    <a:pt x="2103" y="24157"/>
                  </a:lnTo>
                  <a:lnTo>
                    <a:pt x="2204" y="24344"/>
                  </a:lnTo>
                  <a:lnTo>
                    <a:pt x="2305" y="24520"/>
                  </a:lnTo>
                  <a:lnTo>
                    <a:pt x="2406" y="24684"/>
                  </a:lnTo>
                  <a:lnTo>
                    <a:pt x="2507" y="24848"/>
                  </a:lnTo>
                  <a:lnTo>
                    <a:pt x="2613" y="25012"/>
                  </a:lnTo>
                  <a:lnTo>
                    <a:pt x="2723" y="25165"/>
                  </a:lnTo>
                  <a:lnTo>
                    <a:pt x="2828" y="25305"/>
                  </a:lnTo>
                  <a:lnTo>
                    <a:pt x="2938" y="25446"/>
                  </a:lnTo>
                  <a:lnTo>
                    <a:pt x="3052" y="25575"/>
                  </a:lnTo>
                  <a:lnTo>
                    <a:pt x="3162" y="25692"/>
                  </a:lnTo>
                  <a:lnTo>
                    <a:pt x="3277" y="25809"/>
                  </a:lnTo>
                  <a:lnTo>
                    <a:pt x="3391" y="25915"/>
                  </a:lnTo>
                  <a:lnTo>
                    <a:pt x="3510" y="26020"/>
                  </a:lnTo>
                  <a:lnTo>
                    <a:pt x="3628" y="26114"/>
                  </a:lnTo>
                  <a:lnTo>
                    <a:pt x="3747" y="26196"/>
                  </a:lnTo>
                  <a:lnTo>
                    <a:pt x="3866" y="26278"/>
                  </a:lnTo>
                  <a:lnTo>
                    <a:pt x="3989" y="26348"/>
                  </a:lnTo>
                  <a:lnTo>
                    <a:pt x="4112" y="26407"/>
                  </a:lnTo>
                  <a:lnTo>
                    <a:pt x="4235" y="26466"/>
                  </a:lnTo>
                  <a:lnTo>
                    <a:pt x="4358" y="26513"/>
                  </a:lnTo>
                  <a:lnTo>
                    <a:pt x="4482" y="26548"/>
                  </a:lnTo>
                  <a:lnTo>
                    <a:pt x="4609" y="26571"/>
                  </a:lnTo>
                  <a:lnTo>
                    <a:pt x="4737" y="26595"/>
                  </a:lnTo>
                  <a:lnTo>
                    <a:pt x="4864" y="26606"/>
                  </a:lnTo>
                  <a:lnTo>
                    <a:pt x="4996" y="26618"/>
                  </a:lnTo>
                  <a:lnTo>
                    <a:pt x="5123" y="26606"/>
                  </a:lnTo>
                  <a:lnTo>
                    <a:pt x="5251" y="26595"/>
                  </a:lnTo>
                  <a:lnTo>
                    <a:pt x="5379" y="26571"/>
                  </a:lnTo>
                  <a:lnTo>
                    <a:pt x="5506" y="26548"/>
                  </a:lnTo>
                  <a:lnTo>
                    <a:pt x="5629" y="26513"/>
                  </a:lnTo>
                  <a:lnTo>
                    <a:pt x="5752" y="26466"/>
                  </a:lnTo>
                  <a:lnTo>
                    <a:pt x="5875" y="26407"/>
                  </a:lnTo>
                  <a:lnTo>
                    <a:pt x="5998" y="26348"/>
                  </a:lnTo>
                  <a:lnTo>
                    <a:pt x="6122" y="26278"/>
                  </a:lnTo>
                  <a:lnTo>
                    <a:pt x="6240" y="26196"/>
                  </a:lnTo>
                  <a:lnTo>
                    <a:pt x="6359" y="26114"/>
                  </a:lnTo>
                  <a:lnTo>
                    <a:pt x="6478" y="26020"/>
                  </a:lnTo>
                  <a:lnTo>
                    <a:pt x="6596" y="25915"/>
                  </a:lnTo>
                  <a:lnTo>
                    <a:pt x="6711" y="25809"/>
                  </a:lnTo>
                  <a:lnTo>
                    <a:pt x="6825" y="25692"/>
                  </a:lnTo>
                  <a:lnTo>
                    <a:pt x="6935" y="25575"/>
                  </a:lnTo>
                  <a:lnTo>
                    <a:pt x="7049" y="25446"/>
                  </a:lnTo>
                  <a:lnTo>
                    <a:pt x="7159" y="25305"/>
                  </a:lnTo>
                  <a:lnTo>
                    <a:pt x="7265" y="25165"/>
                  </a:lnTo>
                  <a:lnTo>
                    <a:pt x="7375" y="25012"/>
                  </a:lnTo>
                  <a:lnTo>
                    <a:pt x="7480" y="24848"/>
                  </a:lnTo>
                  <a:lnTo>
                    <a:pt x="7581" y="24684"/>
                  </a:lnTo>
                  <a:lnTo>
                    <a:pt x="7683" y="24520"/>
                  </a:lnTo>
                  <a:lnTo>
                    <a:pt x="7784" y="24344"/>
                  </a:lnTo>
                  <a:lnTo>
                    <a:pt x="7885" y="24157"/>
                  </a:lnTo>
                  <a:lnTo>
                    <a:pt x="7982" y="23969"/>
                  </a:lnTo>
                  <a:lnTo>
                    <a:pt x="8074" y="23782"/>
                  </a:lnTo>
                  <a:lnTo>
                    <a:pt x="8171" y="23582"/>
                  </a:lnTo>
                  <a:lnTo>
                    <a:pt x="8259" y="23371"/>
                  </a:lnTo>
                  <a:lnTo>
                    <a:pt x="8351" y="23160"/>
                  </a:lnTo>
                  <a:lnTo>
                    <a:pt x="8439" y="22938"/>
                  </a:lnTo>
                  <a:lnTo>
                    <a:pt x="8522" y="22715"/>
                  </a:lnTo>
                  <a:lnTo>
                    <a:pt x="8606" y="22492"/>
                  </a:lnTo>
                  <a:lnTo>
                    <a:pt x="8689" y="22258"/>
                  </a:lnTo>
                  <a:lnTo>
                    <a:pt x="8769" y="22012"/>
                  </a:lnTo>
                  <a:lnTo>
                    <a:pt x="8843" y="21777"/>
                  </a:lnTo>
                  <a:lnTo>
                    <a:pt x="8923" y="21520"/>
                  </a:lnTo>
                  <a:lnTo>
                    <a:pt x="8993" y="21273"/>
                  </a:lnTo>
                  <a:lnTo>
                    <a:pt x="9063" y="21016"/>
                  </a:lnTo>
                  <a:lnTo>
                    <a:pt x="9134" y="20746"/>
                  </a:lnTo>
                  <a:lnTo>
                    <a:pt x="9200" y="20476"/>
                  </a:lnTo>
                  <a:lnTo>
                    <a:pt x="9261" y="20207"/>
                  </a:lnTo>
                  <a:lnTo>
                    <a:pt x="9323" y="19937"/>
                  </a:lnTo>
                  <a:lnTo>
                    <a:pt x="9384" y="19656"/>
                  </a:lnTo>
                  <a:lnTo>
                    <a:pt x="9441" y="19363"/>
                  </a:lnTo>
                  <a:lnTo>
                    <a:pt x="9494" y="19082"/>
                  </a:lnTo>
                  <a:lnTo>
                    <a:pt x="9542" y="18789"/>
                  </a:lnTo>
                  <a:lnTo>
                    <a:pt x="9595" y="18484"/>
                  </a:lnTo>
                  <a:lnTo>
                    <a:pt x="9639" y="18191"/>
                  </a:lnTo>
                  <a:lnTo>
                    <a:pt x="9683" y="17886"/>
                  </a:lnTo>
                  <a:lnTo>
                    <a:pt x="9723" y="17582"/>
                  </a:lnTo>
                  <a:lnTo>
                    <a:pt x="9762" y="17265"/>
                  </a:lnTo>
                  <a:lnTo>
                    <a:pt x="9798" y="16949"/>
                  </a:lnTo>
                  <a:lnTo>
                    <a:pt x="9828" y="16632"/>
                  </a:lnTo>
                  <a:lnTo>
                    <a:pt x="9859" y="16316"/>
                  </a:lnTo>
                  <a:lnTo>
                    <a:pt x="9885" y="15988"/>
                  </a:lnTo>
                  <a:lnTo>
                    <a:pt x="9907" y="15671"/>
                  </a:lnTo>
                  <a:lnTo>
                    <a:pt x="9929" y="15331"/>
                  </a:lnTo>
                  <a:lnTo>
                    <a:pt x="9947" y="15003"/>
                  </a:lnTo>
                  <a:lnTo>
                    <a:pt x="9960" y="14675"/>
                  </a:lnTo>
                  <a:lnTo>
                    <a:pt x="9969" y="14335"/>
                  </a:lnTo>
                  <a:lnTo>
                    <a:pt x="9978" y="13995"/>
                  </a:lnTo>
                  <a:lnTo>
                    <a:pt x="9982" y="13655"/>
                  </a:lnTo>
                  <a:lnTo>
                    <a:pt x="9987" y="13315"/>
                  </a:lnTo>
                  <a:lnTo>
                    <a:pt x="9982" y="12964"/>
                  </a:lnTo>
                  <a:lnTo>
                    <a:pt x="9978" y="12624"/>
                  </a:lnTo>
                  <a:lnTo>
                    <a:pt x="9969" y="12284"/>
                  </a:lnTo>
                  <a:lnTo>
                    <a:pt x="9960" y="11956"/>
                  </a:lnTo>
                  <a:lnTo>
                    <a:pt x="9947" y="11616"/>
                  </a:lnTo>
                  <a:lnTo>
                    <a:pt x="9929" y="11288"/>
                  </a:lnTo>
                  <a:lnTo>
                    <a:pt x="9907" y="10959"/>
                  </a:lnTo>
                  <a:lnTo>
                    <a:pt x="9885" y="10631"/>
                  </a:lnTo>
                  <a:lnTo>
                    <a:pt x="9859" y="10303"/>
                  </a:lnTo>
                  <a:lnTo>
                    <a:pt x="9828" y="9987"/>
                  </a:lnTo>
                  <a:lnTo>
                    <a:pt x="9798" y="9670"/>
                  </a:lnTo>
                  <a:lnTo>
                    <a:pt x="9762" y="9354"/>
                  </a:lnTo>
                  <a:lnTo>
                    <a:pt x="9723" y="9037"/>
                  </a:lnTo>
                  <a:lnTo>
                    <a:pt x="9683" y="8733"/>
                  </a:lnTo>
                  <a:lnTo>
                    <a:pt x="9639" y="8428"/>
                  </a:lnTo>
                  <a:lnTo>
                    <a:pt x="9595" y="8135"/>
                  </a:lnTo>
                  <a:lnTo>
                    <a:pt x="9542" y="7830"/>
                  </a:lnTo>
                  <a:lnTo>
                    <a:pt x="9494" y="7537"/>
                  </a:lnTo>
                  <a:lnTo>
                    <a:pt x="9441" y="7256"/>
                  </a:lnTo>
                  <a:lnTo>
                    <a:pt x="9384" y="6963"/>
                  </a:lnTo>
                  <a:lnTo>
                    <a:pt x="9323" y="6693"/>
                  </a:lnTo>
                  <a:lnTo>
                    <a:pt x="9261" y="6412"/>
                  </a:lnTo>
                  <a:lnTo>
                    <a:pt x="9200" y="6142"/>
                  </a:lnTo>
                  <a:lnTo>
                    <a:pt x="9134" y="5873"/>
                  </a:lnTo>
                  <a:lnTo>
                    <a:pt x="9063" y="5603"/>
                  </a:lnTo>
                  <a:lnTo>
                    <a:pt x="8993" y="5345"/>
                  </a:lnTo>
                  <a:lnTo>
                    <a:pt x="8923" y="5099"/>
                  </a:lnTo>
                  <a:lnTo>
                    <a:pt x="8843" y="4841"/>
                  </a:lnTo>
                  <a:lnTo>
                    <a:pt x="8769" y="4607"/>
                  </a:lnTo>
                  <a:lnTo>
                    <a:pt x="8689" y="4361"/>
                  </a:lnTo>
                  <a:lnTo>
                    <a:pt x="8606" y="4126"/>
                  </a:lnTo>
                  <a:lnTo>
                    <a:pt x="8522" y="3904"/>
                  </a:lnTo>
                  <a:lnTo>
                    <a:pt x="8439" y="3681"/>
                  </a:lnTo>
                  <a:lnTo>
                    <a:pt x="8351" y="3458"/>
                  </a:lnTo>
                  <a:lnTo>
                    <a:pt x="8259" y="3247"/>
                  </a:lnTo>
                  <a:lnTo>
                    <a:pt x="8171" y="3048"/>
                  </a:lnTo>
                  <a:lnTo>
                    <a:pt x="8074" y="2837"/>
                  </a:lnTo>
                  <a:lnTo>
                    <a:pt x="7982" y="2650"/>
                  </a:lnTo>
                  <a:lnTo>
                    <a:pt x="7885" y="2462"/>
                  </a:lnTo>
                  <a:lnTo>
                    <a:pt x="7784" y="2275"/>
                  </a:lnTo>
                  <a:lnTo>
                    <a:pt x="7683" y="2099"/>
                  </a:lnTo>
                  <a:lnTo>
                    <a:pt x="7581" y="1935"/>
                  </a:lnTo>
                  <a:lnTo>
                    <a:pt x="7480" y="1771"/>
                  </a:lnTo>
                  <a:lnTo>
                    <a:pt x="7375" y="1607"/>
                  </a:lnTo>
                  <a:lnTo>
                    <a:pt x="7265" y="1466"/>
                  </a:lnTo>
                  <a:lnTo>
                    <a:pt x="7159" y="1314"/>
                  </a:lnTo>
                  <a:lnTo>
                    <a:pt x="7049" y="1185"/>
                  </a:lnTo>
                  <a:lnTo>
                    <a:pt x="6935" y="1056"/>
                  </a:lnTo>
                  <a:lnTo>
                    <a:pt x="6825" y="927"/>
                  </a:lnTo>
                  <a:lnTo>
                    <a:pt x="6711" y="810"/>
                  </a:lnTo>
                  <a:lnTo>
                    <a:pt x="6596" y="704"/>
                  </a:lnTo>
                  <a:lnTo>
                    <a:pt x="6478" y="599"/>
                  </a:lnTo>
                  <a:lnTo>
                    <a:pt x="6359" y="505"/>
                  </a:lnTo>
                  <a:lnTo>
                    <a:pt x="6240" y="423"/>
                  </a:lnTo>
                  <a:lnTo>
                    <a:pt x="6122" y="341"/>
                  </a:lnTo>
                  <a:lnTo>
                    <a:pt x="5998" y="270"/>
                  </a:lnTo>
                  <a:lnTo>
                    <a:pt x="5875" y="212"/>
                  </a:lnTo>
                  <a:lnTo>
                    <a:pt x="5752" y="153"/>
                  </a:lnTo>
                  <a:lnTo>
                    <a:pt x="5629" y="106"/>
                  </a:lnTo>
                  <a:lnTo>
                    <a:pt x="5506" y="71"/>
                  </a:lnTo>
                  <a:lnTo>
                    <a:pt x="5379" y="48"/>
                  </a:lnTo>
                  <a:lnTo>
                    <a:pt x="5251" y="24"/>
                  </a:lnTo>
                  <a:lnTo>
                    <a:pt x="5123" y="13"/>
                  </a:lnTo>
                  <a:lnTo>
                    <a:pt x="4996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9"/>
            <p:cNvSpPr/>
            <p:nvPr/>
          </p:nvSpPr>
          <p:spPr>
            <a:xfrm>
              <a:off x="2738575" y="-4336975"/>
              <a:ext cx="249675" cy="665450"/>
            </a:xfrm>
            <a:custGeom>
              <a:avLst/>
              <a:gdLst/>
              <a:ahLst/>
              <a:cxnLst/>
              <a:rect l="l" t="t" r="r" b="b"/>
              <a:pathLst>
                <a:path w="9987" h="26618" fill="none" extrusionOk="0">
                  <a:moveTo>
                    <a:pt x="4996" y="26618"/>
                  </a:moveTo>
                  <a:lnTo>
                    <a:pt x="4996" y="26618"/>
                  </a:lnTo>
                  <a:lnTo>
                    <a:pt x="5123" y="26606"/>
                  </a:lnTo>
                  <a:lnTo>
                    <a:pt x="5251" y="26595"/>
                  </a:lnTo>
                  <a:lnTo>
                    <a:pt x="5379" y="26571"/>
                  </a:lnTo>
                  <a:lnTo>
                    <a:pt x="5506" y="26548"/>
                  </a:lnTo>
                  <a:lnTo>
                    <a:pt x="5629" y="26513"/>
                  </a:lnTo>
                  <a:lnTo>
                    <a:pt x="5752" y="26466"/>
                  </a:lnTo>
                  <a:lnTo>
                    <a:pt x="5875" y="26407"/>
                  </a:lnTo>
                  <a:lnTo>
                    <a:pt x="5998" y="26348"/>
                  </a:lnTo>
                  <a:lnTo>
                    <a:pt x="6122" y="26278"/>
                  </a:lnTo>
                  <a:lnTo>
                    <a:pt x="6240" y="26196"/>
                  </a:lnTo>
                  <a:lnTo>
                    <a:pt x="6359" y="26114"/>
                  </a:lnTo>
                  <a:lnTo>
                    <a:pt x="6478" y="26020"/>
                  </a:lnTo>
                  <a:lnTo>
                    <a:pt x="6596" y="25915"/>
                  </a:lnTo>
                  <a:lnTo>
                    <a:pt x="6711" y="25809"/>
                  </a:lnTo>
                  <a:lnTo>
                    <a:pt x="6825" y="25692"/>
                  </a:lnTo>
                  <a:lnTo>
                    <a:pt x="6935" y="25575"/>
                  </a:lnTo>
                  <a:lnTo>
                    <a:pt x="7049" y="25446"/>
                  </a:lnTo>
                  <a:lnTo>
                    <a:pt x="7159" y="25305"/>
                  </a:lnTo>
                  <a:lnTo>
                    <a:pt x="7265" y="25165"/>
                  </a:lnTo>
                  <a:lnTo>
                    <a:pt x="7375" y="25012"/>
                  </a:lnTo>
                  <a:lnTo>
                    <a:pt x="7480" y="24848"/>
                  </a:lnTo>
                  <a:lnTo>
                    <a:pt x="7581" y="24684"/>
                  </a:lnTo>
                  <a:lnTo>
                    <a:pt x="7683" y="24520"/>
                  </a:lnTo>
                  <a:lnTo>
                    <a:pt x="7784" y="24344"/>
                  </a:lnTo>
                  <a:lnTo>
                    <a:pt x="7885" y="24157"/>
                  </a:lnTo>
                  <a:lnTo>
                    <a:pt x="7982" y="23969"/>
                  </a:lnTo>
                  <a:lnTo>
                    <a:pt x="8074" y="23782"/>
                  </a:lnTo>
                  <a:lnTo>
                    <a:pt x="8171" y="23582"/>
                  </a:lnTo>
                  <a:lnTo>
                    <a:pt x="8259" y="23371"/>
                  </a:lnTo>
                  <a:lnTo>
                    <a:pt x="8351" y="23160"/>
                  </a:lnTo>
                  <a:lnTo>
                    <a:pt x="8439" y="22938"/>
                  </a:lnTo>
                  <a:lnTo>
                    <a:pt x="8522" y="22715"/>
                  </a:lnTo>
                  <a:lnTo>
                    <a:pt x="8606" y="22492"/>
                  </a:lnTo>
                  <a:lnTo>
                    <a:pt x="8689" y="22258"/>
                  </a:lnTo>
                  <a:lnTo>
                    <a:pt x="8769" y="22012"/>
                  </a:lnTo>
                  <a:lnTo>
                    <a:pt x="8843" y="21777"/>
                  </a:lnTo>
                  <a:lnTo>
                    <a:pt x="8923" y="21520"/>
                  </a:lnTo>
                  <a:lnTo>
                    <a:pt x="8993" y="21273"/>
                  </a:lnTo>
                  <a:lnTo>
                    <a:pt x="9063" y="21016"/>
                  </a:lnTo>
                  <a:lnTo>
                    <a:pt x="9134" y="20746"/>
                  </a:lnTo>
                  <a:lnTo>
                    <a:pt x="9200" y="20476"/>
                  </a:lnTo>
                  <a:lnTo>
                    <a:pt x="9261" y="20207"/>
                  </a:lnTo>
                  <a:lnTo>
                    <a:pt x="9323" y="19937"/>
                  </a:lnTo>
                  <a:lnTo>
                    <a:pt x="9384" y="19656"/>
                  </a:lnTo>
                  <a:lnTo>
                    <a:pt x="9441" y="19363"/>
                  </a:lnTo>
                  <a:lnTo>
                    <a:pt x="9494" y="19082"/>
                  </a:lnTo>
                  <a:lnTo>
                    <a:pt x="9542" y="18789"/>
                  </a:lnTo>
                  <a:lnTo>
                    <a:pt x="9595" y="18484"/>
                  </a:lnTo>
                  <a:lnTo>
                    <a:pt x="9639" y="18191"/>
                  </a:lnTo>
                  <a:lnTo>
                    <a:pt x="9683" y="17886"/>
                  </a:lnTo>
                  <a:lnTo>
                    <a:pt x="9723" y="17582"/>
                  </a:lnTo>
                  <a:lnTo>
                    <a:pt x="9762" y="17265"/>
                  </a:lnTo>
                  <a:lnTo>
                    <a:pt x="9798" y="16949"/>
                  </a:lnTo>
                  <a:lnTo>
                    <a:pt x="9828" y="16632"/>
                  </a:lnTo>
                  <a:lnTo>
                    <a:pt x="9859" y="16316"/>
                  </a:lnTo>
                  <a:lnTo>
                    <a:pt x="9885" y="15988"/>
                  </a:lnTo>
                  <a:lnTo>
                    <a:pt x="9907" y="15671"/>
                  </a:lnTo>
                  <a:lnTo>
                    <a:pt x="9929" y="15331"/>
                  </a:lnTo>
                  <a:lnTo>
                    <a:pt x="9947" y="15003"/>
                  </a:lnTo>
                  <a:lnTo>
                    <a:pt x="9960" y="14675"/>
                  </a:lnTo>
                  <a:lnTo>
                    <a:pt x="9969" y="14335"/>
                  </a:lnTo>
                  <a:lnTo>
                    <a:pt x="9978" y="13995"/>
                  </a:lnTo>
                  <a:lnTo>
                    <a:pt x="9982" y="13655"/>
                  </a:lnTo>
                  <a:lnTo>
                    <a:pt x="9987" y="13315"/>
                  </a:lnTo>
                  <a:lnTo>
                    <a:pt x="9987" y="13315"/>
                  </a:lnTo>
                  <a:lnTo>
                    <a:pt x="9982" y="12964"/>
                  </a:lnTo>
                  <a:lnTo>
                    <a:pt x="9978" y="12624"/>
                  </a:lnTo>
                  <a:lnTo>
                    <a:pt x="9969" y="12284"/>
                  </a:lnTo>
                  <a:lnTo>
                    <a:pt x="9960" y="11956"/>
                  </a:lnTo>
                  <a:lnTo>
                    <a:pt x="9947" y="11616"/>
                  </a:lnTo>
                  <a:lnTo>
                    <a:pt x="9929" y="11288"/>
                  </a:lnTo>
                  <a:lnTo>
                    <a:pt x="9907" y="10959"/>
                  </a:lnTo>
                  <a:lnTo>
                    <a:pt x="9885" y="10631"/>
                  </a:lnTo>
                  <a:lnTo>
                    <a:pt x="9859" y="10303"/>
                  </a:lnTo>
                  <a:lnTo>
                    <a:pt x="9828" y="9987"/>
                  </a:lnTo>
                  <a:lnTo>
                    <a:pt x="9798" y="9670"/>
                  </a:lnTo>
                  <a:lnTo>
                    <a:pt x="9762" y="9354"/>
                  </a:lnTo>
                  <a:lnTo>
                    <a:pt x="9723" y="9037"/>
                  </a:lnTo>
                  <a:lnTo>
                    <a:pt x="9683" y="8733"/>
                  </a:lnTo>
                  <a:lnTo>
                    <a:pt x="9639" y="8428"/>
                  </a:lnTo>
                  <a:lnTo>
                    <a:pt x="9595" y="8135"/>
                  </a:lnTo>
                  <a:lnTo>
                    <a:pt x="9542" y="7830"/>
                  </a:lnTo>
                  <a:lnTo>
                    <a:pt x="9494" y="7537"/>
                  </a:lnTo>
                  <a:lnTo>
                    <a:pt x="9441" y="7256"/>
                  </a:lnTo>
                  <a:lnTo>
                    <a:pt x="9384" y="6963"/>
                  </a:lnTo>
                  <a:lnTo>
                    <a:pt x="9323" y="6693"/>
                  </a:lnTo>
                  <a:lnTo>
                    <a:pt x="9261" y="6412"/>
                  </a:lnTo>
                  <a:lnTo>
                    <a:pt x="9200" y="6142"/>
                  </a:lnTo>
                  <a:lnTo>
                    <a:pt x="9134" y="5873"/>
                  </a:lnTo>
                  <a:lnTo>
                    <a:pt x="9063" y="5603"/>
                  </a:lnTo>
                  <a:lnTo>
                    <a:pt x="8993" y="5345"/>
                  </a:lnTo>
                  <a:lnTo>
                    <a:pt x="8923" y="5099"/>
                  </a:lnTo>
                  <a:lnTo>
                    <a:pt x="8843" y="4841"/>
                  </a:lnTo>
                  <a:lnTo>
                    <a:pt x="8769" y="4607"/>
                  </a:lnTo>
                  <a:lnTo>
                    <a:pt x="8689" y="4361"/>
                  </a:lnTo>
                  <a:lnTo>
                    <a:pt x="8606" y="4126"/>
                  </a:lnTo>
                  <a:lnTo>
                    <a:pt x="8522" y="3904"/>
                  </a:lnTo>
                  <a:lnTo>
                    <a:pt x="8439" y="3681"/>
                  </a:lnTo>
                  <a:lnTo>
                    <a:pt x="8351" y="3458"/>
                  </a:lnTo>
                  <a:lnTo>
                    <a:pt x="8259" y="3247"/>
                  </a:lnTo>
                  <a:lnTo>
                    <a:pt x="8171" y="3048"/>
                  </a:lnTo>
                  <a:lnTo>
                    <a:pt x="8074" y="2837"/>
                  </a:lnTo>
                  <a:lnTo>
                    <a:pt x="7982" y="2650"/>
                  </a:lnTo>
                  <a:lnTo>
                    <a:pt x="7885" y="2462"/>
                  </a:lnTo>
                  <a:lnTo>
                    <a:pt x="7784" y="2275"/>
                  </a:lnTo>
                  <a:lnTo>
                    <a:pt x="7683" y="2099"/>
                  </a:lnTo>
                  <a:lnTo>
                    <a:pt x="7581" y="1935"/>
                  </a:lnTo>
                  <a:lnTo>
                    <a:pt x="7480" y="1771"/>
                  </a:lnTo>
                  <a:lnTo>
                    <a:pt x="7375" y="1607"/>
                  </a:lnTo>
                  <a:lnTo>
                    <a:pt x="7265" y="1466"/>
                  </a:lnTo>
                  <a:lnTo>
                    <a:pt x="7159" y="1314"/>
                  </a:lnTo>
                  <a:lnTo>
                    <a:pt x="7049" y="1185"/>
                  </a:lnTo>
                  <a:lnTo>
                    <a:pt x="6935" y="1056"/>
                  </a:lnTo>
                  <a:lnTo>
                    <a:pt x="6825" y="927"/>
                  </a:lnTo>
                  <a:lnTo>
                    <a:pt x="6711" y="810"/>
                  </a:lnTo>
                  <a:lnTo>
                    <a:pt x="6596" y="704"/>
                  </a:lnTo>
                  <a:lnTo>
                    <a:pt x="6478" y="599"/>
                  </a:lnTo>
                  <a:lnTo>
                    <a:pt x="6359" y="505"/>
                  </a:lnTo>
                  <a:lnTo>
                    <a:pt x="6240" y="423"/>
                  </a:lnTo>
                  <a:lnTo>
                    <a:pt x="6122" y="341"/>
                  </a:lnTo>
                  <a:lnTo>
                    <a:pt x="5998" y="270"/>
                  </a:lnTo>
                  <a:lnTo>
                    <a:pt x="5875" y="212"/>
                  </a:lnTo>
                  <a:lnTo>
                    <a:pt x="5752" y="153"/>
                  </a:lnTo>
                  <a:lnTo>
                    <a:pt x="5629" y="106"/>
                  </a:lnTo>
                  <a:lnTo>
                    <a:pt x="5506" y="71"/>
                  </a:lnTo>
                  <a:lnTo>
                    <a:pt x="5379" y="48"/>
                  </a:lnTo>
                  <a:lnTo>
                    <a:pt x="5251" y="24"/>
                  </a:lnTo>
                  <a:lnTo>
                    <a:pt x="5123" y="13"/>
                  </a:lnTo>
                  <a:lnTo>
                    <a:pt x="4996" y="1"/>
                  </a:lnTo>
                  <a:lnTo>
                    <a:pt x="4996" y="1"/>
                  </a:lnTo>
                  <a:lnTo>
                    <a:pt x="4864" y="13"/>
                  </a:lnTo>
                  <a:lnTo>
                    <a:pt x="4737" y="24"/>
                  </a:lnTo>
                  <a:lnTo>
                    <a:pt x="4609" y="48"/>
                  </a:lnTo>
                  <a:lnTo>
                    <a:pt x="4482" y="71"/>
                  </a:lnTo>
                  <a:lnTo>
                    <a:pt x="4358" y="106"/>
                  </a:lnTo>
                  <a:lnTo>
                    <a:pt x="4235" y="153"/>
                  </a:lnTo>
                  <a:lnTo>
                    <a:pt x="4112" y="212"/>
                  </a:lnTo>
                  <a:lnTo>
                    <a:pt x="3989" y="270"/>
                  </a:lnTo>
                  <a:lnTo>
                    <a:pt x="3866" y="341"/>
                  </a:lnTo>
                  <a:lnTo>
                    <a:pt x="3747" y="423"/>
                  </a:lnTo>
                  <a:lnTo>
                    <a:pt x="3628" y="505"/>
                  </a:lnTo>
                  <a:lnTo>
                    <a:pt x="3510" y="599"/>
                  </a:lnTo>
                  <a:lnTo>
                    <a:pt x="3391" y="704"/>
                  </a:lnTo>
                  <a:lnTo>
                    <a:pt x="3277" y="810"/>
                  </a:lnTo>
                  <a:lnTo>
                    <a:pt x="3162" y="927"/>
                  </a:lnTo>
                  <a:lnTo>
                    <a:pt x="3052" y="1056"/>
                  </a:lnTo>
                  <a:lnTo>
                    <a:pt x="2938" y="1185"/>
                  </a:lnTo>
                  <a:lnTo>
                    <a:pt x="2828" y="1314"/>
                  </a:lnTo>
                  <a:lnTo>
                    <a:pt x="2723" y="1466"/>
                  </a:lnTo>
                  <a:lnTo>
                    <a:pt x="2613" y="1607"/>
                  </a:lnTo>
                  <a:lnTo>
                    <a:pt x="2507" y="1771"/>
                  </a:lnTo>
                  <a:lnTo>
                    <a:pt x="2406" y="1935"/>
                  </a:lnTo>
                  <a:lnTo>
                    <a:pt x="2305" y="2099"/>
                  </a:lnTo>
                  <a:lnTo>
                    <a:pt x="2204" y="2275"/>
                  </a:lnTo>
                  <a:lnTo>
                    <a:pt x="2103" y="2462"/>
                  </a:lnTo>
                  <a:lnTo>
                    <a:pt x="2006" y="2650"/>
                  </a:lnTo>
                  <a:lnTo>
                    <a:pt x="1914" y="2837"/>
                  </a:lnTo>
                  <a:lnTo>
                    <a:pt x="1817" y="3048"/>
                  </a:lnTo>
                  <a:lnTo>
                    <a:pt x="1729" y="3247"/>
                  </a:lnTo>
                  <a:lnTo>
                    <a:pt x="1637" y="3458"/>
                  </a:lnTo>
                  <a:lnTo>
                    <a:pt x="1549" y="3681"/>
                  </a:lnTo>
                  <a:lnTo>
                    <a:pt x="1465" y="3904"/>
                  </a:lnTo>
                  <a:lnTo>
                    <a:pt x="1382" y="4126"/>
                  </a:lnTo>
                  <a:lnTo>
                    <a:pt x="1298" y="4361"/>
                  </a:lnTo>
                  <a:lnTo>
                    <a:pt x="1219" y="4607"/>
                  </a:lnTo>
                  <a:lnTo>
                    <a:pt x="1144" y="4841"/>
                  </a:lnTo>
                  <a:lnTo>
                    <a:pt x="1065" y="5099"/>
                  </a:lnTo>
                  <a:lnTo>
                    <a:pt x="995" y="5345"/>
                  </a:lnTo>
                  <a:lnTo>
                    <a:pt x="924" y="5603"/>
                  </a:lnTo>
                  <a:lnTo>
                    <a:pt x="854" y="5873"/>
                  </a:lnTo>
                  <a:lnTo>
                    <a:pt x="788" y="6142"/>
                  </a:lnTo>
                  <a:lnTo>
                    <a:pt x="726" y="6412"/>
                  </a:lnTo>
                  <a:lnTo>
                    <a:pt x="665" y="6693"/>
                  </a:lnTo>
                  <a:lnTo>
                    <a:pt x="603" y="6963"/>
                  </a:lnTo>
                  <a:lnTo>
                    <a:pt x="546" y="7256"/>
                  </a:lnTo>
                  <a:lnTo>
                    <a:pt x="493" y="7537"/>
                  </a:lnTo>
                  <a:lnTo>
                    <a:pt x="445" y="7830"/>
                  </a:lnTo>
                  <a:lnTo>
                    <a:pt x="392" y="8135"/>
                  </a:lnTo>
                  <a:lnTo>
                    <a:pt x="348" y="8428"/>
                  </a:lnTo>
                  <a:lnTo>
                    <a:pt x="304" y="8733"/>
                  </a:lnTo>
                  <a:lnTo>
                    <a:pt x="265" y="9037"/>
                  </a:lnTo>
                  <a:lnTo>
                    <a:pt x="225" y="9354"/>
                  </a:lnTo>
                  <a:lnTo>
                    <a:pt x="190" y="9670"/>
                  </a:lnTo>
                  <a:lnTo>
                    <a:pt x="159" y="9987"/>
                  </a:lnTo>
                  <a:lnTo>
                    <a:pt x="128" y="10303"/>
                  </a:lnTo>
                  <a:lnTo>
                    <a:pt x="102" y="10631"/>
                  </a:lnTo>
                  <a:lnTo>
                    <a:pt x="80" y="10959"/>
                  </a:lnTo>
                  <a:lnTo>
                    <a:pt x="58" y="11288"/>
                  </a:lnTo>
                  <a:lnTo>
                    <a:pt x="41" y="11616"/>
                  </a:lnTo>
                  <a:lnTo>
                    <a:pt x="27" y="11956"/>
                  </a:lnTo>
                  <a:lnTo>
                    <a:pt x="19" y="12284"/>
                  </a:lnTo>
                  <a:lnTo>
                    <a:pt x="10" y="12624"/>
                  </a:lnTo>
                  <a:lnTo>
                    <a:pt x="5" y="12964"/>
                  </a:lnTo>
                  <a:lnTo>
                    <a:pt x="1" y="13315"/>
                  </a:lnTo>
                  <a:lnTo>
                    <a:pt x="1" y="13315"/>
                  </a:lnTo>
                  <a:lnTo>
                    <a:pt x="5" y="13655"/>
                  </a:lnTo>
                  <a:lnTo>
                    <a:pt x="10" y="13995"/>
                  </a:lnTo>
                  <a:lnTo>
                    <a:pt x="19" y="14335"/>
                  </a:lnTo>
                  <a:lnTo>
                    <a:pt x="27" y="14675"/>
                  </a:lnTo>
                  <a:lnTo>
                    <a:pt x="41" y="15003"/>
                  </a:lnTo>
                  <a:lnTo>
                    <a:pt x="58" y="15331"/>
                  </a:lnTo>
                  <a:lnTo>
                    <a:pt x="80" y="15671"/>
                  </a:lnTo>
                  <a:lnTo>
                    <a:pt x="102" y="15988"/>
                  </a:lnTo>
                  <a:lnTo>
                    <a:pt x="128" y="16316"/>
                  </a:lnTo>
                  <a:lnTo>
                    <a:pt x="159" y="16632"/>
                  </a:lnTo>
                  <a:lnTo>
                    <a:pt x="190" y="16949"/>
                  </a:lnTo>
                  <a:lnTo>
                    <a:pt x="225" y="17265"/>
                  </a:lnTo>
                  <a:lnTo>
                    <a:pt x="265" y="17582"/>
                  </a:lnTo>
                  <a:lnTo>
                    <a:pt x="304" y="17886"/>
                  </a:lnTo>
                  <a:lnTo>
                    <a:pt x="348" y="18191"/>
                  </a:lnTo>
                  <a:lnTo>
                    <a:pt x="392" y="18484"/>
                  </a:lnTo>
                  <a:lnTo>
                    <a:pt x="445" y="18789"/>
                  </a:lnTo>
                  <a:lnTo>
                    <a:pt x="493" y="19082"/>
                  </a:lnTo>
                  <a:lnTo>
                    <a:pt x="546" y="19363"/>
                  </a:lnTo>
                  <a:lnTo>
                    <a:pt x="603" y="19656"/>
                  </a:lnTo>
                  <a:lnTo>
                    <a:pt x="665" y="19937"/>
                  </a:lnTo>
                  <a:lnTo>
                    <a:pt x="726" y="20207"/>
                  </a:lnTo>
                  <a:lnTo>
                    <a:pt x="788" y="20476"/>
                  </a:lnTo>
                  <a:lnTo>
                    <a:pt x="854" y="20746"/>
                  </a:lnTo>
                  <a:lnTo>
                    <a:pt x="924" y="21016"/>
                  </a:lnTo>
                  <a:lnTo>
                    <a:pt x="995" y="21273"/>
                  </a:lnTo>
                  <a:lnTo>
                    <a:pt x="1065" y="21520"/>
                  </a:lnTo>
                  <a:lnTo>
                    <a:pt x="1144" y="21777"/>
                  </a:lnTo>
                  <a:lnTo>
                    <a:pt x="1219" y="22012"/>
                  </a:lnTo>
                  <a:lnTo>
                    <a:pt x="1298" y="22258"/>
                  </a:lnTo>
                  <a:lnTo>
                    <a:pt x="1382" y="22492"/>
                  </a:lnTo>
                  <a:lnTo>
                    <a:pt x="1465" y="22715"/>
                  </a:lnTo>
                  <a:lnTo>
                    <a:pt x="1549" y="22938"/>
                  </a:lnTo>
                  <a:lnTo>
                    <a:pt x="1637" y="23160"/>
                  </a:lnTo>
                  <a:lnTo>
                    <a:pt x="1729" y="23371"/>
                  </a:lnTo>
                  <a:lnTo>
                    <a:pt x="1817" y="23582"/>
                  </a:lnTo>
                  <a:lnTo>
                    <a:pt x="1914" y="23782"/>
                  </a:lnTo>
                  <a:lnTo>
                    <a:pt x="2006" y="23969"/>
                  </a:lnTo>
                  <a:lnTo>
                    <a:pt x="2103" y="24157"/>
                  </a:lnTo>
                  <a:lnTo>
                    <a:pt x="2204" y="24344"/>
                  </a:lnTo>
                  <a:lnTo>
                    <a:pt x="2305" y="24520"/>
                  </a:lnTo>
                  <a:lnTo>
                    <a:pt x="2406" y="24684"/>
                  </a:lnTo>
                  <a:lnTo>
                    <a:pt x="2507" y="24848"/>
                  </a:lnTo>
                  <a:lnTo>
                    <a:pt x="2613" y="25012"/>
                  </a:lnTo>
                  <a:lnTo>
                    <a:pt x="2723" y="25165"/>
                  </a:lnTo>
                  <a:lnTo>
                    <a:pt x="2828" y="25305"/>
                  </a:lnTo>
                  <a:lnTo>
                    <a:pt x="2938" y="25446"/>
                  </a:lnTo>
                  <a:lnTo>
                    <a:pt x="3052" y="25575"/>
                  </a:lnTo>
                  <a:lnTo>
                    <a:pt x="3162" y="25692"/>
                  </a:lnTo>
                  <a:lnTo>
                    <a:pt x="3277" y="25809"/>
                  </a:lnTo>
                  <a:lnTo>
                    <a:pt x="3391" y="25915"/>
                  </a:lnTo>
                  <a:lnTo>
                    <a:pt x="3510" y="26020"/>
                  </a:lnTo>
                  <a:lnTo>
                    <a:pt x="3628" y="26114"/>
                  </a:lnTo>
                  <a:lnTo>
                    <a:pt x="3747" y="26196"/>
                  </a:lnTo>
                  <a:lnTo>
                    <a:pt x="3866" y="26278"/>
                  </a:lnTo>
                  <a:lnTo>
                    <a:pt x="3989" y="26348"/>
                  </a:lnTo>
                  <a:lnTo>
                    <a:pt x="4112" y="26407"/>
                  </a:lnTo>
                  <a:lnTo>
                    <a:pt x="4235" y="26466"/>
                  </a:lnTo>
                  <a:lnTo>
                    <a:pt x="4358" y="26513"/>
                  </a:lnTo>
                  <a:lnTo>
                    <a:pt x="4482" y="26548"/>
                  </a:lnTo>
                  <a:lnTo>
                    <a:pt x="4609" y="26571"/>
                  </a:lnTo>
                  <a:lnTo>
                    <a:pt x="4737" y="26595"/>
                  </a:lnTo>
                  <a:lnTo>
                    <a:pt x="4864" y="26606"/>
                  </a:lnTo>
                  <a:lnTo>
                    <a:pt x="4996" y="2661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9"/>
            <p:cNvSpPr/>
            <p:nvPr/>
          </p:nvSpPr>
          <p:spPr>
            <a:xfrm>
              <a:off x="2734400" y="-5324425"/>
              <a:ext cx="577800" cy="1337925"/>
            </a:xfrm>
            <a:custGeom>
              <a:avLst/>
              <a:gdLst/>
              <a:ahLst/>
              <a:cxnLst/>
              <a:rect l="l" t="t" r="r" b="b"/>
              <a:pathLst>
                <a:path w="23112" h="53517" extrusionOk="0">
                  <a:moveTo>
                    <a:pt x="20781" y="1"/>
                  </a:moveTo>
                  <a:lnTo>
                    <a:pt x="819" y="35502"/>
                  </a:lnTo>
                  <a:lnTo>
                    <a:pt x="1" y="53516"/>
                  </a:lnTo>
                  <a:lnTo>
                    <a:pt x="9965" y="51641"/>
                  </a:lnTo>
                  <a:lnTo>
                    <a:pt x="23112" y="8111"/>
                  </a:lnTo>
                  <a:lnTo>
                    <a:pt x="20781" y="1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9"/>
            <p:cNvSpPr/>
            <p:nvPr/>
          </p:nvSpPr>
          <p:spPr>
            <a:xfrm>
              <a:off x="2734400" y="-5324425"/>
              <a:ext cx="577800" cy="1337925"/>
            </a:xfrm>
            <a:custGeom>
              <a:avLst/>
              <a:gdLst/>
              <a:ahLst/>
              <a:cxnLst/>
              <a:rect l="l" t="t" r="r" b="b"/>
              <a:pathLst>
                <a:path w="23112" h="53517" fill="none" extrusionOk="0">
                  <a:moveTo>
                    <a:pt x="9965" y="51641"/>
                  </a:moveTo>
                  <a:lnTo>
                    <a:pt x="23112" y="8111"/>
                  </a:lnTo>
                  <a:lnTo>
                    <a:pt x="20781" y="1"/>
                  </a:lnTo>
                  <a:lnTo>
                    <a:pt x="819" y="35502"/>
                  </a:lnTo>
                  <a:lnTo>
                    <a:pt x="1" y="53516"/>
                  </a:lnTo>
                  <a:lnTo>
                    <a:pt x="9965" y="5164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9"/>
            <p:cNvSpPr/>
            <p:nvPr/>
          </p:nvSpPr>
          <p:spPr>
            <a:xfrm>
              <a:off x="2905775" y="-4033400"/>
              <a:ext cx="77750" cy="14675"/>
            </a:xfrm>
            <a:custGeom>
              <a:avLst/>
              <a:gdLst/>
              <a:ahLst/>
              <a:cxnLst/>
              <a:rect l="l" t="t" r="r" b="b"/>
              <a:pathLst>
                <a:path w="3110" h="587" extrusionOk="0">
                  <a:moveTo>
                    <a:pt x="3110" y="0"/>
                  </a:moveTo>
                  <a:lnTo>
                    <a:pt x="1" y="586"/>
                  </a:lnTo>
                  <a:lnTo>
                    <a:pt x="5" y="586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9"/>
            <p:cNvSpPr/>
            <p:nvPr/>
          </p:nvSpPr>
          <p:spPr>
            <a:xfrm>
              <a:off x="2905775" y="-4045725"/>
              <a:ext cx="81500" cy="27000"/>
            </a:xfrm>
            <a:custGeom>
              <a:avLst/>
              <a:gdLst/>
              <a:ahLst/>
              <a:cxnLst/>
              <a:rect l="l" t="t" r="r" b="b"/>
              <a:pathLst>
                <a:path w="3260" h="1080" fill="none" extrusionOk="0">
                  <a:moveTo>
                    <a:pt x="1" y="1079"/>
                  </a:moveTo>
                  <a:lnTo>
                    <a:pt x="5" y="1079"/>
                  </a:lnTo>
                  <a:lnTo>
                    <a:pt x="3110" y="493"/>
                  </a:lnTo>
                  <a:lnTo>
                    <a:pt x="3259" y="1"/>
                  </a:lnTo>
                  <a:lnTo>
                    <a:pt x="3259" y="1"/>
                  </a:lnTo>
                  <a:lnTo>
                    <a:pt x="3110" y="493"/>
                  </a:lnTo>
                  <a:lnTo>
                    <a:pt x="1" y="107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9"/>
            <p:cNvSpPr/>
            <p:nvPr/>
          </p:nvSpPr>
          <p:spPr>
            <a:xfrm>
              <a:off x="3198525" y="-5324425"/>
              <a:ext cx="55425" cy="98475"/>
            </a:xfrm>
            <a:custGeom>
              <a:avLst/>
              <a:gdLst/>
              <a:ahLst/>
              <a:cxnLst/>
              <a:rect l="l" t="t" r="r" b="b"/>
              <a:pathLst>
                <a:path w="2217" h="3939" extrusionOk="0">
                  <a:moveTo>
                    <a:pt x="2216" y="1"/>
                  </a:moveTo>
                  <a:lnTo>
                    <a:pt x="0" y="3927"/>
                  </a:lnTo>
                  <a:lnTo>
                    <a:pt x="0" y="3939"/>
                  </a:lnTo>
                  <a:lnTo>
                    <a:pt x="2216" y="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9"/>
            <p:cNvSpPr/>
            <p:nvPr/>
          </p:nvSpPr>
          <p:spPr>
            <a:xfrm>
              <a:off x="3198525" y="-5324425"/>
              <a:ext cx="55425" cy="98475"/>
            </a:xfrm>
            <a:custGeom>
              <a:avLst/>
              <a:gdLst/>
              <a:ahLst/>
              <a:cxnLst/>
              <a:rect l="l" t="t" r="r" b="b"/>
              <a:pathLst>
                <a:path w="2217" h="3939" fill="none" extrusionOk="0">
                  <a:moveTo>
                    <a:pt x="0" y="3939"/>
                  </a:moveTo>
                  <a:lnTo>
                    <a:pt x="0" y="3927"/>
                  </a:lnTo>
                  <a:lnTo>
                    <a:pt x="2216" y="1"/>
                  </a:lnTo>
                  <a:lnTo>
                    <a:pt x="0" y="393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9"/>
            <p:cNvSpPr/>
            <p:nvPr/>
          </p:nvSpPr>
          <p:spPr>
            <a:xfrm>
              <a:off x="2905900" y="-5324425"/>
              <a:ext cx="406300" cy="1305700"/>
            </a:xfrm>
            <a:custGeom>
              <a:avLst/>
              <a:gdLst/>
              <a:ahLst/>
              <a:cxnLst/>
              <a:rect l="l" t="t" r="r" b="b"/>
              <a:pathLst>
                <a:path w="16252" h="52228" extrusionOk="0">
                  <a:moveTo>
                    <a:pt x="13921" y="1"/>
                  </a:moveTo>
                  <a:lnTo>
                    <a:pt x="11705" y="3939"/>
                  </a:lnTo>
                  <a:lnTo>
                    <a:pt x="12105" y="14159"/>
                  </a:lnTo>
                  <a:lnTo>
                    <a:pt x="0" y="52227"/>
                  </a:lnTo>
                  <a:lnTo>
                    <a:pt x="3105" y="51641"/>
                  </a:lnTo>
                  <a:lnTo>
                    <a:pt x="3254" y="51149"/>
                  </a:lnTo>
                  <a:lnTo>
                    <a:pt x="16252" y="8111"/>
                  </a:lnTo>
                  <a:lnTo>
                    <a:pt x="13921" y="1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9"/>
            <p:cNvSpPr/>
            <p:nvPr/>
          </p:nvSpPr>
          <p:spPr>
            <a:xfrm>
              <a:off x="2905900" y="-5324425"/>
              <a:ext cx="406300" cy="1305700"/>
            </a:xfrm>
            <a:custGeom>
              <a:avLst/>
              <a:gdLst/>
              <a:ahLst/>
              <a:cxnLst/>
              <a:rect l="l" t="t" r="r" b="b"/>
              <a:pathLst>
                <a:path w="16252" h="52228" fill="none" extrusionOk="0">
                  <a:moveTo>
                    <a:pt x="0" y="52227"/>
                  </a:moveTo>
                  <a:lnTo>
                    <a:pt x="12105" y="14159"/>
                  </a:lnTo>
                  <a:lnTo>
                    <a:pt x="11705" y="3939"/>
                  </a:lnTo>
                  <a:lnTo>
                    <a:pt x="13921" y="1"/>
                  </a:lnTo>
                  <a:lnTo>
                    <a:pt x="16252" y="8111"/>
                  </a:lnTo>
                  <a:lnTo>
                    <a:pt x="3254" y="51149"/>
                  </a:lnTo>
                  <a:lnTo>
                    <a:pt x="3105" y="51641"/>
                  </a:lnTo>
                  <a:lnTo>
                    <a:pt x="0" y="5222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9"/>
            <p:cNvSpPr/>
            <p:nvPr/>
          </p:nvSpPr>
          <p:spPr>
            <a:xfrm>
              <a:off x="2905775" y="-5226250"/>
              <a:ext cx="305625" cy="1207525"/>
            </a:xfrm>
            <a:custGeom>
              <a:avLst/>
              <a:gdLst/>
              <a:ahLst/>
              <a:cxnLst/>
              <a:rect l="l" t="t" r="r" b="b"/>
              <a:pathLst>
                <a:path w="12225" h="48301" extrusionOk="0">
                  <a:moveTo>
                    <a:pt x="11710" y="0"/>
                  </a:moveTo>
                  <a:lnTo>
                    <a:pt x="11701" y="176"/>
                  </a:lnTo>
                  <a:lnTo>
                    <a:pt x="11701" y="364"/>
                  </a:lnTo>
                  <a:lnTo>
                    <a:pt x="11701" y="539"/>
                  </a:lnTo>
                  <a:lnTo>
                    <a:pt x="11710" y="715"/>
                  </a:lnTo>
                  <a:lnTo>
                    <a:pt x="11714" y="1161"/>
                  </a:lnTo>
                  <a:lnTo>
                    <a:pt x="11728" y="1665"/>
                  </a:lnTo>
                  <a:lnTo>
                    <a:pt x="11767" y="2766"/>
                  </a:lnTo>
                  <a:lnTo>
                    <a:pt x="11873" y="6071"/>
                  </a:lnTo>
                  <a:lnTo>
                    <a:pt x="12010" y="10148"/>
                  </a:lnTo>
                  <a:lnTo>
                    <a:pt x="12010" y="10148"/>
                  </a:lnTo>
                  <a:lnTo>
                    <a:pt x="7208" y="25129"/>
                  </a:lnTo>
                  <a:lnTo>
                    <a:pt x="5735" y="29782"/>
                  </a:lnTo>
                  <a:lnTo>
                    <a:pt x="4367" y="34107"/>
                  </a:lnTo>
                  <a:lnTo>
                    <a:pt x="3136" y="38010"/>
                  </a:lnTo>
                  <a:lnTo>
                    <a:pt x="2582" y="39779"/>
                  </a:lnTo>
                  <a:lnTo>
                    <a:pt x="2072" y="41432"/>
                  </a:lnTo>
                  <a:lnTo>
                    <a:pt x="542" y="46413"/>
                  </a:lnTo>
                  <a:lnTo>
                    <a:pt x="133" y="47796"/>
                  </a:lnTo>
                  <a:lnTo>
                    <a:pt x="93" y="47913"/>
                  </a:lnTo>
                  <a:lnTo>
                    <a:pt x="62" y="48042"/>
                  </a:lnTo>
                  <a:lnTo>
                    <a:pt x="32" y="48171"/>
                  </a:lnTo>
                  <a:lnTo>
                    <a:pt x="1" y="48300"/>
                  </a:lnTo>
                  <a:lnTo>
                    <a:pt x="49" y="48195"/>
                  </a:lnTo>
                  <a:lnTo>
                    <a:pt x="102" y="48066"/>
                  </a:lnTo>
                  <a:lnTo>
                    <a:pt x="168" y="47878"/>
                  </a:lnTo>
                  <a:lnTo>
                    <a:pt x="366" y="47327"/>
                  </a:lnTo>
                  <a:lnTo>
                    <a:pt x="612" y="46601"/>
                  </a:lnTo>
                  <a:lnTo>
                    <a:pt x="2208" y="41760"/>
                  </a:lnTo>
                  <a:lnTo>
                    <a:pt x="3299" y="38385"/>
                  </a:lnTo>
                  <a:lnTo>
                    <a:pt x="4547" y="34505"/>
                  </a:lnTo>
                  <a:lnTo>
                    <a:pt x="5924" y="30204"/>
                  </a:lnTo>
                  <a:lnTo>
                    <a:pt x="7397" y="25586"/>
                  </a:lnTo>
                  <a:lnTo>
                    <a:pt x="10000" y="17347"/>
                  </a:lnTo>
                  <a:lnTo>
                    <a:pt x="11156" y="13678"/>
                  </a:lnTo>
                  <a:lnTo>
                    <a:pt x="12198" y="10420"/>
                  </a:lnTo>
                  <a:lnTo>
                    <a:pt x="12225" y="10338"/>
                  </a:lnTo>
                  <a:lnTo>
                    <a:pt x="12225" y="10232"/>
                  </a:lnTo>
                  <a:lnTo>
                    <a:pt x="12040" y="6048"/>
                  </a:lnTo>
                  <a:lnTo>
                    <a:pt x="11890" y="2766"/>
                  </a:lnTo>
                  <a:lnTo>
                    <a:pt x="11838" y="1653"/>
                  </a:lnTo>
                  <a:lnTo>
                    <a:pt x="11789" y="727"/>
                  </a:lnTo>
                  <a:lnTo>
                    <a:pt x="11776" y="539"/>
                  </a:lnTo>
                  <a:lnTo>
                    <a:pt x="11758" y="364"/>
                  </a:lnTo>
                  <a:lnTo>
                    <a:pt x="11736" y="176"/>
                  </a:lnTo>
                  <a:lnTo>
                    <a:pt x="117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9"/>
            <p:cNvSpPr/>
            <p:nvPr/>
          </p:nvSpPr>
          <p:spPr>
            <a:xfrm>
              <a:off x="3116400" y="-4622350"/>
              <a:ext cx="5950" cy="15850"/>
            </a:xfrm>
            <a:custGeom>
              <a:avLst/>
              <a:gdLst/>
              <a:ahLst/>
              <a:cxnLst/>
              <a:rect l="l" t="t" r="r" b="b"/>
              <a:pathLst>
                <a:path w="238" h="634" extrusionOk="0">
                  <a:moveTo>
                    <a:pt x="93" y="0"/>
                  </a:moveTo>
                  <a:lnTo>
                    <a:pt x="71" y="24"/>
                  </a:lnTo>
                  <a:lnTo>
                    <a:pt x="53" y="47"/>
                  </a:lnTo>
                  <a:lnTo>
                    <a:pt x="36" y="94"/>
                  </a:lnTo>
                  <a:lnTo>
                    <a:pt x="18" y="141"/>
                  </a:lnTo>
                  <a:lnTo>
                    <a:pt x="9" y="188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9" y="445"/>
                  </a:lnTo>
                  <a:lnTo>
                    <a:pt x="18" y="492"/>
                  </a:lnTo>
                  <a:lnTo>
                    <a:pt x="36" y="539"/>
                  </a:lnTo>
                  <a:lnTo>
                    <a:pt x="53" y="586"/>
                  </a:lnTo>
                  <a:lnTo>
                    <a:pt x="71" y="610"/>
                  </a:lnTo>
                  <a:lnTo>
                    <a:pt x="93" y="633"/>
                  </a:lnTo>
                  <a:lnTo>
                    <a:pt x="141" y="633"/>
                  </a:lnTo>
                  <a:lnTo>
                    <a:pt x="163" y="610"/>
                  </a:lnTo>
                  <a:lnTo>
                    <a:pt x="185" y="586"/>
                  </a:lnTo>
                  <a:lnTo>
                    <a:pt x="203" y="539"/>
                  </a:lnTo>
                  <a:lnTo>
                    <a:pt x="220" y="492"/>
                  </a:lnTo>
                  <a:lnTo>
                    <a:pt x="229" y="445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188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47"/>
                  </a:lnTo>
                  <a:lnTo>
                    <a:pt x="163" y="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9"/>
            <p:cNvSpPr/>
            <p:nvPr/>
          </p:nvSpPr>
          <p:spPr>
            <a:xfrm>
              <a:off x="3195550" y="-4857350"/>
              <a:ext cx="5950" cy="15850"/>
            </a:xfrm>
            <a:custGeom>
              <a:avLst/>
              <a:gdLst/>
              <a:ahLst/>
              <a:cxnLst/>
              <a:rect l="l" t="t" r="r" b="b"/>
              <a:pathLst>
                <a:path w="238" h="634" extrusionOk="0">
                  <a:moveTo>
                    <a:pt x="93" y="0"/>
                  </a:moveTo>
                  <a:lnTo>
                    <a:pt x="71" y="24"/>
                  </a:lnTo>
                  <a:lnTo>
                    <a:pt x="53" y="47"/>
                  </a:lnTo>
                  <a:lnTo>
                    <a:pt x="36" y="94"/>
                  </a:lnTo>
                  <a:lnTo>
                    <a:pt x="18" y="141"/>
                  </a:lnTo>
                  <a:lnTo>
                    <a:pt x="9" y="188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18" y="493"/>
                  </a:lnTo>
                  <a:lnTo>
                    <a:pt x="36" y="539"/>
                  </a:lnTo>
                  <a:lnTo>
                    <a:pt x="53" y="586"/>
                  </a:lnTo>
                  <a:lnTo>
                    <a:pt x="71" y="610"/>
                  </a:lnTo>
                  <a:lnTo>
                    <a:pt x="93" y="633"/>
                  </a:lnTo>
                  <a:lnTo>
                    <a:pt x="141" y="633"/>
                  </a:lnTo>
                  <a:lnTo>
                    <a:pt x="167" y="610"/>
                  </a:lnTo>
                  <a:lnTo>
                    <a:pt x="185" y="586"/>
                  </a:lnTo>
                  <a:lnTo>
                    <a:pt x="203" y="539"/>
                  </a:lnTo>
                  <a:lnTo>
                    <a:pt x="220" y="493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38" y="317"/>
                  </a:lnTo>
                  <a:lnTo>
                    <a:pt x="238" y="258"/>
                  </a:lnTo>
                  <a:lnTo>
                    <a:pt x="229" y="188"/>
                  </a:lnTo>
                  <a:lnTo>
                    <a:pt x="220" y="141"/>
                  </a:lnTo>
                  <a:lnTo>
                    <a:pt x="203" y="94"/>
                  </a:lnTo>
                  <a:lnTo>
                    <a:pt x="185" y="47"/>
                  </a:lnTo>
                  <a:lnTo>
                    <a:pt x="167" y="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9"/>
            <p:cNvSpPr/>
            <p:nvPr/>
          </p:nvSpPr>
          <p:spPr>
            <a:xfrm>
              <a:off x="3048125" y="-4400250"/>
              <a:ext cx="6075" cy="16125"/>
            </a:xfrm>
            <a:custGeom>
              <a:avLst/>
              <a:gdLst/>
              <a:ahLst/>
              <a:cxnLst/>
              <a:rect l="l" t="t" r="r" b="b"/>
              <a:pathLst>
                <a:path w="243" h="645" extrusionOk="0">
                  <a:moveTo>
                    <a:pt x="120" y="0"/>
                  </a:moveTo>
                  <a:lnTo>
                    <a:pt x="98" y="12"/>
                  </a:lnTo>
                  <a:lnTo>
                    <a:pt x="76" y="24"/>
                  </a:lnTo>
                  <a:lnTo>
                    <a:pt x="54" y="59"/>
                  </a:lnTo>
                  <a:lnTo>
                    <a:pt x="36" y="94"/>
                  </a:lnTo>
                  <a:lnTo>
                    <a:pt x="23" y="141"/>
                  </a:lnTo>
                  <a:lnTo>
                    <a:pt x="10" y="199"/>
                  </a:lnTo>
                  <a:lnTo>
                    <a:pt x="1" y="258"/>
                  </a:lnTo>
                  <a:lnTo>
                    <a:pt x="1" y="317"/>
                  </a:lnTo>
                  <a:lnTo>
                    <a:pt x="1" y="387"/>
                  </a:lnTo>
                  <a:lnTo>
                    <a:pt x="10" y="446"/>
                  </a:lnTo>
                  <a:lnTo>
                    <a:pt x="23" y="504"/>
                  </a:lnTo>
                  <a:lnTo>
                    <a:pt x="36" y="551"/>
                  </a:lnTo>
                  <a:lnTo>
                    <a:pt x="54" y="586"/>
                  </a:lnTo>
                  <a:lnTo>
                    <a:pt x="76" y="610"/>
                  </a:lnTo>
                  <a:lnTo>
                    <a:pt x="98" y="633"/>
                  </a:lnTo>
                  <a:lnTo>
                    <a:pt x="120" y="645"/>
                  </a:lnTo>
                  <a:lnTo>
                    <a:pt x="146" y="633"/>
                  </a:lnTo>
                  <a:lnTo>
                    <a:pt x="168" y="610"/>
                  </a:lnTo>
                  <a:lnTo>
                    <a:pt x="190" y="586"/>
                  </a:lnTo>
                  <a:lnTo>
                    <a:pt x="208" y="551"/>
                  </a:lnTo>
                  <a:lnTo>
                    <a:pt x="221" y="504"/>
                  </a:lnTo>
                  <a:lnTo>
                    <a:pt x="230" y="446"/>
                  </a:lnTo>
                  <a:lnTo>
                    <a:pt x="238" y="387"/>
                  </a:lnTo>
                  <a:lnTo>
                    <a:pt x="243" y="317"/>
                  </a:lnTo>
                  <a:lnTo>
                    <a:pt x="238" y="258"/>
                  </a:lnTo>
                  <a:lnTo>
                    <a:pt x="230" y="199"/>
                  </a:lnTo>
                  <a:lnTo>
                    <a:pt x="221" y="141"/>
                  </a:lnTo>
                  <a:lnTo>
                    <a:pt x="208" y="94"/>
                  </a:lnTo>
                  <a:lnTo>
                    <a:pt x="190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9"/>
            <p:cNvSpPr/>
            <p:nvPr/>
          </p:nvSpPr>
          <p:spPr>
            <a:xfrm>
              <a:off x="2979325" y="-4199250"/>
              <a:ext cx="6075" cy="16150"/>
            </a:xfrm>
            <a:custGeom>
              <a:avLst/>
              <a:gdLst/>
              <a:ahLst/>
              <a:cxnLst/>
              <a:rect l="l" t="t" r="r" b="b"/>
              <a:pathLst>
                <a:path w="243" h="646" extrusionOk="0">
                  <a:moveTo>
                    <a:pt x="119" y="0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6" y="94"/>
                  </a:lnTo>
                  <a:lnTo>
                    <a:pt x="22" y="141"/>
                  </a:lnTo>
                  <a:lnTo>
                    <a:pt x="9" y="200"/>
                  </a:lnTo>
                  <a:lnTo>
                    <a:pt x="0" y="258"/>
                  </a:lnTo>
                  <a:lnTo>
                    <a:pt x="0" y="317"/>
                  </a:lnTo>
                  <a:lnTo>
                    <a:pt x="0" y="387"/>
                  </a:lnTo>
                  <a:lnTo>
                    <a:pt x="9" y="446"/>
                  </a:lnTo>
                  <a:lnTo>
                    <a:pt x="22" y="504"/>
                  </a:lnTo>
                  <a:lnTo>
                    <a:pt x="36" y="551"/>
                  </a:lnTo>
                  <a:lnTo>
                    <a:pt x="53" y="586"/>
                  </a:lnTo>
                  <a:lnTo>
                    <a:pt x="75" y="622"/>
                  </a:lnTo>
                  <a:lnTo>
                    <a:pt x="97" y="633"/>
                  </a:lnTo>
                  <a:lnTo>
                    <a:pt x="119" y="645"/>
                  </a:lnTo>
                  <a:lnTo>
                    <a:pt x="146" y="633"/>
                  </a:lnTo>
                  <a:lnTo>
                    <a:pt x="168" y="622"/>
                  </a:lnTo>
                  <a:lnTo>
                    <a:pt x="185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29" y="446"/>
                  </a:lnTo>
                  <a:lnTo>
                    <a:pt x="238" y="387"/>
                  </a:lnTo>
                  <a:lnTo>
                    <a:pt x="242" y="317"/>
                  </a:lnTo>
                  <a:lnTo>
                    <a:pt x="238" y="258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5" y="59"/>
                  </a:lnTo>
                  <a:lnTo>
                    <a:pt x="168" y="24"/>
                  </a:lnTo>
                  <a:lnTo>
                    <a:pt x="146" y="1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9"/>
            <p:cNvSpPr/>
            <p:nvPr/>
          </p:nvSpPr>
          <p:spPr>
            <a:xfrm>
              <a:off x="4217750" y="-2959225"/>
              <a:ext cx="566025" cy="939425"/>
            </a:xfrm>
            <a:custGeom>
              <a:avLst/>
              <a:gdLst/>
              <a:ahLst/>
              <a:cxnLst/>
              <a:rect l="l" t="t" r="r" b="b"/>
              <a:pathLst>
                <a:path w="22641" h="37577" extrusionOk="0">
                  <a:moveTo>
                    <a:pt x="8372" y="0"/>
                  </a:moveTo>
                  <a:lnTo>
                    <a:pt x="2507" y="3856"/>
                  </a:lnTo>
                  <a:lnTo>
                    <a:pt x="0" y="21672"/>
                  </a:lnTo>
                  <a:lnTo>
                    <a:pt x="20745" y="37576"/>
                  </a:lnTo>
                  <a:lnTo>
                    <a:pt x="22641" y="18870"/>
                  </a:lnTo>
                  <a:lnTo>
                    <a:pt x="8372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9"/>
            <p:cNvSpPr/>
            <p:nvPr/>
          </p:nvSpPr>
          <p:spPr>
            <a:xfrm>
              <a:off x="4217750" y="-2959225"/>
              <a:ext cx="566025" cy="939425"/>
            </a:xfrm>
            <a:custGeom>
              <a:avLst/>
              <a:gdLst/>
              <a:ahLst/>
              <a:cxnLst/>
              <a:rect l="l" t="t" r="r" b="b"/>
              <a:pathLst>
                <a:path w="22641" h="37577" fill="none" extrusionOk="0">
                  <a:moveTo>
                    <a:pt x="20745" y="37576"/>
                  </a:moveTo>
                  <a:lnTo>
                    <a:pt x="22641" y="18870"/>
                  </a:lnTo>
                  <a:lnTo>
                    <a:pt x="8372" y="0"/>
                  </a:lnTo>
                  <a:lnTo>
                    <a:pt x="2507" y="3856"/>
                  </a:lnTo>
                  <a:lnTo>
                    <a:pt x="0" y="21672"/>
                  </a:lnTo>
                  <a:lnTo>
                    <a:pt x="20745" y="3757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9"/>
            <p:cNvSpPr/>
            <p:nvPr/>
          </p:nvSpPr>
          <p:spPr>
            <a:xfrm>
              <a:off x="4288525" y="-2959225"/>
              <a:ext cx="138550" cy="90850"/>
            </a:xfrm>
            <a:custGeom>
              <a:avLst/>
              <a:gdLst/>
              <a:ahLst/>
              <a:cxnLst/>
              <a:rect l="l" t="t" r="r" b="b"/>
              <a:pathLst>
                <a:path w="5542" h="3634" extrusionOk="0">
                  <a:moveTo>
                    <a:pt x="5541" y="0"/>
                  </a:moveTo>
                  <a:lnTo>
                    <a:pt x="1" y="3634"/>
                  </a:lnTo>
                  <a:lnTo>
                    <a:pt x="5" y="3634"/>
                  </a:lnTo>
                  <a:lnTo>
                    <a:pt x="5541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9"/>
            <p:cNvSpPr/>
            <p:nvPr/>
          </p:nvSpPr>
          <p:spPr>
            <a:xfrm>
              <a:off x="4288525" y="-2959225"/>
              <a:ext cx="138550" cy="90850"/>
            </a:xfrm>
            <a:custGeom>
              <a:avLst/>
              <a:gdLst/>
              <a:ahLst/>
              <a:cxnLst/>
              <a:rect l="l" t="t" r="r" b="b"/>
              <a:pathLst>
                <a:path w="5542" h="3634" fill="none" extrusionOk="0">
                  <a:moveTo>
                    <a:pt x="5" y="3634"/>
                  </a:moveTo>
                  <a:lnTo>
                    <a:pt x="1" y="3634"/>
                  </a:lnTo>
                  <a:lnTo>
                    <a:pt x="5541" y="0"/>
                  </a:lnTo>
                  <a:lnTo>
                    <a:pt x="5" y="363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9"/>
            <p:cNvSpPr/>
            <p:nvPr/>
          </p:nvSpPr>
          <p:spPr>
            <a:xfrm>
              <a:off x="4288650" y="-2959225"/>
              <a:ext cx="468525" cy="598650"/>
            </a:xfrm>
            <a:custGeom>
              <a:avLst/>
              <a:gdLst/>
              <a:ahLst/>
              <a:cxnLst/>
              <a:rect l="l" t="t" r="r" b="b"/>
              <a:pathLst>
                <a:path w="18741" h="23946" extrusionOk="0">
                  <a:moveTo>
                    <a:pt x="5536" y="0"/>
                  </a:moveTo>
                  <a:lnTo>
                    <a:pt x="0" y="3634"/>
                  </a:lnTo>
                  <a:lnTo>
                    <a:pt x="16793" y="23945"/>
                  </a:lnTo>
                  <a:lnTo>
                    <a:pt x="16854" y="23547"/>
                  </a:lnTo>
                  <a:lnTo>
                    <a:pt x="16916" y="23160"/>
                  </a:lnTo>
                  <a:lnTo>
                    <a:pt x="16986" y="22762"/>
                  </a:lnTo>
                  <a:lnTo>
                    <a:pt x="17061" y="22375"/>
                  </a:lnTo>
                  <a:lnTo>
                    <a:pt x="17140" y="22000"/>
                  </a:lnTo>
                  <a:lnTo>
                    <a:pt x="17219" y="21625"/>
                  </a:lnTo>
                  <a:lnTo>
                    <a:pt x="17307" y="21261"/>
                  </a:lnTo>
                  <a:lnTo>
                    <a:pt x="17399" y="20910"/>
                  </a:lnTo>
                  <a:lnTo>
                    <a:pt x="17492" y="20558"/>
                  </a:lnTo>
                  <a:lnTo>
                    <a:pt x="17588" y="20230"/>
                  </a:lnTo>
                  <a:lnTo>
                    <a:pt x="17690" y="19902"/>
                  </a:lnTo>
                  <a:lnTo>
                    <a:pt x="17795" y="19597"/>
                  </a:lnTo>
                  <a:lnTo>
                    <a:pt x="17905" y="19292"/>
                  </a:lnTo>
                  <a:lnTo>
                    <a:pt x="18015" y="18999"/>
                  </a:lnTo>
                  <a:lnTo>
                    <a:pt x="18129" y="18718"/>
                  </a:lnTo>
                  <a:lnTo>
                    <a:pt x="18244" y="18448"/>
                  </a:lnTo>
                  <a:lnTo>
                    <a:pt x="18362" y="18179"/>
                  </a:lnTo>
                  <a:lnTo>
                    <a:pt x="18485" y="17933"/>
                  </a:lnTo>
                  <a:lnTo>
                    <a:pt x="18613" y="17687"/>
                  </a:lnTo>
                  <a:lnTo>
                    <a:pt x="18740" y="17464"/>
                  </a:lnTo>
                  <a:lnTo>
                    <a:pt x="5536" y="0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9"/>
            <p:cNvSpPr/>
            <p:nvPr/>
          </p:nvSpPr>
          <p:spPr>
            <a:xfrm>
              <a:off x="4288650" y="-2959225"/>
              <a:ext cx="468525" cy="598650"/>
            </a:xfrm>
            <a:custGeom>
              <a:avLst/>
              <a:gdLst/>
              <a:ahLst/>
              <a:cxnLst/>
              <a:rect l="l" t="t" r="r" b="b"/>
              <a:pathLst>
                <a:path w="18741" h="23946" fill="none" extrusionOk="0">
                  <a:moveTo>
                    <a:pt x="16793" y="23945"/>
                  </a:moveTo>
                  <a:lnTo>
                    <a:pt x="0" y="3634"/>
                  </a:lnTo>
                  <a:lnTo>
                    <a:pt x="5536" y="0"/>
                  </a:lnTo>
                  <a:lnTo>
                    <a:pt x="18740" y="17464"/>
                  </a:lnTo>
                  <a:lnTo>
                    <a:pt x="18740" y="17464"/>
                  </a:lnTo>
                  <a:lnTo>
                    <a:pt x="18613" y="17687"/>
                  </a:lnTo>
                  <a:lnTo>
                    <a:pt x="18485" y="17933"/>
                  </a:lnTo>
                  <a:lnTo>
                    <a:pt x="18362" y="18179"/>
                  </a:lnTo>
                  <a:lnTo>
                    <a:pt x="18244" y="18448"/>
                  </a:lnTo>
                  <a:lnTo>
                    <a:pt x="18129" y="18718"/>
                  </a:lnTo>
                  <a:lnTo>
                    <a:pt x="18015" y="18999"/>
                  </a:lnTo>
                  <a:lnTo>
                    <a:pt x="17905" y="19292"/>
                  </a:lnTo>
                  <a:lnTo>
                    <a:pt x="17795" y="19597"/>
                  </a:lnTo>
                  <a:lnTo>
                    <a:pt x="17690" y="19902"/>
                  </a:lnTo>
                  <a:lnTo>
                    <a:pt x="17588" y="20230"/>
                  </a:lnTo>
                  <a:lnTo>
                    <a:pt x="17492" y="20558"/>
                  </a:lnTo>
                  <a:lnTo>
                    <a:pt x="17399" y="20910"/>
                  </a:lnTo>
                  <a:lnTo>
                    <a:pt x="17307" y="21261"/>
                  </a:lnTo>
                  <a:lnTo>
                    <a:pt x="17219" y="21625"/>
                  </a:lnTo>
                  <a:lnTo>
                    <a:pt x="17140" y="22000"/>
                  </a:lnTo>
                  <a:lnTo>
                    <a:pt x="17061" y="22375"/>
                  </a:lnTo>
                  <a:lnTo>
                    <a:pt x="17061" y="22375"/>
                  </a:lnTo>
                  <a:lnTo>
                    <a:pt x="16986" y="22762"/>
                  </a:lnTo>
                  <a:lnTo>
                    <a:pt x="16916" y="23160"/>
                  </a:lnTo>
                  <a:lnTo>
                    <a:pt x="16854" y="23547"/>
                  </a:lnTo>
                  <a:lnTo>
                    <a:pt x="16793" y="23945"/>
                  </a:lnTo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9"/>
            <p:cNvSpPr/>
            <p:nvPr/>
          </p:nvSpPr>
          <p:spPr>
            <a:xfrm>
              <a:off x="4290525" y="-2863125"/>
              <a:ext cx="415425" cy="502550"/>
            </a:xfrm>
            <a:custGeom>
              <a:avLst/>
              <a:gdLst/>
              <a:ahLst/>
              <a:cxnLst/>
              <a:rect l="l" t="t" r="r" b="b"/>
              <a:pathLst>
                <a:path w="16617" h="20102" extrusionOk="0">
                  <a:moveTo>
                    <a:pt x="4" y="1"/>
                  </a:moveTo>
                  <a:lnTo>
                    <a:pt x="0" y="12"/>
                  </a:lnTo>
                  <a:lnTo>
                    <a:pt x="0" y="24"/>
                  </a:lnTo>
                  <a:lnTo>
                    <a:pt x="9" y="36"/>
                  </a:lnTo>
                  <a:lnTo>
                    <a:pt x="35" y="94"/>
                  </a:lnTo>
                  <a:lnTo>
                    <a:pt x="158" y="270"/>
                  </a:lnTo>
                  <a:lnTo>
                    <a:pt x="356" y="552"/>
                  </a:lnTo>
                  <a:lnTo>
                    <a:pt x="633" y="915"/>
                  </a:lnTo>
                  <a:lnTo>
                    <a:pt x="1390" y="1899"/>
                  </a:lnTo>
                  <a:lnTo>
                    <a:pt x="2396" y="3165"/>
                  </a:lnTo>
                  <a:lnTo>
                    <a:pt x="3623" y="4689"/>
                  </a:lnTo>
                  <a:lnTo>
                    <a:pt x="5030" y="6435"/>
                  </a:lnTo>
                  <a:lnTo>
                    <a:pt x="6587" y="8334"/>
                  </a:lnTo>
                  <a:lnTo>
                    <a:pt x="8258" y="10373"/>
                  </a:lnTo>
                  <a:lnTo>
                    <a:pt x="9933" y="12389"/>
                  </a:lnTo>
                  <a:lnTo>
                    <a:pt x="11494" y="14253"/>
                  </a:lnTo>
                  <a:lnTo>
                    <a:pt x="12914" y="15941"/>
                  </a:lnTo>
                  <a:lnTo>
                    <a:pt x="14150" y="17382"/>
                  </a:lnTo>
                  <a:lnTo>
                    <a:pt x="15170" y="18566"/>
                  </a:lnTo>
                  <a:lnTo>
                    <a:pt x="15944" y="19433"/>
                  </a:lnTo>
                  <a:lnTo>
                    <a:pt x="16229" y="19738"/>
                  </a:lnTo>
                  <a:lnTo>
                    <a:pt x="16441" y="19961"/>
                  </a:lnTo>
                  <a:lnTo>
                    <a:pt x="16568" y="20078"/>
                  </a:lnTo>
                  <a:lnTo>
                    <a:pt x="16603" y="20101"/>
                  </a:lnTo>
                  <a:lnTo>
                    <a:pt x="16616" y="20101"/>
                  </a:lnTo>
                  <a:lnTo>
                    <a:pt x="16616" y="20090"/>
                  </a:lnTo>
                  <a:lnTo>
                    <a:pt x="16608" y="20078"/>
                  </a:lnTo>
                  <a:lnTo>
                    <a:pt x="16581" y="20019"/>
                  </a:lnTo>
                  <a:lnTo>
                    <a:pt x="16458" y="19832"/>
                  </a:lnTo>
                  <a:lnTo>
                    <a:pt x="16260" y="19562"/>
                  </a:lnTo>
                  <a:lnTo>
                    <a:pt x="15983" y="19199"/>
                  </a:lnTo>
                  <a:lnTo>
                    <a:pt x="15227" y="18214"/>
                  </a:lnTo>
                  <a:lnTo>
                    <a:pt x="14220" y="16948"/>
                  </a:lnTo>
                  <a:lnTo>
                    <a:pt x="12998" y="15425"/>
                  </a:lnTo>
                  <a:lnTo>
                    <a:pt x="11591" y="13690"/>
                  </a:lnTo>
                  <a:lnTo>
                    <a:pt x="10034" y="11780"/>
                  </a:lnTo>
                  <a:lnTo>
                    <a:pt x="8359" y="9752"/>
                  </a:lnTo>
                  <a:lnTo>
                    <a:pt x="6684" y="7736"/>
                  </a:lnTo>
                  <a:lnTo>
                    <a:pt x="5118" y="5873"/>
                  </a:lnTo>
                  <a:lnTo>
                    <a:pt x="3702" y="4185"/>
                  </a:lnTo>
                  <a:lnTo>
                    <a:pt x="2467" y="2743"/>
                  </a:lnTo>
                  <a:lnTo>
                    <a:pt x="1447" y="1560"/>
                  </a:lnTo>
                  <a:lnTo>
                    <a:pt x="673" y="681"/>
                  </a:lnTo>
                  <a:lnTo>
                    <a:pt x="387" y="376"/>
                  </a:lnTo>
                  <a:lnTo>
                    <a:pt x="180" y="153"/>
                  </a:lnTo>
                  <a:lnTo>
                    <a:pt x="48" y="36"/>
                  </a:lnTo>
                  <a:lnTo>
                    <a:pt x="13" y="12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9"/>
            <p:cNvSpPr/>
            <p:nvPr/>
          </p:nvSpPr>
          <p:spPr>
            <a:xfrm>
              <a:off x="4658550" y="-2523800"/>
              <a:ext cx="6075" cy="15825"/>
            </a:xfrm>
            <a:custGeom>
              <a:avLst/>
              <a:gdLst/>
              <a:ahLst/>
              <a:cxnLst/>
              <a:rect l="l" t="t" r="r" b="b"/>
              <a:pathLst>
                <a:path w="243" h="633" extrusionOk="0">
                  <a:moveTo>
                    <a:pt x="110" y="0"/>
                  </a:moveTo>
                  <a:lnTo>
                    <a:pt x="84" y="12"/>
                  </a:lnTo>
                  <a:lnTo>
                    <a:pt x="62" y="35"/>
                  </a:lnTo>
                  <a:lnTo>
                    <a:pt x="44" y="70"/>
                  </a:lnTo>
                  <a:lnTo>
                    <a:pt x="27" y="117"/>
                  </a:lnTo>
                  <a:lnTo>
                    <a:pt x="13" y="176"/>
                  </a:lnTo>
                  <a:lnTo>
                    <a:pt x="5" y="234"/>
                  </a:lnTo>
                  <a:lnTo>
                    <a:pt x="0" y="293"/>
                  </a:lnTo>
                  <a:lnTo>
                    <a:pt x="0" y="352"/>
                  </a:lnTo>
                  <a:lnTo>
                    <a:pt x="5" y="422"/>
                  </a:lnTo>
                  <a:lnTo>
                    <a:pt x="13" y="481"/>
                  </a:lnTo>
                  <a:lnTo>
                    <a:pt x="27" y="527"/>
                  </a:lnTo>
                  <a:lnTo>
                    <a:pt x="44" y="574"/>
                  </a:lnTo>
                  <a:lnTo>
                    <a:pt x="66" y="609"/>
                  </a:lnTo>
                  <a:lnTo>
                    <a:pt x="88" y="633"/>
                  </a:lnTo>
                  <a:lnTo>
                    <a:pt x="132" y="633"/>
                  </a:lnTo>
                  <a:lnTo>
                    <a:pt x="159" y="621"/>
                  </a:lnTo>
                  <a:lnTo>
                    <a:pt x="181" y="598"/>
                  </a:lnTo>
                  <a:lnTo>
                    <a:pt x="198" y="563"/>
                  </a:lnTo>
                  <a:lnTo>
                    <a:pt x="216" y="516"/>
                  </a:lnTo>
                  <a:lnTo>
                    <a:pt x="229" y="469"/>
                  </a:lnTo>
                  <a:lnTo>
                    <a:pt x="238" y="410"/>
                  </a:lnTo>
                  <a:lnTo>
                    <a:pt x="242" y="352"/>
                  </a:lnTo>
                  <a:lnTo>
                    <a:pt x="242" y="281"/>
                  </a:lnTo>
                  <a:lnTo>
                    <a:pt x="238" y="223"/>
                  </a:lnTo>
                  <a:lnTo>
                    <a:pt x="229" y="164"/>
                  </a:lnTo>
                  <a:lnTo>
                    <a:pt x="216" y="105"/>
                  </a:lnTo>
                  <a:lnTo>
                    <a:pt x="198" y="70"/>
                  </a:lnTo>
                  <a:lnTo>
                    <a:pt x="176" y="35"/>
                  </a:lnTo>
                  <a:lnTo>
                    <a:pt x="154" y="1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9"/>
            <p:cNvSpPr/>
            <p:nvPr/>
          </p:nvSpPr>
          <p:spPr>
            <a:xfrm>
              <a:off x="4546425" y="-2654800"/>
              <a:ext cx="6075" cy="15850"/>
            </a:xfrm>
            <a:custGeom>
              <a:avLst/>
              <a:gdLst/>
              <a:ahLst/>
              <a:cxnLst/>
              <a:rect l="l" t="t" r="r" b="b"/>
              <a:pathLst>
                <a:path w="243" h="634" extrusionOk="0">
                  <a:moveTo>
                    <a:pt x="106" y="1"/>
                  </a:moveTo>
                  <a:lnTo>
                    <a:pt x="84" y="13"/>
                  </a:lnTo>
                  <a:lnTo>
                    <a:pt x="62" y="36"/>
                  </a:lnTo>
                  <a:lnTo>
                    <a:pt x="44" y="71"/>
                  </a:lnTo>
                  <a:lnTo>
                    <a:pt x="27" y="118"/>
                  </a:lnTo>
                  <a:lnTo>
                    <a:pt x="14" y="165"/>
                  </a:lnTo>
                  <a:lnTo>
                    <a:pt x="5" y="224"/>
                  </a:lnTo>
                  <a:lnTo>
                    <a:pt x="0" y="282"/>
                  </a:lnTo>
                  <a:lnTo>
                    <a:pt x="0" y="353"/>
                  </a:lnTo>
                  <a:lnTo>
                    <a:pt x="5" y="411"/>
                  </a:lnTo>
                  <a:lnTo>
                    <a:pt x="9" y="423"/>
                  </a:lnTo>
                  <a:lnTo>
                    <a:pt x="18" y="481"/>
                  </a:lnTo>
                  <a:lnTo>
                    <a:pt x="31" y="528"/>
                  </a:lnTo>
                  <a:lnTo>
                    <a:pt x="49" y="575"/>
                  </a:lnTo>
                  <a:lnTo>
                    <a:pt x="66" y="599"/>
                  </a:lnTo>
                  <a:lnTo>
                    <a:pt x="88" y="622"/>
                  </a:lnTo>
                  <a:lnTo>
                    <a:pt x="110" y="634"/>
                  </a:lnTo>
                  <a:lnTo>
                    <a:pt x="137" y="634"/>
                  </a:lnTo>
                  <a:lnTo>
                    <a:pt x="159" y="622"/>
                  </a:lnTo>
                  <a:lnTo>
                    <a:pt x="181" y="599"/>
                  </a:lnTo>
                  <a:lnTo>
                    <a:pt x="203" y="552"/>
                  </a:lnTo>
                  <a:lnTo>
                    <a:pt x="216" y="517"/>
                  </a:lnTo>
                  <a:lnTo>
                    <a:pt x="229" y="458"/>
                  </a:lnTo>
                  <a:lnTo>
                    <a:pt x="238" y="399"/>
                  </a:lnTo>
                  <a:lnTo>
                    <a:pt x="242" y="341"/>
                  </a:lnTo>
                  <a:lnTo>
                    <a:pt x="242" y="282"/>
                  </a:lnTo>
                  <a:lnTo>
                    <a:pt x="233" y="212"/>
                  </a:lnTo>
                  <a:lnTo>
                    <a:pt x="225" y="153"/>
                  </a:lnTo>
                  <a:lnTo>
                    <a:pt x="211" y="106"/>
                  </a:lnTo>
                  <a:lnTo>
                    <a:pt x="194" y="60"/>
                  </a:lnTo>
                  <a:lnTo>
                    <a:pt x="176" y="36"/>
                  </a:lnTo>
                  <a:lnTo>
                    <a:pt x="154" y="13"/>
                  </a:lnTo>
                  <a:lnTo>
                    <a:pt x="13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9"/>
            <p:cNvSpPr/>
            <p:nvPr/>
          </p:nvSpPr>
          <p:spPr>
            <a:xfrm>
              <a:off x="4434300" y="-2786050"/>
              <a:ext cx="5950" cy="16125"/>
            </a:xfrm>
            <a:custGeom>
              <a:avLst/>
              <a:gdLst/>
              <a:ahLst/>
              <a:cxnLst/>
              <a:rect l="l" t="t" r="r" b="b"/>
              <a:pathLst>
                <a:path w="238" h="645" extrusionOk="0">
                  <a:moveTo>
                    <a:pt x="106" y="0"/>
                  </a:moveTo>
                  <a:lnTo>
                    <a:pt x="80" y="12"/>
                  </a:lnTo>
                  <a:lnTo>
                    <a:pt x="58" y="35"/>
                  </a:lnTo>
                  <a:lnTo>
                    <a:pt x="40" y="71"/>
                  </a:lnTo>
                  <a:lnTo>
                    <a:pt x="27" y="117"/>
                  </a:lnTo>
                  <a:lnTo>
                    <a:pt x="14" y="164"/>
                  </a:lnTo>
                  <a:lnTo>
                    <a:pt x="5" y="223"/>
                  </a:lnTo>
                  <a:lnTo>
                    <a:pt x="0" y="281"/>
                  </a:lnTo>
                  <a:lnTo>
                    <a:pt x="0" y="352"/>
                  </a:lnTo>
                  <a:lnTo>
                    <a:pt x="5" y="410"/>
                  </a:lnTo>
                  <a:lnTo>
                    <a:pt x="5" y="422"/>
                  </a:lnTo>
                  <a:lnTo>
                    <a:pt x="18" y="481"/>
                  </a:lnTo>
                  <a:lnTo>
                    <a:pt x="31" y="539"/>
                  </a:lnTo>
                  <a:lnTo>
                    <a:pt x="49" y="574"/>
                  </a:lnTo>
                  <a:lnTo>
                    <a:pt x="66" y="610"/>
                  </a:lnTo>
                  <a:lnTo>
                    <a:pt x="88" y="633"/>
                  </a:lnTo>
                  <a:lnTo>
                    <a:pt x="110" y="645"/>
                  </a:lnTo>
                  <a:lnTo>
                    <a:pt x="132" y="645"/>
                  </a:lnTo>
                  <a:lnTo>
                    <a:pt x="159" y="633"/>
                  </a:lnTo>
                  <a:lnTo>
                    <a:pt x="181" y="598"/>
                  </a:lnTo>
                  <a:lnTo>
                    <a:pt x="198" y="563"/>
                  </a:lnTo>
                  <a:lnTo>
                    <a:pt x="216" y="516"/>
                  </a:lnTo>
                  <a:lnTo>
                    <a:pt x="229" y="469"/>
                  </a:lnTo>
                  <a:lnTo>
                    <a:pt x="233" y="410"/>
                  </a:lnTo>
                  <a:lnTo>
                    <a:pt x="238" y="340"/>
                  </a:lnTo>
                  <a:lnTo>
                    <a:pt x="238" y="281"/>
                  </a:lnTo>
                  <a:lnTo>
                    <a:pt x="233" y="223"/>
                  </a:lnTo>
                  <a:lnTo>
                    <a:pt x="233" y="211"/>
                  </a:lnTo>
                  <a:lnTo>
                    <a:pt x="225" y="153"/>
                  </a:lnTo>
                  <a:lnTo>
                    <a:pt x="211" y="106"/>
                  </a:lnTo>
                  <a:lnTo>
                    <a:pt x="194" y="59"/>
                  </a:lnTo>
                  <a:lnTo>
                    <a:pt x="172" y="24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9"/>
            <p:cNvSpPr/>
            <p:nvPr/>
          </p:nvSpPr>
          <p:spPr>
            <a:xfrm>
              <a:off x="4127175" y="-3124475"/>
              <a:ext cx="152700" cy="689475"/>
            </a:xfrm>
            <a:custGeom>
              <a:avLst/>
              <a:gdLst/>
              <a:ahLst/>
              <a:cxnLst/>
              <a:rect l="l" t="t" r="r" b="b"/>
              <a:pathLst>
                <a:path w="6108" h="27579" extrusionOk="0">
                  <a:moveTo>
                    <a:pt x="1860" y="0"/>
                  </a:moveTo>
                  <a:lnTo>
                    <a:pt x="0" y="27555"/>
                  </a:lnTo>
                  <a:lnTo>
                    <a:pt x="62" y="27567"/>
                  </a:lnTo>
                  <a:lnTo>
                    <a:pt x="233" y="27578"/>
                  </a:lnTo>
                  <a:lnTo>
                    <a:pt x="356" y="27578"/>
                  </a:lnTo>
                  <a:lnTo>
                    <a:pt x="501" y="27567"/>
                  </a:lnTo>
                  <a:lnTo>
                    <a:pt x="664" y="27543"/>
                  </a:lnTo>
                  <a:lnTo>
                    <a:pt x="849" y="27496"/>
                  </a:lnTo>
                  <a:lnTo>
                    <a:pt x="1051" y="27449"/>
                  </a:lnTo>
                  <a:lnTo>
                    <a:pt x="1266" y="27367"/>
                  </a:lnTo>
                  <a:lnTo>
                    <a:pt x="1495" y="27274"/>
                  </a:lnTo>
                  <a:lnTo>
                    <a:pt x="1737" y="27145"/>
                  </a:lnTo>
                  <a:lnTo>
                    <a:pt x="1983" y="26981"/>
                  </a:lnTo>
                  <a:lnTo>
                    <a:pt x="2111" y="26887"/>
                  </a:lnTo>
                  <a:lnTo>
                    <a:pt x="2243" y="26793"/>
                  </a:lnTo>
                  <a:lnTo>
                    <a:pt x="2370" y="26688"/>
                  </a:lnTo>
                  <a:lnTo>
                    <a:pt x="2502" y="26570"/>
                  </a:lnTo>
                  <a:lnTo>
                    <a:pt x="2638" y="26441"/>
                  </a:lnTo>
                  <a:lnTo>
                    <a:pt x="2770" y="26301"/>
                  </a:lnTo>
                  <a:lnTo>
                    <a:pt x="2902" y="26148"/>
                  </a:lnTo>
                  <a:lnTo>
                    <a:pt x="3038" y="25996"/>
                  </a:lnTo>
                  <a:lnTo>
                    <a:pt x="3170" y="25820"/>
                  </a:lnTo>
                  <a:lnTo>
                    <a:pt x="3307" y="25644"/>
                  </a:lnTo>
                  <a:lnTo>
                    <a:pt x="3439" y="25445"/>
                  </a:lnTo>
                  <a:lnTo>
                    <a:pt x="3575" y="25234"/>
                  </a:lnTo>
                  <a:lnTo>
                    <a:pt x="3707" y="25023"/>
                  </a:lnTo>
                  <a:lnTo>
                    <a:pt x="3834" y="24789"/>
                  </a:lnTo>
                  <a:lnTo>
                    <a:pt x="3966" y="24543"/>
                  </a:lnTo>
                  <a:lnTo>
                    <a:pt x="4094" y="24285"/>
                  </a:lnTo>
                  <a:lnTo>
                    <a:pt x="4221" y="24004"/>
                  </a:lnTo>
                  <a:lnTo>
                    <a:pt x="4344" y="23722"/>
                  </a:lnTo>
                  <a:lnTo>
                    <a:pt x="4467" y="23418"/>
                  </a:lnTo>
                  <a:lnTo>
                    <a:pt x="4586" y="23101"/>
                  </a:lnTo>
                  <a:lnTo>
                    <a:pt x="4701" y="22761"/>
                  </a:lnTo>
                  <a:lnTo>
                    <a:pt x="4815" y="22410"/>
                  </a:lnTo>
                  <a:lnTo>
                    <a:pt x="4925" y="22046"/>
                  </a:lnTo>
                  <a:lnTo>
                    <a:pt x="5035" y="21659"/>
                  </a:lnTo>
                  <a:lnTo>
                    <a:pt x="5136" y="21261"/>
                  </a:lnTo>
                  <a:lnTo>
                    <a:pt x="5237" y="20839"/>
                  </a:lnTo>
                  <a:lnTo>
                    <a:pt x="5334" y="20405"/>
                  </a:lnTo>
                  <a:lnTo>
                    <a:pt x="5422" y="19948"/>
                  </a:lnTo>
                  <a:lnTo>
                    <a:pt x="5510" y="19468"/>
                  </a:lnTo>
                  <a:lnTo>
                    <a:pt x="5593" y="18975"/>
                  </a:lnTo>
                  <a:lnTo>
                    <a:pt x="5668" y="18460"/>
                  </a:lnTo>
                  <a:lnTo>
                    <a:pt x="5738" y="17932"/>
                  </a:lnTo>
                  <a:lnTo>
                    <a:pt x="5804" y="17382"/>
                  </a:lnTo>
                  <a:lnTo>
                    <a:pt x="5866" y="16807"/>
                  </a:lnTo>
                  <a:lnTo>
                    <a:pt x="5918" y="16209"/>
                  </a:lnTo>
                  <a:lnTo>
                    <a:pt x="5967" y="15588"/>
                  </a:lnTo>
                  <a:lnTo>
                    <a:pt x="6011" y="14955"/>
                  </a:lnTo>
                  <a:lnTo>
                    <a:pt x="6046" y="14287"/>
                  </a:lnTo>
                  <a:lnTo>
                    <a:pt x="6072" y="13631"/>
                  </a:lnTo>
                  <a:lnTo>
                    <a:pt x="6090" y="12986"/>
                  </a:lnTo>
                  <a:lnTo>
                    <a:pt x="6103" y="12365"/>
                  </a:lnTo>
                  <a:lnTo>
                    <a:pt x="6108" y="11767"/>
                  </a:lnTo>
                  <a:lnTo>
                    <a:pt x="6103" y="11193"/>
                  </a:lnTo>
                  <a:lnTo>
                    <a:pt x="6094" y="10631"/>
                  </a:lnTo>
                  <a:lnTo>
                    <a:pt x="6081" y="10091"/>
                  </a:lnTo>
                  <a:lnTo>
                    <a:pt x="6059" y="9564"/>
                  </a:lnTo>
                  <a:lnTo>
                    <a:pt x="6028" y="9060"/>
                  </a:lnTo>
                  <a:lnTo>
                    <a:pt x="5993" y="8568"/>
                  </a:lnTo>
                  <a:lnTo>
                    <a:pt x="5954" y="8099"/>
                  </a:lnTo>
                  <a:lnTo>
                    <a:pt x="5905" y="7654"/>
                  </a:lnTo>
                  <a:lnTo>
                    <a:pt x="5857" y="7220"/>
                  </a:lnTo>
                  <a:lnTo>
                    <a:pt x="5800" y="6798"/>
                  </a:lnTo>
                  <a:lnTo>
                    <a:pt x="5738" y="6399"/>
                  </a:lnTo>
                  <a:lnTo>
                    <a:pt x="5672" y="6013"/>
                  </a:lnTo>
                  <a:lnTo>
                    <a:pt x="5602" y="5649"/>
                  </a:lnTo>
                  <a:lnTo>
                    <a:pt x="5532" y="5286"/>
                  </a:lnTo>
                  <a:lnTo>
                    <a:pt x="5452" y="4946"/>
                  </a:lnTo>
                  <a:lnTo>
                    <a:pt x="5373" y="4630"/>
                  </a:lnTo>
                  <a:lnTo>
                    <a:pt x="5285" y="4313"/>
                  </a:lnTo>
                  <a:lnTo>
                    <a:pt x="5197" y="4020"/>
                  </a:lnTo>
                  <a:lnTo>
                    <a:pt x="5109" y="3739"/>
                  </a:lnTo>
                  <a:lnTo>
                    <a:pt x="5017" y="3469"/>
                  </a:lnTo>
                  <a:lnTo>
                    <a:pt x="4920" y="3223"/>
                  </a:lnTo>
                  <a:lnTo>
                    <a:pt x="4824" y="2977"/>
                  </a:lnTo>
                  <a:lnTo>
                    <a:pt x="4723" y="2743"/>
                  </a:lnTo>
                  <a:lnTo>
                    <a:pt x="4621" y="2532"/>
                  </a:lnTo>
                  <a:lnTo>
                    <a:pt x="4520" y="2321"/>
                  </a:lnTo>
                  <a:lnTo>
                    <a:pt x="4415" y="2133"/>
                  </a:lnTo>
                  <a:lnTo>
                    <a:pt x="4309" y="1946"/>
                  </a:lnTo>
                  <a:lnTo>
                    <a:pt x="4204" y="1770"/>
                  </a:lnTo>
                  <a:lnTo>
                    <a:pt x="4098" y="1606"/>
                  </a:lnTo>
                  <a:lnTo>
                    <a:pt x="3993" y="1465"/>
                  </a:lnTo>
                  <a:lnTo>
                    <a:pt x="3883" y="1313"/>
                  </a:lnTo>
                  <a:lnTo>
                    <a:pt x="3777" y="1184"/>
                  </a:lnTo>
                  <a:lnTo>
                    <a:pt x="3672" y="1067"/>
                  </a:lnTo>
                  <a:lnTo>
                    <a:pt x="3566" y="949"/>
                  </a:lnTo>
                  <a:lnTo>
                    <a:pt x="3359" y="750"/>
                  </a:lnTo>
                  <a:lnTo>
                    <a:pt x="3157" y="574"/>
                  </a:lnTo>
                  <a:lnTo>
                    <a:pt x="2964" y="434"/>
                  </a:lnTo>
                  <a:lnTo>
                    <a:pt x="2779" y="317"/>
                  </a:lnTo>
                  <a:lnTo>
                    <a:pt x="2608" y="223"/>
                  </a:lnTo>
                  <a:lnTo>
                    <a:pt x="2449" y="141"/>
                  </a:lnTo>
                  <a:lnTo>
                    <a:pt x="2304" y="94"/>
                  </a:lnTo>
                  <a:lnTo>
                    <a:pt x="2177" y="59"/>
                  </a:lnTo>
                  <a:lnTo>
                    <a:pt x="2067" y="24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9"/>
            <p:cNvSpPr/>
            <p:nvPr/>
          </p:nvSpPr>
          <p:spPr>
            <a:xfrm>
              <a:off x="4700650" y="-2576850"/>
              <a:ext cx="249550" cy="665450"/>
            </a:xfrm>
            <a:custGeom>
              <a:avLst/>
              <a:gdLst/>
              <a:ahLst/>
              <a:cxnLst/>
              <a:rect l="l" t="t" r="r" b="b"/>
              <a:pathLst>
                <a:path w="9982" h="26618" extrusionOk="0">
                  <a:moveTo>
                    <a:pt x="4819" y="1"/>
                  </a:moveTo>
                  <a:lnTo>
                    <a:pt x="4701" y="24"/>
                  </a:lnTo>
                  <a:lnTo>
                    <a:pt x="4578" y="47"/>
                  </a:lnTo>
                  <a:lnTo>
                    <a:pt x="4459" y="71"/>
                  </a:lnTo>
                  <a:lnTo>
                    <a:pt x="4340" y="118"/>
                  </a:lnTo>
                  <a:lnTo>
                    <a:pt x="4222" y="153"/>
                  </a:lnTo>
                  <a:lnTo>
                    <a:pt x="4103" y="212"/>
                  </a:lnTo>
                  <a:lnTo>
                    <a:pt x="3984" y="270"/>
                  </a:lnTo>
                  <a:lnTo>
                    <a:pt x="3870" y="340"/>
                  </a:lnTo>
                  <a:lnTo>
                    <a:pt x="3751" y="411"/>
                  </a:lnTo>
                  <a:lnTo>
                    <a:pt x="3637" y="505"/>
                  </a:lnTo>
                  <a:lnTo>
                    <a:pt x="3522" y="587"/>
                  </a:lnTo>
                  <a:lnTo>
                    <a:pt x="3408" y="692"/>
                  </a:lnTo>
                  <a:lnTo>
                    <a:pt x="3294" y="798"/>
                  </a:lnTo>
                  <a:lnTo>
                    <a:pt x="3184" y="903"/>
                  </a:lnTo>
                  <a:lnTo>
                    <a:pt x="3069" y="1020"/>
                  </a:lnTo>
                  <a:lnTo>
                    <a:pt x="2960" y="1149"/>
                  </a:lnTo>
                  <a:lnTo>
                    <a:pt x="2854" y="1278"/>
                  </a:lnTo>
                  <a:lnTo>
                    <a:pt x="2744" y="1419"/>
                  </a:lnTo>
                  <a:lnTo>
                    <a:pt x="2639" y="1571"/>
                  </a:lnTo>
                  <a:lnTo>
                    <a:pt x="2533" y="1724"/>
                  </a:lnTo>
                  <a:lnTo>
                    <a:pt x="2428" y="1888"/>
                  </a:lnTo>
                  <a:lnTo>
                    <a:pt x="2326" y="2052"/>
                  </a:lnTo>
                  <a:lnTo>
                    <a:pt x="2225" y="2227"/>
                  </a:lnTo>
                  <a:lnTo>
                    <a:pt x="2124" y="2415"/>
                  </a:lnTo>
                  <a:lnTo>
                    <a:pt x="2027" y="2603"/>
                  </a:lnTo>
                  <a:lnTo>
                    <a:pt x="1931" y="2790"/>
                  </a:lnTo>
                  <a:lnTo>
                    <a:pt x="1834" y="2989"/>
                  </a:lnTo>
                  <a:lnTo>
                    <a:pt x="1742" y="3200"/>
                  </a:lnTo>
                  <a:lnTo>
                    <a:pt x="1649" y="3423"/>
                  </a:lnTo>
                  <a:lnTo>
                    <a:pt x="1561" y="3634"/>
                  </a:lnTo>
                  <a:lnTo>
                    <a:pt x="1473" y="3868"/>
                  </a:lnTo>
                  <a:lnTo>
                    <a:pt x="1385" y="4103"/>
                  </a:lnTo>
                  <a:lnTo>
                    <a:pt x="1302" y="4337"/>
                  </a:lnTo>
                  <a:lnTo>
                    <a:pt x="1218" y="4583"/>
                  </a:lnTo>
                  <a:lnTo>
                    <a:pt x="1139" y="4841"/>
                  </a:lnTo>
                  <a:lnTo>
                    <a:pt x="1060" y="5099"/>
                  </a:lnTo>
                  <a:lnTo>
                    <a:pt x="985" y="5369"/>
                  </a:lnTo>
                  <a:lnTo>
                    <a:pt x="911" y="5638"/>
                  </a:lnTo>
                  <a:lnTo>
                    <a:pt x="840" y="5908"/>
                  </a:lnTo>
                  <a:lnTo>
                    <a:pt x="770" y="6201"/>
                  </a:lnTo>
                  <a:lnTo>
                    <a:pt x="704" y="6482"/>
                  </a:lnTo>
                  <a:lnTo>
                    <a:pt x="642" y="6787"/>
                  </a:lnTo>
                  <a:lnTo>
                    <a:pt x="581" y="7080"/>
                  </a:lnTo>
                  <a:lnTo>
                    <a:pt x="519" y="7384"/>
                  </a:lnTo>
                  <a:lnTo>
                    <a:pt x="466" y="7701"/>
                  </a:lnTo>
                  <a:lnTo>
                    <a:pt x="414" y="8006"/>
                  </a:lnTo>
                  <a:lnTo>
                    <a:pt x="361" y="8322"/>
                  </a:lnTo>
                  <a:lnTo>
                    <a:pt x="317" y="8627"/>
                  </a:lnTo>
                  <a:lnTo>
                    <a:pt x="273" y="8943"/>
                  </a:lnTo>
                  <a:lnTo>
                    <a:pt x="233" y="9260"/>
                  </a:lnTo>
                  <a:lnTo>
                    <a:pt x="198" y="9576"/>
                  </a:lnTo>
                  <a:lnTo>
                    <a:pt x="163" y="9904"/>
                  </a:lnTo>
                  <a:lnTo>
                    <a:pt x="137" y="10221"/>
                  </a:lnTo>
                  <a:lnTo>
                    <a:pt x="106" y="10537"/>
                  </a:lnTo>
                  <a:lnTo>
                    <a:pt x="84" y="10865"/>
                  </a:lnTo>
                  <a:lnTo>
                    <a:pt x="62" y="11182"/>
                  </a:lnTo>
                  <a:lnTo>
                    <a:pt x="44" y="11510"/>
                  </a:lnTo>
                  <a:lnTo>
                    <a:pt x="31" y="11827"/>
                  </a:lnTo>
                  <a:lnTo>
                    <a:pt x="18" y="12155"/>
                  </a:lnTo>
                  <a:lnTo>
                    <a:pt x="9" y="12471"/>
                  </a:lnTo>
                  <a:lnTo>
                    <a:pt x="0" y="12799"/>
                  </a:lnTo>
                  <a:lnTo>
                    <a:pt x="0" y="13116"/>
                  </a:lnTo>
                  <a:lnTo>
                    <a:pt x="0" y="13444"/>
                  </a:lnTo>
                  <a:lnTo>
                    <a:pt x="0" y="13760"/>
                  </a:lnTo>
                  <a:lnTo>
                    <a:pt x="9" y="14089"/>
                  </a:lnTo>
                  <a:lnTo>
                    <a:pt x="18" y="14405"/>
                  </a:lnTo>
                  <a:lnTo>
                    <a:pt x="27" y="14721"/>
                  </a:lnTo>
                  <a:lnTo>
                    <a:pt x="40" y="15038"/>
                  </a:lnTo>
                  <a:lnTo>
                    <a:pt x="58" y="15354"/>
                  </a:lnTo>
                  <a:lnTo>
                    <a:pt x="80" y="15671"/>
                  </a:lnTo>
                  <a:lnTo>
                    <a:pt x="101" y="15987"/>
                  </a:lnTo>
                  <a:lnTo>
                    <a:pt x="128" y="16292"/>
                  </a:lnTo>
                  <a:lnTo>
                    <a:pt x="154" y="16608"/>
                  </a:lnTo>
                  <a:lnTo>
                    <a:pt x="185" y="16913"/>
                  </a:lnTo>
                  <a:lnTo>
                    <a:pt x="220" y="17218"/>
                  </a:lnTo>
                  <a:lnTo>
                    <a:pt x="255" y="17523"/>
                  </a:lnTo>
                  <a:lnTo>
                    <a:pt x="295" y="17827"/>
                  </a:lnTo>
                  <a:lnTo>
                    <a:pt x="339" y="18132"/>
                  </a:lnTo>
                  <a:lnTo>
                    <a:pt x="383" y="18425"/>
                  </a:lnTo>
                  <a:lnTo>
                    <a:pt x="431" y="18718"/>
                  </a:lnTo>
                  <a:lnTo>
                    <a:pt x="480" y="19011"/>
                  </a:lnTo>
                  <a:lnTo>
                    <a:pt x="532" y="19292"/>
                  </a:lnTo>
                  <a:lnTo>
                    <a:pt x="590" y="19574"/>
                  </a:lnTo>
                  <a:lnTo>
                    <a:pt x="647" y="19855"/>
                  </a:lnTo>
                  <a:lnTo>
                    <a:pt x="708" y="20136"/>
                  </a:lnTo>
                  <a:lnTo>
                    <a:pt x="770" y="20406"/>
                  </a:lnTo>
                  <a:lnTo>
                    <a:pt x="836" y="20675"/>
                  </a:lnTo>
                  <a:lnTo>
                    <a:pt x="902" y="20945"/>
                  </a:lnTo>
                  <a:lnTo>
                    <a:pt x="972" y="21215"/>
                  </a:lnTo>
                  <a:lnTo>
                    <a:pt x="1047" y="21472"/>
                  </a:lnTo>
                  <a:lnTo>
                    <a:pt x="1122" y="21719"/>
                  </a:lnTo>
                  <a:lnTo>
                    <a:pt x="1201" y="21965"/>
                  </a:lnTo>
                  <a:lnTo>
                    <a:pt x="1280" y="22211"/>
                  </a:lnTo>
                  <a:lnTo>
                    <a:pt x="1363" y="22457"/>
                  </a:lnTo>
                  <a:lnTo>
                    <a:pt x="1451" y="22691"/>
                  </a:lnTo>
                  <a:lnTo>
                    <a:pt x="1539" y="22914"/>
                  </a:lnTo>
                  <a:lnTo>
                    <a:pt x="1627" y="23137"/>
                  </a:lnTo>
                  <a:lnTo>
                    <a:pt x="1720" y="23359"/>
                  </a:lnTo>
                  <a:lnTo>
                    <a:pt x="1816" y="23570"/>
                  </a:lnTo>
                  <a:lnTo>
                    <a:pt x="1913" y="23781"/>
                  </a:lnTo>
                  <a:lnTo>
                    <a:pt x="2010" y="23981"/>
                  </a:lnTo>
                  <a:lnTo>
                    <a:pt x="2115" y="24180"/>
                  </a:lnTo>
                  <a:lnTo>
                    <a:pt x="2216" y="24367"/>
                  </a:lnTo>
                  <a:lnTo>
                    <a:pt x="2326" y="24555"/>
                  </a:lnTo>
                  <a:lnTo>
                    <a:pt x="2432" y="24731"/>
                  </a:lnTo>
                  <a:lnTo>
                    <a:pt x="2542" y="24907"/>
                  </a:lnTo>
                  <a:lnTo>
                    <a:pt x="2656" y="25071"/>
                  </a:lnTo>
                  <a:lnTo>
                    <a:pt x="2770" y="25223"/>
                  </a:lnTo>
                  <a:lnTo>
                    <a:pt x="2889" y="25375"/>
                  </a:lnTo>
                  <a:lnTo>
                    <a:pt x="3004" y="25516"/>
                  </a:lnTo>
                  <a:lnTo>
                    <a:pt x="3122" y="25645"/>
                  </a:lnTo>
                  <a:lnTo>
                    <a:pt x="3237" y="25762"/>
                  </a:lnTo>
                  <a:lnTo>
                    <a:pt x="3355" y="25879"/>
                  </a:lnTo>
                  <a:lnTo>
                    <a:pt x="3474" y="25985"/>
                  </a:lnTo>
                  <a:lnTo>
                    <a:pt x="3593" y="26079"/>
                  </a:lnTo>
                  <a:lnTo>
                    <a:pt x="3711" y="26172"/>
                  </a:lnTo>
                  <a:lnTo>
                    <a:pt x="3835" y="26254"/>
                  </a:lnTo>
                  <a:lnTo>
                    <a:pt x="3953" y="26325"/>
                  </a:lnTo>
                  <a:lnTo>
                    <a:pt x="4072" y="26383"/>
                  </a:lnTo>
                  <a:lnTo>
                    <a:pt x="4195" y="26442"/>
                  </a:lnTo>
                  <a:lnTo>
                    <a:pt x="4314" y="26489"/>
                  </a:lnTo>
                  <a:lnTo>
                    <a:pt x="4437" y="26536"/>
                  </a:lnTo>
                  <a:lnTo>
                    <a:pt x="4556" y="26559"/>
                  </a:lnTo>
                  <a:lnTo>
                    <a:pt x="4679" y="26583"/>
                  </a:lnTo>
                  <a:lnTo>
                    <a:pt x="4802" y="26606"/>
                  </a:lnTo>
                  <a:lnTo>
                    <a:pt x="4921" y="26618"/>
                  </a:lnTo>
                  <a:lnTo>
                    <a:pt x="5044" y="26618"/>
                  </a:lnTo>
                  <a:lnTo>
                    <a:pt x="5162" y="26606"/>
                  </a:lnTo>
                  <a:lnTo>
                    <a:pt x="5281" y="26594"/>
                  </a:lnTo>
                  <a:lnTo>
                    <a:pt x="5404" y="26571"/>
                  </a:lnTo>
                  <a:lnTo>
                    <a:pt x="5523" y="26536"/>
                  </a:lnTo>
                  <a:lnTo>
                    <a:pt x="5642" y="26501"/>
                  </a:lnTo>
                  <a:lnTo>
                    <a:pt x="5760" y="26454"/>
                  </a:lnTo>
                  <a:lnTo>
                    <a:pt x="5879" y="26395"/>
                  </a:lnTo>
                  <a:lnTo>
                    <a:pt x="5998" y="26336"/>
                  </a:lnTo>
                  <a:lnTo>
                    <a:pt x="6112" y="26266"/>
                  </a:lnTo>
                  <a:lnTo>
                    <a:pt x="6231" y="26196"/>
                  </a:lnTo>
                  <a:lnTo>
                    <a:pt x="6345" y="26114"/>
                  </a:lnTo>
                  <a:lnTo>
                    <a:pt x="6460" y="26020"/>
                  </a:lnTo>
                  <a:lnTo>
                    <a:pt x="6574" y="25926"/>
                  </a:lnTo>
                  <a:lnTo>
                    <a:pt x="6688" y="25821"/>
                  </a:lnTo>
                  <a:lnTo>
                    <a:pt x="6798" y="25704"/>
                  </a:lnTo>
                  <a:lnTo>
                    <a:pt x="6912" y="25586"/>
                  </a:lnTo>
                  <a:lnTo>
                    <a:pt x="7022" y="25457"/>
                  </a:lnTo>
                  <a:lnTo>
                    <a:pt x="7132" y="25329"/>
                  </a:lnTo>
                  <a:lnTo>
                    <a:pt x="7238" y="25188"/>
                  </a:lnTo>
                  <a:lnTo>
                    <a:pt x="7343" y="25035"/>
                  </a:lnTo>
                  <a:lnTo>
                    <a:pt x="7449" y="24883"/>
                  </a:lnTo>
                  <a:lnTo>
                    <a:pt x="7554" y="24731"/>
                  </a:lnTo>
                  <a:lnTo>
                    <a:pt x="7656" y="24555"/>
                  </a:lnTo>
                  <a:lnTo>
                    <a:pt x="7757" y="24379"/>
                  </a:lnTo>
                  <a:lnTo>
                    <a:pt x="7858" y="24203"/>
                  </a:lnTo>
                  <a:lnTo>
                    <a:pt x="7955" y="24016"/>
                  </a:lnTo>
                  <a:lnTo>
                    <a:pt x="8051" y="23817"/>
                  </a:lnTo>
                  <a:lnTo>
                    <a:pt x="8148" y="23617"/>
                  </a:lnTo>
                  <a:lnTo>
                    <a:pt x="8240" y="23406"/>
                  </a:lnTo>
                  <a:lnTo>
                    <a:pt x="8333" y="23195"/>
                  </a:lnTo>
                  <a:lnTo>
                    <a:pt x="8425" y="22973"/>
                  </a:lnTo>
                  <a:lnTo>
                    <a:pt x="8513" y="22750"/>
                  </a:lnTo>
                  <a:lnTo>
                    <a:pt x="8597" y="22516"/>
                  </a:lnTo>
                  <a:lnTo>
                    <a:pt x="8680" y="22269"/>
                  </a:lnTo>
                  <a:lnTo>
                    <a:pt x="8764" y="22023"/>
                  </a:lnTo>
                  <a:lnTo>
                    <a:pt x="8843" y="21765"/>
                  </a:lnTo>
                  <a:lnTo>
                    <a:pt x="8922" y="21508"/>
                  </a:lnTo>
                  <a:lnTo>
                    <a:pt x="8997" y="21250"/>
                  </a:lnTo>
                  <a:lnTo>
                    <a:pt x="9071" y="20980"/>
                  </a:lnTo>
                  <a:lnTo>
                    <a:pt x="9142" y="20699"/>
                  </a:lnTo>
                  <a:lnTo>
                    <a:pt x="9212" y="20418"/>
                  </a:lnTo>
                  <a:lnTo>
                    <a:pt x="9278" y="20125"/>
                  </a:lnTo>
                  <a:lnTo>
                    <a:pt x="9340" y="19832"/>
                  </a:lnTo>
                  <a:lnTo>
                    <a:pt x="9401" y="19527"/>
                  </a:lnTo>
                  <a:lnTo>
                    <a:pt x="9463" y="19222"/>
                  </a:lnTo>
                  <a:lnTo>
                    <a:pt x="9520" y="18917"/>
                  </a:lnTo>
                  <a:lnTo>
                    <a:pt x="9568" y="18601"/>
                  </a:lnTo>
                  <a:lnTo>
                    <a:pt x="9621" y="18296"/>
                  </a:lnTo>
                  <a:lnTo>
                    <a:pt x="9665" y="17980"/>
                  </a:lnTo>
                  <a:lnTo>
                    <a:pt x="9709" y="17663"/>
                  </a:lnTo>
                  <a:lnTo>
                    <a:pt x="9749" y="17347"/>
                  </a:lnTo>
                  <a:lnTo>
                    <a:pt x="9784" y="17030"/>
                  </a:lnTo>
                  <a:lnTo>
                    <a:pt x="9819" y="16714"/>
                  </a:lnTo>
                  <a:lnTo>
                    <a:pt x="9850" y="16398"/>
                  </a:lnTo>
                  <a:lnTo>
                    <a:pt x="9876" y="16069"/>
                  </a:lnTo>
                  <a:lnTo>
                    <a:pt x="9898" y="15753"/>
                  </a:lnTo>
                  <a:lnTo>
                    <a:pt x="9920" y="15425"/>
                  </a:lnTo>
                  <a:lnTo>
                    <a:pt x="9938" y="15108"/>
                  </a:lnTo>
                  <a:lnTo>
                    <a:pt x="9955" y="14780"/>
                  </a:lnTo>
                  <a:lnTo>
                    <a:pt x="9964" y="14464"/>
                  </a:lnTo>
                  <a:lnTo>
                    <a:pt x="9973" y="14135"/>
                  </a:lnTo>
                  <a:lnTo>
                    <a:pt x="9982" y="13819"/>
                  </a:lnTo>
                  <a:lnTo>
                    <a:pt x="9982" y="13491"/>
                  </a:lnTo>
                  <a:lnTo>
                    <a:pt x="9982" y="13174"/>
                  </a:lnTo>
                  <a:lnTo>
                    <a:pt x="9982" y="12846"/>
                  </a:lnTo>
                  <a:lnTo>
                    <a:pt x="9973" y="12530"/>
                  </a:lnTo>
                  <a:lnTo>
                    <a:pt x="9968" y="12213"/>
                  </a:lnTo>
                  <a:lnTo>
                    <a:pt x="9955" y="11885"/>
                  </a:lnTo>
                  <a:lnTo>
                    <a:pt x="9942" y="11569"/>
                  </a:lnTo>
                  <a:lnTo>
                    <a:pt x="9924" y="11252"/>
                  </a:lnTo>
                  <a:lnTo>
                    <a:pt x="9902" y="10936"/>
                  </a:lnTo>
                  <a:lnTo>
                    <a:pt x="9880" y="10631"/>
                  </a:lnTo>
                  <a:lnTo>
                    <a:pt x="9854" y="10315"/>
                  </a:lnTo>
                  <a:lnTo>
                    <a:pt x="9828" y="9998"/>
                  </a:lnTo>
                  <a:lnTo>
                    <a:pt x="9797" y="9693"/>
                  </a:lnTo>
                  <a:lnTo>
                    <a:pt x="9762" y="9389"/>
                  </a:lnTo>
                  <a:lnTo>
                    <a:pt x="9727" y="9084"/>
                  </a:lnTo>
                  <a:lnTo>
                    <a:pt x="9687" y="8779"/>
                  </a:lnTo>
                  <a:lnTo>
                    <a:pt x="9643" y="8486"/>
                  </a:lnTo>
                  <a:lnTo>
                    <a:pt x="9599" y="8193"/>
                  </a:lnTo>
                  <a:lnTo>
                    <a:pt x="9551" y="7888"/>
                  </a:lnTo>
                  <a:lnTo>
                    <a:pt x="9502" y="7607"/>
                  </a:lnTo>
                  <a:lnTo>
                    <a:pt x="9450" y="7314"/>
                  </a:lnTo>
                  <a:lnTo>
                    <a:pt x="9392" y="7033"/>
                  </a:lnTo>
                  <a:lnTo>
                    <a:pt x="9335" y="6752"/>
                  </a:lnTo>
                  <a:lnTo>
                    <a:pt x="9274" y="6470"/>
                  </a:lnTo>
                  <a:lnTo>
                    <a:pt x="9212" y="6201"/>
                  </a:lnTo>
                  <a:lnTo>
                    <a:pt x="9146" y="5931"/>
                  </a:lnTo>
                  <a:lnTo>
                    <a:pt x="9080" y="5662"/>
                  </a:lnTo>
                  <a:lnTo>
                    <a:pt x="9010" y="5404"/>
                  </a:lnTo>
                  <a:lnTo>
                    <a:pt x="8935" y="5146"/>
                  </a:lnTo>
                  <a:lnTo>
                    <a:pt x="8860" y="4888"/>
                  </a:lnTo>
                  <a:lnTo>
                    <a:pt x="8781" y="4642"/>
                  </a:lnTo>
                  <a:lnTo>
                    <a:pt x="8702" y="4396"/>
                  </a:lnTo>
                  <a:lnTo>
                    <a:pt x="8619" y="4161"/>
                  </a:lnTo>
                  <a:lnTo>
                    <a:pt x="8531" y="3927"/>
                  </a:lnTo>
                  <a:lnTo>
                    <a:pt x="8443" y="3693"/>
                  </a:lnTo>
                  <a:lnTo>
                    <a:pt x="8355" y="3470"/>
                  </a:lnTo>
                  <a:lnTo>
                    <a:pt x="8262" y="3247"/>
                  </a:lnTo>
                  <a:lnTo>
                    <a:pt x="8166" y="3036"/>
                  </a:lnTo>
                  <a:lnTo>
                    <a:pt x="8069" y="2825"/>
                  </a:lnTo>
                  <a:lnTo>
                    <a:pt x="7972" y="2626"/>
                  </a:lnTo>
                  <a:lnTo>
                    <a:pt x="7867" y="2427"/>
                  </a:lnTo>
                  <a:lnTo>
                    <a:pt x="7765" y="2239"/>
                  </a:lnTo>
                  <a:lnTo>
                    <a:pt x="7660" y="2052"/>
                  </a:lnTo>
                  <a:lnTo>
                    <a:pt x="7550" y="1876"/>
                  </a:lnTo>
                  <a:lnTo>
                    <a:pt x="7440" y="1712"/>
                  </a:lnTo>
                  <a:lnTo>
                    <a:pt x="7326" y="1548"/>
                  </a:lnTo>
                  <a:lnTo>
                    <a:pt x="7211" y="1384"/>
                  </a:lnTo>
                  <a:lnTo>
                    <a:pt x="7097" y="1243"/>
                  </a:lnTo>
                  <a:lnTo>
                    <a:pt x="6978" y="1102"/>
                  </a:lnTo>
                  <a:lnTo>
                    <a:pt x="6864" y="973"/>
                  </a:lnTo>
                  <a:lnTo>
                    <a:pt x="6745" y="844"/>
                  </a:lnTo>
                  <a:lnTo>
                    <a:pt x="6627" y="727"/>
                  </a:lnTo>
                  <a:lnTo>
                    <a:pt x="6508" y="622"/>
                  </a:lnTo>
                  <a:lnTo>
                    <a:pt x="6389" y="528"/>
                  </a:lnTo>
                  <a:lnTo>
                    <a:pt x="6271" y="446"/>
                  </a:lnTo>
                  <a:lnTo>
                    <a:pt x="6147" y="364"/>
                  </a:lnTo>
                  <a:lnTo>
                    <a:pt x="6029" y="282"/>
                  </a:lnTo>
                  <a:lnTo>
                    <a:pt x="5910" y="223"/>
                  </a:lnTo>
                  <a:lnTo>
                    <a:pt x="5787" y="165"/>
                  </a:lnTo>
                  <a:lnTo>
                    <a:pt x="5668" y="118"/>
                  </a:lnTo>
                  <a:lnTo>
                    <a:pt x="5545" y="83"/>
                  </a:lnTo>
                  <a:lnTo>
                    <a:pt x="5426" y="47"/>
                  </a:lnTo>
                  <a:lnTo>
                    <a:pt x="5303" y="24"/>
                  </a:lnTo>
                  <a:lnTo>
                    <a:pt x="5184" y="12"/>
                  </a:lnTo>
                  <a:lnTo>
                    <a:pt x="506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9"/>
            <p:cNvSpPr/>
            <p:nvPr/>
          </p:nvSpPr>
          <p:spPr>
            <a:xfrm>
              <a:off x="4700650" y="-2576850"/>
              <a:ext cx="249550" cy="665450"/>
            </a:xfrm>
            <a:custGeom>
              <a:avLst/>
              <a:gdLst/>
              <a:ahLst/>
              <a:cxnLst/>
              <a:rect l="l" t="t" r="r" b="b"/>
              <a:pathLst>
                <a:path w="9982" h="26618" fill="none" extrusionOk="0">
                  <a:moveTo>
                    <a:pt x="2656" y="25071"/>
                  </a:moveTo>
                  <a:lnTo>
                    <a:pt x="2656" y="25071"/>
                  </a:lnTo>
                  <a:lnTo>
                    <a:pt x="2770" y="25223"/>
                  </a:lnTo>
                  <a:lnTo>
                    <a:pt x="2889" y="25375"/>
                  </a:lnTo>
                  <a:lnTo>
                    <a:pt x="3004" y="25516"/>
                  </a:lnTo>
                  <a:lnTo>
                    <a:pt x="3122" y="25645"/>
                  </a:lnTo>
                  <a:lnTo>
                    <a:pt x="3237" y="25762"/>
                  </a:lnTo>
                  <a:lnTo>
                    <a:pt x="3355" y="25879"/>
                  </a:lnTo>
                  <a:lnTo>
                    <a:pt x="3474" y="25985"/>
                  </a:lnTo>
                  <a:lnTo>
                    <a:pt x="3593" y="26079"/>
                  </a:lnTo>
                  <a:lnTo>
                    <a:pt x="3711" y="26172"/>
                  </a:lnTo>
                  <a:lnTo>
                    <a:pt x="3835" y="26254"/>
                  </a:lnTo>
                  <a:lnTo>
                    <a:pt x="3953" y="26325"/>
                  </a:lnTo>
                  <a:lnTo>
                    <a:pt x="4072" y="26383"/>
                  </a:lnTo>
                  <a:lnTo>
                    <a:pt x="4195" y="26442"/>
                  </a:lnTo>
                  <a:lnTo>
                    <a:pt x="4314" y="26489"/>
                  </a:lnTo>
                  <a:lnTo>
                    <a:pt x="4437" y="26536"/>
                  </a:lnTo>
                  <a:lnTo>
                    <a:pt x="4556" y="26559"/>
                  </a:lnTo>
                  <a:lnTo>
                    <a:pt x="4679" y="26583"/>
                  </a:lnTo>
                  <a:lnTo>
                    <a:pt x="4802" y="26606"/>
                  </a:lnTo>
                  <a:lnTo>
                    <a:pt x="4921" y="26618"/>
                  </a:lnTo>
                  <a:lnTo>
                    <a:pt x="5044" y="26618"/>
                  </a:lnTo>
                  <a:lnTo>
                    <a:pt x="5162" y="26606"/>
                  </a:lnTo>
                  <a:lnTo>
                    <a:pt x="5281" y="26594"/>
                  </a:lnTo>
                  <a:lnTo>
                    <a:pt x="5404" y="26571"/>
                  </a:lnTo>
                  <a:lnTo>
                    <a:pt x="5523" y="26536"/>
                  </a:lnTo>
                  <a:lnTo>
                    <a:pt x="5642" y="26501"/>
                  </a:lnTo>
                  <a:lnTo>
                    <a:pt x="5760" y="26454"/>
                  </a:lnTo>
                  <a:lnTo>
                    <a:pt x="5879" y="26395"/>
                  </a:lnTo>
                  <a:lnTo>
                    <a:pt x="5998" y="26336"/>
                  </a:lnTo>
                  <a:lnTo>
                    <a:pt x="6112" y="26266"/>
                  </a:lnTo>
                  <a:lnTo>
                    <a:pt x="6231" y="26196"/>
                  </a:lnTo>
                  <a:lnTo>
                    <a:pt x="6345" y="26114"/>
                  </a:lnTo>
                  <a:lnTo>
                    <a:pt x="6460" y="26020"/>
                  </a:lnTo>
                  <a:lnTo>
                    <a:pt x="6574" y="25926"/>
                  </a:lnTo>
                  <a:lnTo>
                    <a:pt x="6688" y="25821"/>
                  </a:lnTo>
                  <a:lnTo>
                    <a:pt x="6798" y="25704"/>
                  </a:lnTo>
                  <a:lnTo>
                    <a:pt x="6912" y="25586"/>
                  </a:lnTo>
                  <a:lnTo>
                    <a:pt x="7022" y="25457"/>
                  </a:lnTo>
                  <a:lnTo>
                    <a:pt x="7132" y="25329"/>
                  </a:lnTo>
                  <a:lnTo>
                    <a:pt x="7238" y="25188"/>
                  </a:lnTo>
                  <a:lnTo>
                    <a:pt x="7343" y="25035"/>
                  </a:lnTo>
                  <a:lnTo>
                    <a:pt x="7449" y="24883"/>
                  </a:lnTo>
                  <a:lnTo>
                    <a:pt x="7554" y="24731"/>
                  </a:lnTo>
                  <a:lnTo>
                    <a:pt x="7656" y="24555"/>
                  </a:lnTo>
                  <a:lnTo>
                    <a:pt x="7757" y="24379"/>
                  </a:lnTo>
                  <a:lnTo>
                    <a:pt x="7858" y="24203"/>
                  </a:lnTo>
                  <a:lnTo>
                    <a:pt x="7955" y="24016"/>
                  </a:lnTo>
                  <a:lnTo>
                    <a:pt x="8051" y="23817"/>
                  </a:lnTo>
                  <a:lnTo>
                    <a:pt x="8148" y="23617"/>
                  </a:lnTo>
                  <a:lnTo>
                    <a:pt x="8240" y="23406"/>
                  </a:lnTo>
                  <a:lnTo>
                    <a:pt x="8333" y="23195"/>
                  </a:lnTo>
                  <a:lnTo>
                    <a:pt x="8425" y="22973"/>
                  </a:lnTo>
                  <a:lnTo>
                    <a:pt x="8513" y="22750"/>
                  </a:lnTo>
                  <a:lnTo>
                    <a:pt x="8597" y="22516"/>
                  </a:lnTo>
                  <a:lnTo>
                    <a:pt x="8680" y="22269"/>
                  </a:lnTo>
                  <a:lnTo>
                    <a:pt x="8764" y="22023"/>
                  </a:lnTo>
                  <a:lnTo>
                    <a:pt x="8843" y="21765"/>
                  </a:lnTo>
                  <a:lnTo>
                    <a:pt x="8922" y="21508"/>
                  </a:lnTo>
                  <a:lnTo>
                    <a:pt x="8997" y="21250"/>
                  </a:lnTo>
                  <a:lnTo>
                    <a:pt x="9071" y="20980"/>
                  </a:lnTo>
                  <a:lnTo>
                    <a:pt x="9142" y="20699"/>
                  </a:lnTo>
                  <a:lnTo>
                    <a:pt x="9212" y="20418"/>
                  </a:lnTo>
                  <a:lnTo>
                    <a:pt x="9278" y="20125"/>
                  </a:lnTo>
                  <a:lnTo>
                    <a:pt x="9340" y="19832"/>
                  </a:lnTo>
                  <a:lnTo>
                    <a:pt x="9401" y="19527"/>
                  </a:lnTo>
                  <a:lnTo>
                    <a:pt x="9401" y="19527"/>
                  </a:lnTo>
                  <a:lnTo>
                    <a:pt x="9463" y="19222"/>
                  </a:lnTo>
                  <a:lnTo>
                    <a:pt x="9520" y="18917"/>
                  </a:lnTo>
                  <a:lnTo>
                    <a:pt x="9568" y="18601"/>
                  </a:lnTo>
                  <a:lnTo>
                    <a:pt x="9621" y="18296"/>
                  </a:lnTo>
                  <a:lnTo>
                    <a:pt x="9665" y="17980"/>
                  </a:lnTo>
                  <a:lnTo>
                    <a:pt x="9709" y="17663"/>
                  </a:lnTo>
                  <a:lnTo>
                    <a:pt x="9749" y="17347"/>
                  </a:lnTo>
                  <a:lnTo>
                    <a:pt x="9784" y="17030"/>
                  </a:lnTo>
                  <a:lnTo>
                    <a:pt x="9819" y="16714"/>
                  </a:lnTo>
                  <a:lnTo>
                    <a:pt x="9850" y="16398"/>
                  </a:lnTo>
                  <a:lnTo>
                    <a:pt x="9876" y="16069"/>
                  </a:lnTo>
                  <a:lnTo>
                    <a:pt x="9898" y="15753"/>
                  </a:lnTo>
                  <a:lnTo>
                    <a:pt x="9920" y="15425"/>
                  </a:lnTo>
                  <a:lnTo>
                    <a:pt x="9938" y="15108"/>
                  </a:lnTo>
                  <a:lnTo>
                    <a:pt x="9955" y="14780"/>
                  </a:lnTo>
                  <a:lnTo>
                    <a:pt x="9964" y="14464"/>
                  </a:lnTo>
                  <a:lnTo>
                    <a:pt x="9973" y="14135"/>
                  </a:lnTo>
                  <a:lnTo>
                    <a:pt x="9982" y="13819"/>
                  </a:lnTo>
                  <a:lnTo>
                    <a:pt x="9982" y="13491"/>
                  </a:lnTo>
                  <a:lnTo>
                    <a:pt x="9982" y="13174"/>
                  </a:lnTo>
                  <a:lnTo>
                    <a:pt x="9982" y="12846"/>
                  </a:lnTo>
                  <a:lnTo>
                    <a:pt x="9973" y="12530"/>
                  </a:lnTo>
                  <a:lnTo>
                    <a:pt x="9968" y="12213"/>
                  </a:lnTo>
                  <a:lnTo>
                    <a:pt x="9955" y="11885"/>
                  </a:lnTo>
                  <a:lnTo>
                    <a:pt x="9942" y="11569"/>
                  </a:lnTo>
                  <a:lnTo>
                    <a:pt x="9924" y="11252"/>
                  </a:lnTo>
                  <a:lnTo>
                    <a:pt x="9902" y="10936"/>
                  </a:lnTo>
                  <a:lnTo>
                    <a:pt x="9880" y="10631"/>
                  </a:lnTo>
                  <a:lnTo>
                    <a:pt x="9854" y="10315"/>
                  </a:lnTo>
                  <a:lnTo>
                    <a:pt x="9828" y="9998"/>
                  </a:lnTo>
                  <a:lnTo>
                    <a:pt x="9797" y="9693"/>
                  </a:lnTo>
                  <a:lnTo>
                    <a:pt x="9762" y="9389"/>
                  </a:lnTo>
                  <a:lnTo>
                    <a:pt x="9727" y="9084"/>
                  </a:lnTo>
                  <a:lnTo>
                    <a:pt x="9687" y="8779"/>
                  </a:lnTo>
                  <a:lnTo>
                    <a:pt x="9643" y="8486"/>
                  </a:lnTo>
                  <a:lnTo>
                    <a:pt x="9599" y="8193"/>
                  </a:lnTo>
                  <a:lnTo>
                    <a:pt x="9551" y="7888"/>
                  </a:lnTo>
                  <a:lnTo>
                    <a:pt x="9502" y="7607"/>
                  </a:lnTo>
                  <a:lnTo>
                    <a:pt x="9450" y="7314"/>
                  </a:lnTo>
                  <a:lnTo>
                    <a:pt x="9392" y="7033"/>
                  </a:lnTo>
                  <a:lnTo>
                    <a:pt x="9335" y="6752"/>
                  </a:lnTo>
                  <a:lnTo>
                    <a:pt x="9274" y="6470"/>
                  </a:lnTo>
                  <a:lnTo>
                    <a:pt x="9212" y="6201"/>
                  </a:lnTo>
                  <a:lnTo>
                    <a:pt x="9146" y="5931"/>
                  </a:lnTo>
                  <a:lnTo>
                    <a:pt x="9080" y="5662"/>
                  </a:lnTo>
                  <a:lnTo>
                    <a:pt x="9010" y="5404"/>
                  </a:lnTo>
                  <a:lnTo>
                    <a:pt x="8935" y="5146"/>
                  </a:lnTo>
                  <a:lnTo>
                    <a:pt x="8860" y="4888"/>
                  </a:lnTo>
                  <a:lnTo>
                    <a:pt x="8781" y="4642"/>
                  </a:lnTo>
                  <a:lnTo>
                    <a:pt x="8702" y="4396"/>
                  </a:lnTo>
                  <a:lnTo>
                    <a:pt x="8619" y="4161"/>
                  </a:lnTo>
                  <a:lnTo>
                    <a:pt x="8531" y="3927"/>
                  </a:lnTo>
                  <a:lnTo>
                    <a:pt x="8443" y="3693"/>
                  </a:lnTo>
                  <a:lnTo>
                    <a:pt x="8355" y="3470"/>
                  </a:lnTo>
                  <a:lnTo>
                    <a:pt x="8262" y="3247"/>
                  </a:lnTo>
                  <a:lnTo>
                    <a:pt x="8166" y="3036"/>
                  </a:lnTo>
                  <a:lnTo>
                    <a:pt x="8069" y="2825"/>
                  </a:lnTo>
                  <a:lnTo>
                    <a:pt x="7972" y="2626"/>
                  </a:lnTo>
                  <a:lnTo>
                    <a:pt x="7867" y="2427"/>
                  </a:lnTo>
                  <a:lnTo>
                    <a:pt x="7765" y="2239"/>
                  </a:lnTo>
                  <a:lnTo>
                    <a:pt x="7660" y="2052"/>
                  </a:lnTo>
                  <a:lnTo>
                    <a:pt x="7550" y="1876"/>
                  </a:lnTo>
                  <a:lnTo>
                    <a:pt x="7440" y="1712"/>
                  </a:lnTo>
                  <a:lnTo>
                    <a:pt x="7326" y="1548"/>
                  </a:lnTo>
                  <a:lnTo>
                    <a:pt x="7326" y="1548"/>
                  </a:lnTo>
                  <a:lnTo>
                    <a:pt x="7211" y="1384"/>
                  </a:lnTo>
                  <a:lnTo>
                    <a:pt x="7097" y="1243"/>
                  </a:lnTo>
                  <a:lnTo>
                    <a:pt x="6978" y="1102"/>
                  </a:lnTo>
                  <a:lnTo>
                    <a:pt x="6864" y="973"/>
                  </a:lnTo>
                  <a:lnTo>
                    <a:pt x="6745" y="844"/>
                  </a:lnTo>
                  <a:lnTo>
                    <a:pt x="6627" y="727"/>
                  </a:lnTo>
                  <a:lnTo>
                    <a:pt x="6508" y="622"/>
                  </a:lnTo>
                  <a:lnTo>
                    <a:pt x="6389" y="528"/>
                  </a:lnTo>
                  <a:lnTo>
                    <a:pt x="6271" y="446"/>
                  </a:lnTo>
                  <a:lnTo>
                    <a:pt x="6147" y="364"/>
                  </a:lnTo>
                  <a:lnTo>
                    <a:pt x="6029" y="282"/>
                  </a:lnTo>
                  <a:lnTo>
                    <a:pt x="5910" y="223"/>
                  </a:lnTo>
                  <a:lnTo>
                    <a:pt x="5787" y="165"/>
                  </a:lnTo>
                  <a:lnTo>
                    <a:pt x="5668" y="118"/>
                  </a:lnTo>
                  <a:lnTo>
                    <a:pt x="5545" y="83"/>
                  </a:lnTo>
                  <a:lnTo>
                    <a:pt x="5426" y="47"/>
                  </a:lnTo>
                  <a:lnTo>
                    <a:pt x="5303" y="24"/>
                  </a:lnTo>
                  <a:lnTo>
                    <a:pt x="5184" y="12"/>
                  </a:lnTo>
                  <a:lnTo>
                    <a:pt x="5061" y="1"/>
                  </a:lnTo>
                  <a:lnTo>
                    <a:pt x="4943" y="1"/>
                  </a:lnTo>
                  <a:lnTo>
                    <a:pt x="4819" y="1"/>
                  </a:lnTo>
                  <a:lnTo>
                    <a:pt x="4701" y="24"/>
                  </a:lnTo>
                  <a:lnTo>
                    <a:pt x="4578" y="47"/>
                  </a:lnTo>
                  <a:lnTo>
                    <a:pt x="4459" y="71"/>
                  </a:lnTo>
                  <a:lnTo>
                    <a:pt x="4340" y="118"/>
                  </a:lnTo>
                  <a:lnTo>
                    <a:pt x="4222" y="153"/>
                  </a:lnTo>
                  <a:lnTo>
                    <a:pt x="4103" y="212"/>
                  </a:lnTo>
                  <a:lnTo>
                    <a:pt x="3984" y="270"/>
                  </a:lnTo>
                  <a:lnTo>
                    <a:pt x="3870" y="340"/>
                  </a:lnTo>
                  <a:lnTo>
                    <a:pt x="3751" y="411"/>
                  </a:lnTo>
                  <a:lnTo>
                    <a:pt x="3637" y="505"/>
                  </a:lnTo>
                  <a:lnTo>
                    <a:pt x="3522" y="587"/>
                  </a:lnTo>
                  <a:lnTo>
                    <a:pt x="3408" y="692"/>
                  </a:lnTo>
                  <a:lnTo>
                    <a:pt x="3294" y="798"/>
                  </a:lnTo>
                  <a:lnTo>
                    <a:pt x="3184" y="903"/>
                  </a:lnTo>
                  <a:lnTo>
                    <a:pt x="3069" y="1020"/>
                  </a:lnTo>
                  <a:lnTo>
                    <a:pt x="2960" y="1149"/>
                  </a:lnTo>
                  <a:lnTo>
                    <a:pt x="2854" y="1278"/>
                  </a:lnTo>
                  <a:lnTo>
                    <a:pt x="2744" y="1419"/>
                  </a:lnTo>
                  <a:lnTo>
                    <a:pt x="2639" y="1571"/>
                  </a:lnTo>
                  <a:lnTo>
                    <a:pt x="2533" y="1724"/>
                  </a:lnTo>
                  <a:lnTo>
                    <a:pt x="2428" y="1888"/>
                  </a:lnTo>
                  <a:lnTo>
                    <a:pt x="2326" y="2052"/>
                  </a:lnTo>
                  <a:lnTo>
                    <a:pt x="2225" y="2227"/>
                  </a:lnTo>
                  <a:lnTo>
                    <a:pt x="2124" y="2415"/>
                  </a:lnTo>
                  <a:lnTo>
                    <a:pt x="2027" y="2603"/>
                  </a:lnTo>
                  <a:lnTo>
                    <a:pt x="1931" y="2790"/>
                  </a:lnTo>
                  <a:lnTo>
                    <a:pt x="1834" y="2989"/>
                  </a:lnTo>
                  <a:lnTo>
                    <a:pt x="1742" y="3200"/>
                  </a:lnTo>
                  <a:lnTo>
                    <a:pt x="1649" y="3423"/>
                  </a:lnTo>
                  <a:lnTo>
                    <a:pt x="1561" y="3634"/>
                  </a:lnTo>
                  <a:lnTo>
                    <a:pt x="1473" y="3868"/>
                  </a:lnTo>
                  <a:lnTo>
                    <a:pt x="1385" y="4103"/>
                  </a:lnTo>
                  <a:lnTo>
                    <a:pt x="1302" y="4337"/>
                  </a:lnTo>
                  <a:lnTo>
                    <a:pt x="1218" y="4583"/>
                  </a:lnTo>
                  <a:lnTo>
                    <a:pt x="1139" y="4841"/>
                  </a:lnTo>
                  <a:lnTo>
                    <a:pt x="1060" y="5099"/>
                  </a:lnTo>
                  <a:lnTo>
                    <a:pt x="985" y="5369"/>
                  </a:lnTo>
                  <a:lnTo>
                    <a:pt x="911" y="5638"/>
                  </a:lnTo>
                  <a:lnTo>
                    <a:pt x="840" y="5908"/>
                  </a:lnTo>
                  <a:lnTo>
                    <a:pt x="770" y="6201"/>
                  </a:lnTo>
                  <a:lnTo>
                    <a:pt x="704" y="6482"/>
                  </a:lnTo>
                  <a:lnTo>
                    <a:pt x="642" y="6787"/>
                  </a:lnTo>
                  <a:lnTo>
                    <a:pt x="581" y="7080"/>
                  </a:lnTo>
                  <a:lnTo>
                    <a:pt x="581" y="7080"/>
                  </a:lnTo>
                  <a:lnTo>
                    <a:pt x="519" y="7384"/>
                  </a:lnTo>
                  <a:lnTo>
                    <a:pt x="466" y="7701"/>
                  </a:lnTo>
                  <a:lnTo>
                    <a:pt x="414" y="8006"/>
                  </a:lnTo>
                  <a:lnTo>
                    <a:pt x="361" y="8322"/>
                  </a:lnTo>
                  <a:lnTo>
                    <a:pt x="317" y="8627"/>
                  </a:lnTo>
                  <a:lnTo>
                    <a:pt x="273" y="8943"/>
                  </a:lnTo>
                  <a:lnTo>
                    <a:pt x="233" y="9260"/>
                  </a:lnTo>
                  <a:lnTo>
                    <a:pt x="198" y="9576"/>
                  </a:lnTo>
                  <a:lnTo>
                    <a:pt x="163" y="9904"/>
                  </a:lnTo>
                  <a:lnTo>
                    <a:pt x="137" y="10221"/>
                  </a:lnTo>
                  <a:lnTo>
                    <a:pt x="106" y="10537"/>
                  </a:lnTo>
                  <a:lnTo>
                    <a:pt x="84" y="10865"/>
                  </a:lnTo>
                  <a:lnTo>
                    <a:pt x="62" y="11182"/>
                  </a:lnTo>
                  <a:lnTo>
                    <a:pt x="44" y="11510"/>
                  </a:lnTo>
                  <a:lnTo>
                    <a:pt x="31" y="11827"/>
                  </a:lnTo>
                  <a:lnTo>
                    <a:pt x="18" y="12155"/>
                  </a:lnTo>
                  <a:lnTo>
                    <a:pt x="9" y="12471"/>
                  </a:lnTo>
                  <a:lnTo>
                    <a:pt x="0" y="12799"/>
                  </a:lnTo>
                  <a:lnTo>
                    <a:pt x="0" y="13116"/>
                  </a:lnTo>
                  <a:lnTo>
                    <a:pt x="0" y="13444"/>
                  </a:lnTo>
                  <a:lnTo>
                    <a:pt x="0" y="13760"/>
                  </a:lnTo>
                  <a:lnTo>
                    <a:pt x="9" y="14089"/>
                  </a:lnTo>
                  <a:lnTo>
                    <a:pt x="18" y="14405"/>
                  </a:lnTo>
                  <a:lnTo>
                    <a:pt x="27" y="14721"/>
                  </a:lnTo>
                  <a:lnTo>
                    <a:pt x="40" y="15038"/>
                  </a:lnTo>
                  <a:lnTo>
                    <a:pt x="58" y="15354"/>
                  </a:lnTo>
                  <a:lnTo>
                    <a:pt x="80" y="15671"/>
                  </a:lnTo>
                  <a:lnTo>
                    <a:pt x="101" y="15987"/>
                  </a:lnTo>
                  <a:lnTo>
                    <a:pt x="128" y="16292"/>
                  </a:lnTo>
                  <a:lnTo>
                    <a:pt x="154" y="16608"/>
                  </a:lnTo>
                  <a:lnTo>
                    <a:pt x="185" y="16913"/>
                  </a:lnTo>
                  <a:lnTo>
                    <a:pt x="220" y="17218"/>
                  </a:lnTo>
                  <a:lnTo>
                    <a:pt x="255" y="17523"/>
                  </a:lnTo>
                  <a:lnTo>
                    <a:pt x="295" y="17827"/>
                  </a:lnTo>
                  <a:lnTo>
                    <a:pt x="339" y="18132"/>
                  </a:lnTo>
                  <a:lnTo>
                    <a:pt x="383" y="18425"/>
                  </a:lnTo>
                  <a:lnTo>
                    <a:pt x="431" y="18718"/>
                  </a:lnTo>
                  <a:lnTo>
                    <a:pt x="480" y="19011"/>
                  </a:lnTo>
                  <a:lnTo>
                    <a:pt x="532" y="19292"/>
                  </a:lnTo>
                  <a:lnTo>
                    <a:pt x="590" y="19574"/>
                  </a:lnTo>
                  <a:lnTo>
                    <a:pt x="647" y="19855"/>
                  </a:lnTo>
                  <a:lnTo>
                    <a:pt x="708" y="20136"/>
                  </a:lnTo>
                  <a:lnTo>
                    <a:pt x="770" y="20406"/>
                  </a:lnTo>
                  <a:lnTo>
                    <a:pt x="836" y="20675"/>
                  </a:lnTo>
                  <a:lnTo>
                    <a:pt x="902" y="20945"/>
                  </a:lnTo>
                  <a:lnTo>
                    <a:pt x="972" y="21215"/>
                  </a:lnTo>
                  <a:lnTo>
                    <a:pt x="1047" y="21472"/>
                  </a:lnTo>
                  <a:lnTo>
                    <a:pt x="1122" y="21719"/>
                  </a:lnTo>
                  <a:lnTo>
                    <a:pt x="1201" y="21965"/>
                  </a:lnTo>
                  <a:lnTo>
                    <a:pt x="1280" y="22211"/>
                  </a:lnTo>
                  <a:lnTo>
                    <a:pt x="1363" y="22457"/>
                  </a:lnTo>
                  <a:lnTo>
                    <a:pt x="1451" y="22691"/>
                  </a:lnTo>
                  <a:lnTo>
                    <a:pt x="1539" y="22914"/>
                  </a:lnTo>
                  <a:lnTo>
                    <a:pt x="1627" y="23137"/>
                  </a:lnTo>
                  <a:lnTo>
                    <a:pt x="1720" y="23359"/>
                  </a:lnTo>
                  <a:lnTo>
                    <a:pt x="1816" y="23570"/>
                  </a:lnTo>
                  <a:lnTo>
                    <a:pt x="1913" y="23781"/>
                  </a:lnTo>
                  <a:lnTo>
                    <a:pt x="2010" y="23981"/>
                  </a:lnTo>
                  <a:lnTo>
                    <a:pt x="2115" y="24180"/>
                  </a:lnTo>
                  <a:lnTo>
                    <a:pt x="2216" y="24367"/>
                  </a:lnTo>
                  <a:lnTo>
                    <a:pt x="2326" y="24555"/>
                  </a:lnTo>
                  <a:lnTo>
                    <a:pt x="2432" y="24731"/>
                  </a:lnTo>
                  <a:lnTo>
                    <a:pt x="2542" y="24907"/>
                  </a:lnTo>
                  <a:lnTo>
                    <a:pt x="2656" y="2507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9"/>
            <p:cNvSpPr/>
            <p:nvPr/>
          </p:nvSpPr>
          <p:spPr>
            <a:xfrm>
              <a:off x="4689000" y="-2031250"/>
              <a:ext cx="272625" cy="1590175"/>
            </a:xfrm>
            <a:custGeom>
              <a:avLst/>
              <a:gdLst/>
              <a:ahLst/>
              <a:cxnLst/>
              <a:rect l="l" t="t" r="r" b="b"/>
              <a:pathLst>
                <a:path w="10905" h="63607" extrusionOk="0">
                  <a:moveTo>
                    <a:pt x="8693" y="0"/>
                  </a:moveTo>
                  <a:lnTo>
                    <a:pt x="0" y="2262"/>
                  </a:lnTo>
                  <a:lnTo>
                    <a:pt x="6807" y="63607"/>
                  </a:lnTo>
                  <a:lnTo>
                    <a:pt x="10553" y="61345"/>
                  </a:lnTo>
                  <a:lnTo>
                    <a:pt x="10905" y="5474"/>
                  </a:lnTo>
                  <a:lnTo>
                    <a:pt x="8693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9"/>
            <p:cNvSpPr/>
            <p:nvPr/>
          </p:nvSpPr>
          <p:spPr>
            <a:xfrm>
              <a:off x="4689000" y="-2031250"/>
              <a:ext cx="272625" cy="1590175"/>
            </a:xfrm>
            <a:custGeom>
              <a:avLst/>
              <a:gdLst/>
              <a:ahLst/>
              <a:cxnLst/>
              <a:rect l="l" t="t" r="r" b="b"/>
              <a:pathLst>
                <a:path w="10905" h="63607" fill="none" extrusionOk="0">
                  <a:moveTo>
                    <a:pt x="10905" y="5474"/>
                  </a:moveTo>
                  <a:lnTo>
                    <a:pt x="10553" y="61345"/>
                  </a:lnTo>
                  <a:lnTo>
                    <a:pt x="6807" y="63607"/>
                  </a:lnTo>
                  <a:lnTo>
                    <a:pt x="0" y="2262"/>
                  </a:lnTo>
                  <a:lnTo>
                    <a:pt x="8693" y="0"/>
                  </a:lnTo>
                  <a:lnTo>
                    <a:pt x="10905" y="547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9"/>
            <p:cNvSpPr/>
            <p:nvPr/>
          </p:nvSpPr>
          <p:spPr>
            <a:xfrm>
              <a:off x="4914450" y="-2013100"/>
              <a:ext cx="47175" cy="118700"/>
            </a:xfrm>
            <a:custGeom>
              <a:avLst/>
              <a:gdLst/>
              <a:ahLst/>
              <a:cxnLst/>
              <a:rect l="l" t="t" r="r" b="b"/>
              <a:pathLst>
                <a:path w="1887" h="4748" extrusionOk="0">
                  <a:moveTo>
                    <a:pt x="31" y="1"/>
                  </a:moveTo>
                  <a:lnTo>
                    <a:pt x="1" y="83"/>
                  </a:lnTo>
                  <a:lnTo>
                    <a:pt x="1887" y="4748"/>
                  </a:lnTo>
                  <a:lnTo>
                    <a:pt x="31" y="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9"/>
            <p:cNvSpPr/>
            <p:nvPr/>
          </p:nvSpPr>
          <p:spPr>
            <a:xfrm>
              <a:off x="4914450" y="-2013100"/>
              <a:ext cx="47175" cy="118700"/>
            </a:xfrm>
            <a:custGeom>
              <a:avLst/>
              <a:gdLst/>
              <a:ahLst/>
              <a:cxnLst/>
              <a:rect l="l" t="t" r="r" b="b"/>
              <a:pathLst>
                <a:path w="1887" h="4748" fill="none" extrusionOk="0">
                  <a:moveTo>
                    <a:pt x="1887" y="4748"/>
                  </a:moveTo>
                  <a:lnTo>
                    <a:pt x="1" y="83"/>
                  </a:lnTo>
                  <a:lnTo>
                    <a:pt x="1" y="83"/>
                  </a:lnTo>
                  <a:lnTo>
                    <a:pt x="31" y="1"/>
                  </a:lnTo>
                  <a:lnTo>
                    <a:pt x="1887" y="474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9"/>
            <p:cNvSpPr/>
            <p:nvPr/>
          </p:nvSpPr>
          <p:spPr>
            <a:xfrm>
              <a:off x="4905450" y="-2038300"/>
              <a:ext cx="9800" cy="27275"/>
            </a:xfrm>
            <a:custGeom>
              <a:avLst/>
              <a:gdLst/>
              <a:ahLst/>
              <a:cxnLst/>
              <a:rect l="l" t="t" r="r" b="b"/>
              <a:pathLst>
                <a:path w="392" h="1091" extrusionOk="0">
                  <a:moveTo>
                    <a:pt x="0" y="1"/>
                  </a:moveTo>
                  <a:lnTo>
                    <a:pt x="0" y="294"/>
                  </a:lnTo>
                  <a:lnTo>
                    <a:pt x="35" y="282"/>
                  </a:lnTo>
                  <a:lnTo>
                    <a:pt x="361" y="1091"/>
                  </a:lnTo>
                  <a:lnTo>
                    <a:pt x="391" y="100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B23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9"/>
            <p:cNvSpPr/>
            <p:nvPr/>
          </p:nvSpPr>
          <p:spPr>
            <a:xfrm>
              <a:off x="4905450" y="-2038300"/>
              <a:ext cx="9800" cy="27275"/>
            </a:xfrm>
            <a:custGeom>
              <a:avLst/>
              <a:gdLst/>
              <a:ahLst/>
              <a:cxnLst/>
              <a:rect l="l" t="t" r="r" b="b"/>
              <a:pathLst>
                <a:path w="392" h="1091" fill="none" extrusionOk="0">
                  <a:moveTo>
                    <a:pt x="361" y="1091"/>
                  </a:moveTo>
                  <a:lnTo>
                    <a:pt x="35" y="282"/>
                  </a:lnTo>
                  <a:lnTo>
                    <a:pt x="0" y="294"/>
                  </a:lnTo>
                  <a:lnTo>
                    <a:pt x="0" y="1"/>
                  </a:lnTo>
                  <a:lnTo>
                    <a:pt x="391" y="1009"/>
                  </a:lnTo>
                  <a:lnTo>
                    <a:pt x="391" y="1009"/>
                  </a:lnTo>
                  <a:lnTo>
                    <a:pt x="361" y="109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9"/>
            <p:cNvSpPr/>
            <p:nvPr/>
          </p:nvSpPr>
          <p:spPr>
            <a:xfrm>
              <a:off x="4840350" y="-2031250"/>
              <a:ext cx="121275" cy="1590175"/>
            </a:xfrm>
            <a:custGeom>
              <a:avLst/>
              <a:gdLst/>
              <a:ahLst/>
              <a:cxnLst/>
              <a:rect l="l" t="t" r="r" b="b"/>
              <a:pathLst>
                <a:path w="4851" h="63607" extrusionOk="0">
                  <a:moveTo>
                    <a:pt x="2639" y="0"/>
                  </a:moveTo>
                  <a:lnTo>
                    <a:pt x="2604" y="12"/>
                  </a:lnTo>
                  <a:lnTo>
                    <a:pt x="2758" y="49613"/>
                  </a:lnTo>
                  <a:lnTo>
                    <a:pt x="1" y="56797"/>
                  </a:lnTo>
                  <a:lnTo>
                    <a:pt x="753" y="63607"/>
                  </a:lnTo>
                  <a:lnTo>
                    <a:pt x="4499" y="61345"/>
                  </a:lnTo>
                  <a:lnTo>
                    <a:pt x="4851" y="5474"/>
                  </a:lnTo>
                  <a:lnTo>
                    <a:pt x="2965" y="809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9"/>
            <p:cNvSpPr/>
            <p:nvPr/>
          </p:nvSpPr>
          <p:spPr>
            <a:xfrm>
              <a:off x="4840350" y="-2031250"/>
              <a:ext cx="121275" cy="1590175"/>
            </a:xfrm>
            <a:custGeom>
              <a:avLst/>
              <a:gdLst/>
              <a:ahLst/>
              <a:cxnLst/>
              <a:rect l="l" t="t" r="r" b="b"/>
              <a:pathLst>
                <a:path w="4851" h="63607" fill="none" extrusionOk="0">
                  <a:moveTo>
                    <a:pt x="753" y="63607"/>
                  </a:moveTo>
                  <a:lnTo>
                    <a:pt x="753" y="63607"/>
                  </a:lnTo>
                  <a:lnTo>
                    <a:pt x="1" y="56797"/>
                  </a:lnTo>
                  <a:lnTo>
                    <a:pt x="2758" y="49613"/>
                  </a:lnTo>
                  <a:lnTo>
                    <a:pt x="2604" y="12"/>
                  </a:lnTo>
                  <a:lnTo>
                    <a:pt x="2639" y="0"/>
                  </a:lnTo>
                  <a:lnTo>
                    <a:pt x="2965" y="809"/>
                  </a:lnTo>
                  <a:lnTo>
                    <a:pt x="4851" y="5474"/>
                  </a:lnTo>
                  <a:lnTo>
                    <a:pt x="4499" y="61345"/>
                  </a:lnTo>
                  <a:lnTo>
                    <a:pt x="753" y="63607"/>
                  </a:lnTo>
                </a:path>
              </a:pathLst>
            </a:custGeom>
            <a:solidFill>
              <a:srgbClr val="FF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9"/>
            <p:cNvSpPr/>
            <p:nvPr/>
          </p:nvSpPr>
          <p:spPr>
            <a:xfrm>
              <a:off x="4840350" y="-2033900"/>
              <a:ext cx="71375" cy="1422600"/>
            </a:xfrm>
            <a:custGeom>
              <a:avLst/>
              <a:gdLst/>
              <a:ahLst/>
              <a:cxnLst/>
              <a:rect l="l" t="t" r="r" b="b"/>
              <a:pathLst>
                <a:path w="2855" h="56904" extrusionOk="0">
                  <a:moveTo>
                    <a:pt x="2604" y="1"/>
                  </a:moveTo>
                  <a:lnTo>
                    <a:pt x="2591" y="141"/>
                  </a:lnTo>
                  <a:lnTo>
                    <a:pt x="2586" y="294"/>
                  </a:lnTo>
                  <a:lnTo>
                    <a:pt x="2582" y="446"/>
                  </a:lnTo>
                  <a:lnTo>
                    <a:pt x="2582" y="598"/>
                  </a:lnTo>
                  <a:lnTo>
                    <a:pt x="2582" y="2356"/>
                  </a:lnTo>
                  <a:lnTo>
                    <a:pt x="2582" y="8756"/>
                  </a:lnTo>
                  <a:lnTo>
                    <a:pt x="2582" y="13210"/>
                  </a:lnTo>
                  <a:lnTo>
                    <a:pt x="2582" y="18320"/>
                  </a:lnTo>
                  <a:lnTo>
                    <a:pt x="2591" y="23969"/>
                  </a:lnTo>
                  <a:lnTo>
                    <a:pt x="2608" y="30040"/>
                  </a:lnTo>
                  <a:lnTo>
                    <a:pt x="2705" y="49744"/>
                  </a:lnTo>
                  <a:lnTo>
                    <a:pt x="744" y="54981"/>
                  </a:lnTo>
                  <a:lnTo>
                    <a:pt x="245" y="56379"/>
                  </a:lnTo>
                  <a:lnTo>
                    <a:pt x="779" y="55075"/>
                  </a:lnTo>
                  <a:lnTo>
                    <a:pt x="2824" y="49953"/>
                  </a:lnTo>
                  <a:lnTo>
                    <a:pt x="2855" y="49953"/>
                  </a:lnTo>
                  <a:lnTo>
                    <a:pt x="2855" y="49836"/>
                  </a:lnTo>
                  <a:lnTo>
                    <a:pt x="2855" y="45570"/>
                  </a:lnTo>
                  <a:lnTo>
                    <a:pt x="2850" y="40788"/>
                  </a:lnTo>
                  <a:lnTo>
                    <a:pt x="2841" y="35584"/>
                  </a:lnTo>
                  <a:lnTo>
                    <a:pt x="2824" y="30028"/>
                  </a:lnTo>
                  <a:lnTo>
                    <a:pt x="2802" y="23957"/>
                  </a:lnTo>
                  <a:lnTo>
                    <a:pt x="2775" y="18320"/>
                  </a:lnTo>
                  <a:lnTo>
                    <a:pt x="2749" y="13210"/>
                  </a:lnTo>
                  <a:lnTo>
                    <a:pt x="2718" y="8756"/>
                  </a:lnTo>
                  <a:lnTo>
                    <a:pt x="2661" y="2356"/>
                  </a:lnTo>
                  <a:lnTo>
                    <a:pt x="2657" y="1852"/>
                  </a:lnTo>
                  <a:lnTo>
                    <a:pt x="2648" y="1395"/>
                  </a:lnTo>
                  <a:lnTo>
                    <a:pt x="2639" y="973"/>
                  </a:lnTo>
                  <a:lnTo>
                    <a:pt x="2635" y="598"/>
                  </a:lnTo>
                  <a:lnTo>
                    <a:pt x="2635" y="446"/>
                  </a:lnTo>
                  <a:lnTo>
                    <a:pt x="2626" y="294"/>
                  </a:lnTo>
                  <a:lnTo>
                    <a:pt x="2617" y="141"/>
                  </a:lnTo>
                  <a:lnTo>
                    <a:pt x="2604" y="1"/>
                  </a:lnTo>
                  <a:close/>
                  <a:moveTo>
                    <a:pt x="245" y="56379"/>
                  </a:moveTo>
                  <a:lnTo>
                    <a:pt x="212" y="56458"/>
                  </a:lnTo>
                  <a:lnTo>
                    <a:pt x="196" y="56495"/>
                  </a:lnTo>
                  <a:lnTo>
                    <a:pt x="212" y="56470"/>
                  </a:lnTo>
                  <a:lnTo>
                    <a:pt x="245" y="56379"/>
                  </a:lnTo>
                  <a:close/>
                  <a:moveTo>
                    <a:pt x="196" y="56495"/>
                  </a:moveTo>
                  <a:lnTo>
                    <a:pt x="159" y="56552"/>
                  </a:lnTo>
                  <a:lnTo>
                    <a:pt x="111" y="56634"/>
                  </a:lnTo>
                  <a:lnTo>
                    <a:pt x="45" y="56763"/>
                  </a:lnTo>
                  <a:lnTo>
                    <a:pt x="5" y="56868"/>
                  </a:lnTo>
                  <a:lnTo>
                    <a:pt x="1" y="56892"/>
                  </a:lnTo>
                  <a:lnTo>
                    <a:pt x="1" y="56903"/>
                  </a:lnTo>
                  <a:lnTo>
                    <a:pt x="58" y="56798"/>
                  </a:lnTo>
                  <a:lnTo>
                    <a:pt x="124" y="56657"/>
                  </a:lnTo>
                  <a:lnTo>
                    <a:pt x="196" y="564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9"/>
            <p:cNvSpPr/>
            <p:nvPr/>
          </p:nvSpPr>
          <p:spPr>
            <a:xfrm>
              <a:off x="4923575" y="-1224900"/>
              <a:ext cx="5950" cy="16150"/>
            </a:xfrm>
            <a:custGeom>
              <a:avLst/>
              <a:gdLst/>
              <a:ahLst/>
              <a:cxnLst/>
              <a:rect l="l" t="t" r="r" b="b"/>
              <a:pathLst>
                <a:path w="238" h="646" extrusionOk="0">
                  <a:moveTo>
                    <a:pt x="115" y="1"/>
                  </a:moveTo>
                  <a:lnTo>
                    <a:pt x="93" y="12"/>
                  </a:lnTo>
                  <a:lnTo>
                    <a:pt x="71" y="24"/>
                  </a:lnTo>
                  <a:lnTo>
                    <a:pt x="53" y="59"/>
                  </a:lnTo>
                  <a:lnTo>
                    <a:pt x="36" y="95"/>
                  </a:lnTo>
                  <a:lnTo>
                    <a:pt x="18" y="153"/>
                  </a:lnTo>
                  <a:lnTo>
                    <a:pt x="9" y="200"/>
                  </a:lnTo>
                  <a:lnTo>
                    <a:pt x="1" y="259"/>
                  </a:lnTo>
                  <a:lnTo>
                    <a:pt x="1" y="317"/>
                  </a:lnTo>
                  <a:lnTo>
                    <a:pt x="1" y="388"/>
                  </a:lnTo>
                  <a:lnTo>
                    <a:pt x="9" y="446"/>
                  </a:lnTo>
                  <a:lnTo>
                    <a:pt x="18" y="493"/>
                  </a:lnTo>
                  <a:lnTo>
                    <a:pt x="36" y="552"/>
                  </a:lnTo>
                  <a:lnTo>
                    <a:pt x="58" y="599"/>
                  </a:lnTo>
                  <a:lnTo>
                    <a:pt x="80" y="622"/>
                  </a:lnTo>
                  <a:lnTo>
                    <a:pt x="102" y="634"/>
                  </a:lnTo>
                  <a:lnTo>
                    <a:pt x="124" y="645"/>
                  </a:lnTo>
                  <a:lnTo>
                    <a:pt x="146" y="634"/>
                  </a:lnTo>
                  <a:lnTo>
                    <a:pt x="168" y="622"/>
                  </a:lnTo>
                  <a:lnTo>
                    <a:pt x="190" y="587"/>
                  </a:lnTo>
                  <a:lnTo>
                    <a:pt x="207" y="552"/>
                  </a:lnTo>
                  <a:lnTo>
                    <a:pt x="220" y="493"/>
                  </a:lnTo>
                  <a:lnTo>
                    <a:pt x="234" y="434"/>
                  </a:lnTo>
                  <a:lnTo>
                    <a:pt x="238" y="376"/>
                  </a:lnTo>
                  <a:lnTo>
                    <a:pt x="238" y="317"/>
                  </a:lnTo>
                  <a:lnTo>
                    <a:pt x="238" y="259"/>
                  </a:lnTo>
                  <a:lnTo>
                    <a:pt x="229" y="200"/>
                  </a:lnTo>
                  <a:lnTo>
                    <a:pt x="220" y="141"/>
                  </a:lnTo>
                  <a:lnTo>
                    <a:pt x="203" y="95"/>
                  </a:lnTo>
                  <a:lnTo>
                    <a:pt x="198" y="83"/>
                  </a:lnTo>
                  <a:lnTo>
                    <a:pt x="181" y="48"/>
                  </a:lnTo>
                  <a:lnTo>
                    <a:pt x="159" y="2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9"/>
            <p:cNvSpPr/>
            <p:nvPr/>
          </p:nvSpPr>
          <p:spPr>
            <a:xfrm>
              <a:off x="4925675" y="-908725"/>
              <a:ext cx="5950" cy="16125"/>
            </a:xfrm>
            <a:custGeom>
              <a:avLst/>
              <a:gdLst/>
              <a:ahLst/>
              <a:cxnLst/>
              <a:rect l="l" t="t" r="r" b="b"/>
              <a:pathLst>
                <a:path w="238" h="645" extrusionOk="0">
                  <a:moveTo>
                    <a:pt x="106" y="0"/>
                  </a:moveTo>
                  <a:lnTo>
                    <a:pt x="84" y="12"/>
                  </a:lnTo>
                  <a:lnTo>
                    <a:pt x="62" y="35"/>
                  </a:lnTo>
                  <a:lnTo>
                    <a:pt x="44" y="70"/>
                  </a:lnTo>
                  <a:lnTo>
                    <a:pt x="26" y="117"/>
                  </a:lnTo>
                  <a:lnTo>
                    <a:pt x="13" y="164"/>
                  </a:lnTo>
                  <a:lnTo>
                    <a:pt x="4" y="223"/>
                  </a:lnTo>
                  <a:lnTo>
                    <a:pt x="0" y="293"/>
                  </a:lnTo>
                  <a:lnTo>
                    <a:pt x="0" y="352"/>
                  </a:lnTo>
                  <a:lnTo>
                    <a:pt x="4" y="410"/>
                  </a:lnTo>
                  <a:lnTo>
                    <a:pt x="13" y="469"/>
                  </a:lnTo>
                  <a:lnTo>
                    <a:pt x="26" y="516"/>
                  </a:lnTo>
                  <a:lnTo>
                    <a:pt x="40" y="563"/>
                  </a:lnTo>
                  <a:lnTo>
                    <a:pt x="62" y="598"/>
                  </a:lnTo>
                  <a:lnTo>
                    <a:pt x="84" y="633"/>
                  </a:lnTo>
                  <a:lnTo>
                    <a:pt x="106" y="645"/>
                  </a:lnTo>
                  <a:lnTo>
                    <a:pt x="128" y="645"/>
                  </a:lnTo>
                  <a:lnTo>
                    <a:pt x="150" y="633"/>
                  </a:lnTo>
                  <a:lnTo>
                    <a:pt x="167" y="621"/>
                  </a:lnTo>
                  <a:lnTo>
                    <a:pt x="189" y="586"/>
                  </a:lnTo>
                  <a:lnTo>
                    <a:pt x="207" y="551"/>
                  </a:lnTo>
                  <a:lnTo>
                    <a:pt x="220" y="504"/>
                  </a:lnTo>
                  <a:lnTo>
                    <a:pt x="224" y="469"/>
                  </a:lnTo>
                  <a:lnTo>
                    <a:pt x="233" y="410"/>
                  </a:lnTo>
                  <a:lnTo>
                    <a:pt x="237" y="352"/>
                  </a:lnTo>
                  <a:lnTo>
                    <a:pt x="237" y="293"/>
                  </a:lnTo>
                  <a:lnTo>
                    <a:pt x="233" y="235"/>
                  </a:lnTo>
                  <a:lnTo>
                    <a:pt x="224" y="176"/>
                  </a:lnTo>
                  <a:lnTo>
                    <a:pt x="211" y="117"/>
                  </a:lnTo>
                  <a:lnTo>
                    <a:pt x="198" y="70"/>
                  </a:lnTo>
                  <a:lnTo>
                    <a:pt x="176" y="35"/>
                  </a:lnTo>
                  <a:lnTo>
                    <a:pt x="154" y="1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9"/>
            <p:cNvSpPr/>
            <p:nvPr/>
          </p:nvSpPr>
          <p:spPr>
            <a:xfrm>
              <a:off x="4924575" y="-1512050"/>
              <a:ext cx="6050" cy="16150"/>
            </a:xfrm>
            <a:custGeom>
              <a:avLst/>
              <a:gdLst/>
              <a:ahLst/>
              <a:cxnLst/>
              <a:rect l="l" t="t" r="r" b="b"/>
              <a:pathLst>
                <a:path w="242" h="646" extrusionOk="0">
                  <a:moveTo>
                    <a:pt x="119" y="1"/>
                  </a:moveTo>
                  <a:lnTo>
                    <a:pt x="97" y="12"/>
                  </a:lnTo>
                  <a:lnTo>
                    <a:pt x="75" y="24"/>
                  </a:lnTo>
                  <a:lnTo>
                    <a:pt x="53" y="59"/>
                  </a:lnTo>
                  <a:lnTo>
                    <a:pt x="35" y="94"/>
                  </a:lnTo>
                  <a:lnTo>
                    <a:pt x="18" y="141"/>
                  </a:lnTo>
                  <a:lnTo>
                    <a:pt x="9" y="200"/>
                  </a:lnTo>
                  <a:lnTo>
                    <a:pt x="0" y="259"/>
                  </a:lnTo>
                  <a:lnTo>
                    <a:pt x="0" y="317"/>
                  </a:lnTo>
                  <a:lnTo>
                    <a:pt x="0" y="388"/>
                  </a:lnTo>
                  <a:lnTo>
                    <a:pt x="9" y="446"/>
                  </a:lnTo>
                  <a:lnTo>
                    <a:pt x="18" y="493"/>
                  </a:lnTo>
                  <a:lnTo>
                    <a:pt x="35" y="540"/>
                  </a:lnTo>
                  <a:lnTo>
                    <a:pt x="35" y="552"/>
                  </a:lnTo>
                  <a:lnTo>
                    <a:pt x="57" y="598"/>
                  </a:lnTo>
                  <a:lnTo>
                    <a:pt x="75" y="622"/>
                  </a:lnTo>
                  <a:lnTo>
                    <a:pt x="97" y="634"/>
                  </a:lnTo>
                  <a:lnTo>
                    <a:pt x="123" y="645"/>
                  </a:lnTo>
                  <a:lnTo>
                    <a:pt x="145" y="634"/>
                  </a:lnTo>
                  <a:lnTo>
                    <a:pt x="167" y="622"/>
                  </a:lnTo>
                  <a:lnTo>
                    <a:pt x="189" y="587"/>
                  </a:lnTo>
                  <a:lnTo>
                    <a:pt x="207" y="540"/>
                  </a:lnTo>
                  <a:lnTo>
                    <a:pt x="220" y="493"/>
                  </a:lnTo>
                  <a:lnTo>
                    <a:pt x="233" y="446"/>
                  </a:lnTo>
                  <a:lnTo>
                    <a:pt x="238" y="388"/>
                  </a:lnTo>
                  <a:lnTo>
                    <a:pt x="242" y="317"/>
                  </a:lnTo>
                  <a:lnTo>
                    <a:pt x="238" y="259"/>
                  </a:lnTo>
                  <a:lnTo>
                    <a:pt x="233" y="200"/>
                  </a:lnTo>
                  <a:lnTo>
                    <a:pt x="220" y="141"/>
                  </a:lnTo>
                  <a:lnTo>
                    <a:pt x="207" y="94"/>
                  </a:lnTo>
                  <a:lnTo>
                    <a:pt x="185" y="59"/>
                  </a:lnTo>
                  <a:lnTo>
                    <a:pt x="167" y="24"/>
                  </a:lnTo>
                  <a:lnTo>
                    <a:pt x="141" y="12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9"/>
            <p:cNvSpPr/>
            <p:nvPr/>
          </p:nvSpPr>
          <p:spPr>
            <a:xfrm>
              <a:off x="3177525" y="-5526000"/>
              <a:ext cx="209750" cy="569050"/>
            </a:xfrm>
            <a:custGeom>
              <a:avLst/>
              <a:gdLst/>
              <a:ahLst/>
              <a:cxnLst/>
              <a:rect l="l" t="t" r="r" b="b"/>
              <a:pathLst>
                <a:path w="8390" h="22762" extrusionOk="0">
                  <a:moveTo>
                    <a:pt x="4604" y="0"/>
                  </a:moveTo>
                  <a:lnTo>
                    <a:pt x="4564" y="12"/>
                  </a:lnTo>
                  <a:lnTo>
                    <a:pt x="4520" y="24"/>
                  </a:lnTo>
                  <a:lnTo>
                    <a:pt x="4481" y="59"/>
                  </a:lnTo>
                  <a:lnTo>
                    <a:pt x="4437" y="94"/>
                  </a:lnTo>
                  <a:lnTo>
                    <a:pt x="4397" y="153"/>
                  </a:lnTo>
                  <a:lnTo>
                    <a:pt x="4353" y="223"/>
                  </a:lnTo>
                  <a:lnTo>
                    <a:pt x="4314" y="317"/>
                  </a:lnTo>
                  <a:lnTo>
                    <a:pt x="4230" y="481"/>
                  </a:lnTo>
                  <a:lnTo>
                    <a:pt x="4151" y="633"/>
                  </a:lnTo>
                  <a:lnTo>
                    <a:pt x="4076" y="739"/>
                  </a:lnTo>
                  <a:lnTo>
                    <a:pt x="4006" y="832"/>
                  </a:lnTo>
                  <a:lnTo>
                    <a:pt x="3940" y="903"/>
                  </a:lnTo>
                  <a:lnTo>
                    <a:pt x="3878" y="938"/>
                  </a:lnTo>
                  <a:lnTo>
                    <a:pt x="3817" y="973"/>
                  </a:lnTo>
                  <a:lnTo>
                    <a:pt x="3764" y="985"/>
                  </a:lnTo>
                  <a:lnTo>
                    <a:pt x="3676" y="985"/>
                  </a:lnTo>
                  <a:lnTo>
                    <a:pt x="3641" y="973"/>
                  </a:lnTo>
                  <a:lnTo>
                    <a:pt x="3610" y="950"/>
                  </a:lnTo>
                  <a:lnTo>
                    <a:pt x="3566" y="914"/>
                  </a:lnTo>
                  <a:lnTo>
                    <a:pt x="3553" y="903"/>
                  </a:lnTo>
                  <a:lnTo>
                    <a:pt x="3527" y="856"/>
                  </a:lnTo>
                  <a:lnTo>
                    <a:pt x="3443" y="750"/>
                  </a:lnTo>
                  <a:lnTo>
                    <a:pt x="3329" y="610"/>
                  </a:lnTo>
                  <a:lnTo>
                    <a:pt x="3258" y="539"/>
                  </a:lnTo>
                  <a:lnTo>
                    <a:pt x="3179" y="469"/>
                  </a:lnTo>
                  <a:lnTo>
                    <a:pt x="3100" y="399"/>
                  </a:lnTo>
                  <a:lnTo>
                    <a:pt x="3021" y="340"/>
                  </a:lnTo>
                  <a:lnTo>
                    <a:pt x="2937" y="305"/>
                  </a:lnTo>
                  <a:lnTo>
                    <a:pt x="2854" y="282"/>
                  </a:lnTo>
                  <a:lnTo>
                    <a:pt x="2735" y="282"/>
                  </a:lnTo>
                  <a:lnTo>
                    <a:pt x="2696" y="305"/>
                  </a:lnTo>
                  <a:lnTo>
                    <a:pt x="2660" y="328"/>
                  </a:lnTo>
                  <a:lnTo>
                    <a:pt x="2625" y="352"/>
                  </a:lnTo>
                  <a:lnTo>
                    <a:pt x="2590" y="399"/>
                  </a:lnTo>
                  <a:lnTo>
                    <a:pt x="2559" y="446"/>
                  </a:lnTo>
                  <a:lnTo>
                    <a:pt x="2524" y="516"/>
                  </a:lnTo>
                  <a:lnTo>
                    <a:pt x="2485" y="633"/>
                  </a:lnTo>
                  <a:lnTo>
                    <a:pt x="2436" y="797"/>
                  </a:lnTo>
                  <a:lnTo>
                    <a:pt x="2383" y="1008"/>
                  </a:lnTo>
                  <a:lnTo>
                    <a:pt x="2326" y="1243"/>
                  </a:lnTo>
                  <a:lnTo>
                    <a:pt x="2265" y="1524"/>
                  </a:lnTo>
                  <a:lnTo>
                    <a:pt x="2128" y="2157"/>
                  </a:lnTo>
                  <a:lnTo>
                    <a:pt x="1979" y="2883"/>
                  </a:lnTo>
                  <a:lnTo>
                    <a:pt x="1821" y="3692"/>
                  </a:lnTo>
                  <a:lnTo>
                    <a:pt x="1658" y="4536"/>
                  </a:lnTo>
                  <a:lnTo>
                    <a:pt x="1500" y="5403"/>
                  </a:lnTo>
                  <a:lnTo>
                    <a:pt x="1192" y="7079"/>
                  </a:lnTo>
                  <a:lnTo>
                    <a:pt x="932" y="8533"/>
                  </a:lnTo>
                  <a:lnTo>
                    <a:pt x="686" y="9939"/>
                  </a:lnTo>
                  <a:lnTo>
                    <a:pt x="0" y="11381"/>
                  </a:lnTo>
                  <a:lnTo>
                    <a:pt x="3817" y="22761"/>
                  </a:lnTo>
                  <a:lnTo>
                    <a:pt x="4459" y="21402"/>
                  </a:lnTo>
                  <a:lnTo>
                    <a:pt x="5189" y="21906"/>
                  </a:lnTo>
                  <a:lnTo>
                    <a:pt x="6706" y="21156"/>
                  </a:lnTo>
                  <a:lnTo>
                    <a:pt x="8003" y="17511"/>
                  </a:lnTo>
                  <a:lnTo>
                    <a:pt x="7524" y="14791"/>
                  </a:lnTo>
                  <a:lnTo>
                    <a:pt x="8385" y="7841"/>
                  </a:lnTo>
                  <a:lnTo>
                    <a:pt x="8390" y="7747"/>
                  </a:lnTo>
                  <a:lnTo>
                    <a:pt x="8390" y="7490"/>
                  </a:lnTo>
                  <a:lnTo>
                    <a:pt x="8385" y="7326"/>
                  </a:lnTo>
                  <a:lnTo>
                    <a:pt x="8377" y="7126"/>
                  </a:lnTo>
                  <a:lnTo>
                    <a:pt x="8363" y="6915"/>
                  </a:lnTo>
                  <a:lnTo>
                    <a:pt x="8346" y="6704"/>
                  </a:lnTo>
                  <a:lnTo>
                    <a:pt x="8319" y="6482"/>
                  </a:lnTo>
                  <a:lnTo>
                    <a:pt x="8289" y="6259"/>
                  </a:lnTo>
                  <a:lnTo>
                    <a:pt x="8245" y="6036"/>
                  </a:lnTo>
                  <a:lnTo>
                    <a:pt x="8218" y="5931"/>
                  </a:lnTo>
                  <a:lnTo>
                    <a:pt x="8192" y="5837"/>
                  </a:lnTo>
                  <a:lnTo>
                    <a:pt x="8161" y="5743"/>
                  </a:lnTo>
                  <a:lnTo>
                    <a:pt x="8130" y="5649"/>
                  </a:lnTo>
                  <a:lnTo>
                    <a:pt x="8095" y="5567"/>
                  </a:lnTo>
                  <a:lnTo>
                    <a:pt x="8056" y="5497"/>
                  </a:lnTo>
                  <a:lnTo>
                    <a:pt x="8012" y="5427"/>
                  </a:lnTo>
                  <a:lnTo>
                    <a:pt x="7968" y="5368"/>
                  </a:lnTo>
                  <a:lnTo>
                    <a:pt x="7915" y="5321"/>
                  </a:lnTo>
                  <a:lnTo>
                    <a:pt x="7862" y="5286"/>
                  </a:lnTo>
                  <a:lnTo>
                    <a:pt x="7277" y="4911"/>
                  </a:lnTo>
                  <a:lnTo>
                    <a:pt x="7282" y="4829"/>
                  </a:lnTo>
                  <a:lnTo>
                    <a:pt x="7282" y="4735"/>
                  </a:lnTo>
                  <a:lnTo>
                    <a:pt x="7282" y="4606"/>
                  </a:lnTo>
                  <a:lnTo>
                    <a:pt x="7277" y="4454"/>
                  </a:lnTo>
                  <a:lnTo>
                    <a:pt x="7269" y="4278"/>
                  </a:lnTo>
                  <a:lnTo>
                    <a:pt x="7251" y="4091"/>
                  </a:lnTo>
                  <a:lnTo>
                    <a:pt x="7229" y="3880"/>
                  </a:lnTo>
                  <a:lnTo>
                    <a:pt x="7189" y="3669"/>
                  </a:lnTo>
                  <a:lnTo>
                    <a:pt x="7167" y="3552"/>
                  </a:lnTo>
                  <a:lnTo>
                    <a:pt x="7141" y="3446"/>
                  </a:lnTo>
                  <a:lnTo>
                    <a:pt x="7115" y="3329"/>
                  </a:lnTo>
                  <a:lnTo>
                    <a:pt x="7079" y="3223"/>
                  </a:lnTo>
                  <a:lnTo>
                    <a:pt x="7044" y="3106"/>
                  </a:lnTo>
                  <a:lnTo>
                    <a:pt x="7000" y="3001"/>
                  </a:lnTo>
                  <a:lnTo>
                    <a:pt x="6956" y="2895"/>
                  </a:lnTo>
                  <a:lnTo>
                    <a:pt x="6908" y="2790"/>
                  </a:lnTo>
                  <a:lnTo>
                    <a:pt x="6851" y="2684"/>
                  </a:lnTo>
                  <a:lnTo>
                    <a:pt x="6794" y="2590"/>
                  </a:lnTo>
                  <a:lnTo>
                    <a:pt x="6728" y="2497"/>
                  </a:lnTo>
                  <a:lnTo>
                    <a:pt x="6657" y="2403"/>
                  </a:lnTo>
                  <a:lnTo>
                    <a:pt x="6583" y="2321"/>
                  </a:lnTo>
                  <a:lnTo>
                    <a:pt x="6499" y="2251"/>
                  </a:lnTo>
                  <a:lnTo>
                    <a:pt x="5215" y="1102"/>
                  </a:lnTo>
                  <a:lnTo>
                    <a:pt x="5198" y="1032"/>
                  </a:lnTo>
                  <a:lnTo>
                    <a:pt x="5136" y="844"/>
                  </a:lnTo>
                  <a:lnTo>
                    <a:pt x="5096" y="715"/>
                  </a:lnTo>
                  <a:lnTo>
                    <a:pt x="5048" y="586"/>
                  </a:lnTo>
                  <a:lnTo>
                    <a:pt x="4995" y="457"/>
                  </a:lnTo>
                  <a:lnTo>
                    <a:pt x="4934" y="328"/>
                  </a:lnTo>
                  <a:lnTo>
                    <a:pt x="4868" y="211"/>
                  </a:lnTo>
                  <a:lnTo>
                    <a:pt x="4797" y="117"/>
                  </a:lnTo>
                  <a:lnTo>
                    <a:pt x="4758" y="82"/>
                  </a:lnTo>
                  <a:lnTo>
                    <a:pt x="4723" y="47"/>
                  </a:lnTo>
                  <a:lnTo>
                    <a:pt x="4683" y="24"/>
                  </a:lnTo>
                  <a:lnTo>
                    <a:pt x="4644" y="12"/>
                  </a:lnTo>
                  <a:lnTo>
                    <a:pt x="460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9"/>
            <p:cNvSpPr/>
            <p:nvPr/>
          </p:nvSpPr>
          <p:spPr>
            <a:xfrm>
              <a:off x="3158950" y="-5275475"/>
              <a:ext cx="131600" cy="350750"/>
            </a:xfrm>
            <a:custGeom>
              <a:avLst/>
              <a:gdLst/>
              <a:ahLst/>
              <a:cxnLst/>
              <a:rect l="l" t="t" r="r" b="b"/>
              <a:pathLst>
                <a:path w="5264" h="14030" extrusionOk="0">
                  <a:moveTo>
                    <a:pt x="598" y="0"/>
                  </a:moveTo>
                  <a:lnTo>
                    <a:pt x="537" y="24"/>
                  </a:lnTo>
                  <a:lnTo>
                    <a:pt x="475" y="71"/>
                  </a:lnTo>
                  <a:lnTo>
                    <a:pt x="418" y="117"/>
                  </a:lnTo>
                  <a:lnTo>
                    <a:pt x="361" y="188"/>
                  </a:lnTo>
                  <a:lnTo>
                    <a:pt x="304" y="282"/>
                  </a:lnTo>
                  <a:lnTo>
                    <a:pt x="251" y="375"/>
                  </a:lnTo>
                  <a:lnTo>
                    <a:pt x="202" y="504"/>
                  </a:lnTo>
                  <a:lnTo>
                    <a:pt x="185" y="539"/>
                  </a:lnTo>
                  <a:lnTo>
                    <a:pt x="141" y="668"/>
                  </a:lnTo>
                  <a:lnTo>
                    <a:pt x="106" y="809"/>
                  </a:lnTo>
                  <a:lnTo>
                    <a:pt x="71" y="961"/>
                  </a:lnTo>
                  <a:lnTo>
                    <a:pt x="44" y="1114"/>
                  </a:lnTo>
                  <a:lnTo>
                    <a:pt x="27" y="1266"/>
                  </a:lnTo>
                  <a:lnTo>
                    <a:pt x="9" y="1430"/>
                  </a:lnTo>
                  <a:lnTo>
                    <a:pt x="0" y="1594"/>
                  </a:lnTo>
                  <a:lnTo>
                    <a:pt x="0" y="1758"/>
                  </a:lnTo>
                  <a:lnTo>
                    <a:pt x="0" y="1922"/>
                  </a:lnTo>
                  <a:lnTo>
                    <a:pt x="9" y="2086"/>
                  </a:lnTo>
                  <a:lnTo>
                    <a:pt x="27" y="2251"/>
                  </a:lnTo>
                  <a:lnTo>
                    <a:pt x="44" y="2403"/>
                  </a:lnTo>
                  <a:lnTo>
                    <a:pt x="71" y="2555"/>
                  </a:lnTo>
                  <a:lnTo>
                    <a:pt x="106" y="2696"/>
                  </a:lnTo>
                  <a:lnTo>
                    <a:pt x="141" y="2837"/>
                  </a:lnTo>
                  <a:lnTo>
                    <a:pt x="185" y="2965"/>
                  </a:lnTo>
                  <a:lnTo>
                    <a:pt x="4147" y="13526"/>
                  </a:lnTo>
                  <a:lnTo>
                    <a:pt x="4195" y="13643"/>
                  </a:lnTo>
                  <a:lnTo>
                    <a:pt x="4248" y="13748"/>
                  </a:lnTo>
                  <a:lnTo>
                    <a:pt x="4305" y="13830"/>
                  </a:lnTo>
                  <a:lnTo>
                    <a:pt x="4362" y="13901"/>
                  </a:lnTo>
                  <a:lnTo>
                    <a:pt x="4419" y="13959"/>
                  </a:lnTo>
                  <a:lnTo>
                    <a:pt x="4481" y="13994"/>
                  </a:lnTo>
                  <a:lnTo>
                    <a:pt x="4542" y="14018"/>
                  </a:lnTo>
                  <a:lnTo>
                    <a:pt x="4604" y="14030"/>
                  </a:lnTo>
                  <a:lnTo>
                    <a:pt x="4665" y="14018"/>
                  </a:lnTo>
                  <a:lnTo>
                    <a:pt x="4727" y="13994"/>
                  </a:lnTo>
                  <a:lnTo>
                    <a:pt x="4784" y="13959"/>
                  </a:lnTo>
                  <a:lnTo>
                    <a:pt x="4846" y="13901"/>
                  </a:lnTo>
                  <a:lnTo>
                    <a:pt x="4903" y="13830"/>
                  </a:lnTo>
                  <a:lnTo>
                    <a:pt x="4956" y="13748"/>
                  </a:lnTo>
                  <a:lnTo>
                    <a:pt x="5008" y="13643"/>
                  </a:lnTo>
                  <a:lnTo>
                    <a:pt x="5057" y="13526"/>
                  </a:lnTo>
                  <a:lnTo>
                    <a:pt x="5074" y="13479"/>
                  </a:lnTo>
                  <a:lnTo>
                    <a:pt x="5118" y="13350"/>
                  </a:lnTo>
                  <a:lnTo>
                    <a:pt x="5158" y="13209"/>
                  </a:lnTo>
                  <a:lnTo>
                    <a:pt x="5189" y="13069"/>
                  </a:lnTo>
                  <a:lnTo>
                    <a:pt x="5215" y="12916"/>
                  </a:lnTo>
                  <a:lnTo>
                    <a:pt x="5237" y="12764"/>
                  </a:lnTo>
                  <a:lnTo>
                    <a:pt x="5250" y="12600"/>
                  </a:lnTo>
                  <a:lnTo>
                    <a:pt x="5259" y="12436"/>
                  </a:lnTo>
                  <a:lnTo>
                    <a:pt x="5263" y="12272"/>
                  </a:lnTo>
                  <a:lnTo>
                    <a:pt x="5259" y="12107"/>
                  </a:lnTo>
                  <a:lnTo>
                    <a:pt x="5250" y="11943"/>
                  </a:lnTo>
                  <a:lnTo>
                    <a:pt x="5237" y="11779"/>
                  </a:lnTo>
                  <a:lnTo>
                    <a:pt x="5215" y="11627"/>
                  </a:lnTo>
                  <a:lnTo>
                    <a:pt x="5189" y="11475"/>
                  </a:lnTo>
                  <a:lnTo>
                    <a:pt x="5158" y="11322"/>
                  </a:lnTo>
                  <a:lnTo>
                    <a:pt x="5118" y="11182"/>
                  </a:lnTo>
                  <a:lnTo>
                    <a:pt x="5074" y="11053"/>
                  </a:lnTo>
                  <a:lnTo>
                    <a:pt x="1113" y="504"/>
                  </a:lnTo>
                  <a:lnTo>
                    <a:pt x="1064" y="375"/>
                  </a:lnTo>
                  <a:lnTo>
                    <a:pt x="1011" y="282"/>
                  </a:lnTo>
                  <a:lnTo>
                    <a:pt x="959" y="188"/>
                  </a:lnTo>
                  <a:lnTo>
                    <a:pt x="902" y="117"/>
                  </a:lnTo>
                  <a:lnTo>
                    <a:pt x="840" y="71"/>
                  </a:lnTo>
                  <a:lnTo>
                    <a:pt x="783" y="24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9"/>
            <p:cNvSpPr/>
            <p:nvPr/>
          </p:nvSpPr>
          <p:spPr>
            <a:xfrm>
              <a:off x="3185550" y="-5264350"/>
              <a:ext cx="102025" cy="268125"/>
            </a:xfrm>
            <a:custGeom>
              <a:avLst/>
              <a:gdLst/>
              <a:ahLst/>
              <a:cxnLst/>
              <a:rect l="l" t="t" r="r" b="b"/>
              <a:pathLst>
                <a:path w="4081" h="10725" extrusionOk="0">
                  <a:moveTo>
                    <a:pt x="0" y="1"/>
                  </a:moveTo>
                  <a:lnTo>
                    <a:pt x="224" y="751"/>
                  </a:lnTo>
                  <a:lnTo>
                    <a:pt x="453" y="1477"/>
                  </a:lnTo>
                  <a:lnTo>
                    <a:pt x="691" y="2204"/>
                  </a:lnTo>
                  <a:lnTo>
                    <a:pt x="928" y="2907"/>
                  </a:lnTo>
                  <a:lnTo>
                    <a:pt x="1179" y="3599"/>
                  </a:lnTo>
                  <a:lnTo>
                    <a:pt x="1429" y="4279"/>
                  </a:lnTo>
                  <a:lnTo>
                    <a:pt x="1689" y="4947"/>
                  </a:lnTo>
                  <a:lnTo>
                    <a:pt x="1948" y="5603"/>
                  </a:lnTo>
                  <a:lnTo>
                    <a:pt x="2199" y="6294"/>
                  </a:lnTo>
                  <a:lnTo>
                    <a:pt x="2449" y="6974"/>
                  </a:lnTo>
                  <a:lnTo>
                    <a:pt x="2709" y="7631"/>
                  </a:lnTo>
                  <a:lnTo>
                    <a:pt x="2973" y="8287"/>
                  </a:lnTo>
                  <a:lnTo>
                    <a:pt x="3241" y="8920"/>
                  </a:lnTo>
                  <a:lnTo>
                    <a:pt x="3513" y="9529"/>
                  </a:lnTo>
                  <a:lnTo>
                    <a:pt x="3795" y="10139"/>
                  </a:lnTo>
                  <a:lnTo>
                    <a:pt x="4081" y="10725"/>
                  </a:lnTo>
                  <a:lnTo>
                    <a:pt x="3856" y="9975"/>
                  </a:lnTo>
                  <a:lnTo>
                    <a:pt x="3623" y="9236"/>
                  </a:lnTo>
                  <a:lnTo>
                    <a:pt x="3390" y="8521"/>
                  </a:lnTo>
                  <a:lnTo>
                    <a:pt x="3148" y="7818"/>
                  </a:lnTo>
                  <a:lnTo>
                    <a:pt x="2902" y="7115"/>
                  </a:lnTo>
                  <a:lnTo>
                    <a:pt x="2647" y="6435"/>
                  </a:lnTo>
                  <a:lnTo>
                    <a:pt x="2392" y="5779"/>
                  </a:lnTo>
                  <a:lnTo>
                    <a:pt x="2128" y="5122"/>
                  </a:lnTo>
                  <a:lnTo>
                    <a:pt x="1882" y="4431"/>
                  </a:lnTo>
                  <a:lnTo>
                    <a:pt x="1627" y="3751"/>
                  </a:lnTo>
                  <a:lnTo>
                    <a:pt x="1368" y="3083"/>
                  </a:lnTo>
                  <a:lnTo>
                    <a:pt x="1104" y="2438"/>
                  </a:lnTo>
                  <a:lnTo>
                    <a:pt x="836" y="1806"/>
                  </a:lnTo>
                  <a:lnTo>
                    <a:pt x="563" y="1184"/>
                  </a:lnTo>
                  <a:lnTo>
                    <a:pt x="282" y="587"/>
                  </a:lnTo>
                  <a:lnTo>
                    <a:pt x="0" y="1"/>
                  </a:lnTo>
                  <a:close/>
                  <a:moveTo>
                    <a:pt x="4081" y="10725"/>
                  </a:moveTo>
                  <a:lnTo>
                    <a:pt x="4081" y="10725"/>
                  </a:lnTo>
                  <a:lnTo>
                    <a:pt x="4081" y="10725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9"/>
            <p:cNvSpPr/>
            <p:nvPr/>
          </p:nvSpPr>
          <p:spPr>
            <a:xfrm>
              <a:off x="4785500" y="-488550"/>
              <a:ext cx="231200" cy="726675"/>
            </a:xfrm>
            <a:custGeom>
              <a:avLst/>
              <a:gdLst/>
              <a:ahLst/>
              <a:cxnLst/>
              <a:rect l="l" t="t" r="r" b="b"/>
              <a:pathLst>
                <a:path w="9248" h="29067" extrusionOk="0">
                  <a:moveTo>
                    <a:pt x="7432" y="0"/>
                  </a:moveTo>
                  <a:lnTo>
                    <a:pt x="1452" y="1125"/>
                  </a:lnTo>
                  <a:lnTo>
                    <a:pt x="1399" y="2004"/>
                  </a:lnTo>
                  <a:lnTo>
                    <a:pt x="1342" y="2907"/>
                  </a:lnTo>
                  <a:lnTo>
                    <a:pt x="1276" y="3821"/>
                  </a:lnTo>
                  <a:lnTo>
                    <a:pt x="1210" y="4747"/>
                  </a:lnTo>
                  <a:lnTo>
                    <a:pt x="1135" y="5650"/>
                  </a:lnTo>
                  <a:lnTo>
                    <a:pt x="1065" y="6540"/>
                  </a:lnTo>
                  <a:lnTo>
                    <a:pt x="920" y="8205"/>
                  </a:lnTo>
                  <a:lnTo>
                    <a:pt x="788" y="9670"/>
                  </a:lnTo>
                  <a:lnTo>
                    <a:pt x="678" y="10818"/>
                  </a:lnTo>
                  <a:lnTo>
                    <a:pt x="577" y="11838"/>
                  </a:lnTo>
                  <a:lnTo>
                    <a:pt x="577" y="11885"/>
                  </a:lnTo>
                  <a:lnTo>
                    <a:pt x="581" y="12049"/>
                  </a:lnTo>
                  <a:lnTo>
                    <a:pt x="581" y="12342"/>
                  </a:lnTo>
                  <a:lnTo>
                    <a:pt x="577" y="12553"/>
                  </a:lnTo>
                  <a:lnTo>
                    <a:pt x="564" y="12799"/>
                  </a:lnTo>
                  <a:lnTo>
                    <a:pt x="550" y="13092"/>
                  </a:lnTo>
                  <a:lnTo>
                    <a:pt x="529" y="13432"/>
                  </a:lnTo>
                  <a:lnTo>
                    <a:pt x="502" y="13830"/>
                  </a:lnTo>
                  <a:lnTo>
                    <a:pt x="463" y="14288"/>
                  </a:lnTo>
                  <a:lnTo>
                    <a:pt x="419" y="14803"/>
                  </a:lnTo>
                  <a:lnTo>
                    <a:pt x="366" y="15378"/>
                  </a:lnTo>
                  <a:lnTo>
                    <a:pt x="300" y="16010"/>
                  </a:lnTo>
                  <a:lnTo>
                    <a:pt x="221" y="16725"/>
                  </a:lnTo>
                  <a:lnTo>
                    <a:pt x="155" y="17311"/>
                  </a:lnTo>
                  <a:lnTo>
                    <a:pt x="102" y="17851"/>
                  </a:lnTo>
                  <a:lnTo>
                    <a:pt x="58" y="18331"/>
                  </a:lnTo>
                  <a:lnTo>
                    <a:pt x="27" y="18765"/>
                  </a:lnTo>
                  <a:lnTo>
                    <a:pt x="10" y="19151"/>
                  </a:lnTo>
                  <a:lnTo>
                    <a:pt x="5" y="19327"/>
                  </a:lnTo>
                  <a:lnTo>
                    <a:pt x="1" y="19480"/>
                  </a:lnTo>
                  <a:lnTo>
                    <a:pt x="1" y="19632"/>
                  </a:lnTo>
                  <a:lnTo>
                    <a:pt x="5" y="19761"/>
                  </a:lnTo>
                  <a:lnTo>
                    <a:pt x="14" y="19890"/>
                  </a:lnTo>
                  <a:lnTo>
                    <a:pt x="23" y="20007"/>
                  </a:lnTo>
                  <a:lnTo>
                    <a:pt x="36" y="20101"/>
                  </a:lnTo>
                  <a:lnTo>
                    <a:pt x="54" y="20195"/>
                  </a:lnTo>
                  <a:lnTo>
                    <a:pt x="76" y="20277"/>
                  </a:lnTo>
                  <a:lnTo>
                    <a:pt x="98" y="20347"/>
                  </a:lnTo>
                  <a:lnTo>
                    <a:pt x="124" y="20406"/>
                  </a:lnTo>
                  <a:lnTo>
                    <a:pt x="155" y="20452"/>
                  </a:lnTo>
                  <a:lnTo>
                    <a:pt x="186" y="20488"/>
                  </a:lnTo>
                  <a:lnTo>
                    <a:pt x="225" y="20511"/>
                  </a:lnTo>
                  <a:lnTo>
                    <a:pt x="265" y="20523"/>
                  </a:lnTo>
                  <a:lnTo>
                    <a:pt x="309" y="20535"/>
                  </a:lnTo>
                  <a:lnTo>
                    <a:pt x="353" y="20535"/>
                  </a:lnTo>
                  <a:lnTo>
                    <a:pt x="405" y="20523"/>
                  </a:lnTo>
                  <a:lnTo>
                    <a:pt x="458" y="20499"/>
                  </a:lnTo>
                  <a:lnTo>
                    <a:pt x="515" y="20464"/>
                  </a:lnTo>
                  <a:lnTo>
                    <a:pt x="643" y="20370"/>
                  </a:lnTo>
                  <a:lnTo>
                    <a:pt x="700" y="20312"/>
                  </a:lnTo>
                  <a:lnTo>
                    <a:pt x="757" y="20218"/>
                  </a:lnTo>
                  <a:lnTo>
                    <a:pt x="819" y="20101"/>
                  </a:lnTo>
                  <a:lnTo>
                    <a:pt x="876" y="19960"/>
                  </a:lnTo>
                  <a:lnTo>
                    <a:pt x="937" y="19796"/>
                  </a:lnTo>
                  <a:lnTo>
                    <a:pt x="999" y="19597"/>
                  </a:lnTo>
                  <a:lnTo>
                    <a:pt x="1061" y="19398"/>
                  </a:lnTo>
                  <a:lnTo>
                    <a:pt x="1122" y="19175"/>
                  </a:lnTo>
                  <a:lnTo>
                    <a:pt x="1184" y="18929"/>
                  </a:lnTo>
                  <a:lnTo>
                    <a:pt x="1245" y="18671"/>
                  </a:lnTo>
                  <a:lnTo>
                    <a:pt x="1364" y="18132"/>
                  </a:lnTo>
                  <a:lnTo>
                    <a:pt x="1478" y="17569"/>
                  </a:lnTo>
                  <a:lnTo>
                    <a:pt x="1588" y="16995"/>
                  </a:lnTo>
                  <a:lnTo>
                    <a:pt x="1694" y="16421"/>
                  </a:lnTo>
                  <a:lnTo>
                    <a:pt x="1786" y="15870"/>
                  </a:lnTo>
                  <a:lnTo>
                    <a:pt x="1870" y="15354"/>
                  </a:lnTo>
                  <a:lnTo>
                    <a:pt x="1944" y="14897"/>
                  </a:lnTo>
                  <a:lnTo>
                    <a:pt x="2045" y="14217"/>
                  </a:lnTo>
                  <a:lnTo>
                    <a:pt x="2085" y="13971"/>
                  </a:lnTo>
                  <a:lnTo>
                    <a:pt x="2116" y="15225"/>
                  </a:lnTo>
                  <a:lnTo>
                    <a:pt x="2147" y="16573"/>
                  </a:lnTo>
                  <a:lnTo>
                    <a:pt x="2177" y="18202"/>
                  </a:lnTo>
                  <a:lnTo>
                    <a:pt x="2208" y="19948"/>
                  </a:lnTo>
                  <a:lnTo>
                    <a:pt x="2230" y="21660"/>
                  </a:lnTo>
                  <a:lnTo>
                    <a:pt x="2235" y="22468"/>
                  </a:lnTo>
                  <a:lnTo>
                    <a:pt x="2235" y="23207"/>
                  </a:lnTo>
                  <a:lnTo>
                    <a:pt x="2230" y="23863"/>
                  </a:lnTo>
                  <a:lnTo>
                    <a:pt x="2226" y="24414"/>
                  </a:lnTo>
                  <a:lnTo>
                    <a:pt x="2217" y="24883"/>
                  </a:lnTo>
                  <a:lnTo>
                    <a:pt x="2217" y="25094"/>
                  </a:lnTo>
                  <a:lnTo>
                    <a:pt x="2221" y="25281"/>
                  </a:lnTo>
                  <a:lnTo>
                    <a:pt x="2226" y="25457"/>
                  </a:lnTo>
                  <a:lnTo>
                    <a:pt x="2235" y="25621"/>
                  </a:lnTo>
                  <a:lnTo>
                    <a:pt x="2248" y="25774"/>
                  </a:lnTo>
                  <a:lnTo>
                    <a:pt x="2257" y="25914"/>
                  </a:lnTo>
                  <a:lnTo>
                    <a:pt x="2274" y="26031"/>
                  </a:lnTo>
                  <a:lnTo>
                    <a:pt x="2292" y="26149"/>
                  </a:lnTo>
                  <a:lnTo>
                    <a:pt x="2309" y="26242"/>
                  </a:lnTo>
                  <a:lnTo>
                    <a:pt x="2331" y="26336"/>
                  </a:lnTo>
                  <a:lnTo>
                    <a:pt x="2353" y="26418"/>
                  </a:lnTo>
                  <a:lnTo>
                    <a:pt x="2375" y="26489"/>
                  </a:lnTo>
                  <a:lnTo>
                    <a:pt x="2402" y="26547"/>
                  </a:lnTo>
                  <a:lnTo>
                    <a:pt x="2428" y="26594"/>
                  </a:lnTo>
                  <a:lnTo>
                    <a:pt x="2459" y="26641"/>
                  </a:lnTo>
                  <a:lnTo>
                    <a:pt x="2490" y="26676"/>
                  </a:lnTo>
                  <a:lnTo>
                    <a:pt x="2520" y="26699"/>
                  </a:lnTo>
                  <a:lnTo>
                    <a:pt x="2556" y="26723"/>
                  </a:lnTo>
                  <a:lnTo>
                    <a:pt x="2626" y="26746"/>
                  </a:lnTo>
                  <a:lnTo>
                    <a:pt x="2701" y="26746"/>
                  </a:lnTo>
                  <a:lnTo>
                    <a:pt x="2775" y="26735"/>
                  </a:lnTo>
                  <a:lnTo>
                    <a:pt x="2859" y="26711"/>
                  </a:lnTo>
                  <a:lnTo>
                    <a:pt x="3026" y="26641"/>
                  </a:lnTo>
                  <a:lnTo>
                    <a:pt x="3048" y="26629"/>
                  </a:lnTo>
                  <a:lnTo>
                    <a:pt x="3070" y="26606"/>
                  </a:lnTo>
                  <a:lnTo>
                    <a:pt x="3092" y="26571"/>
                  </a:lnTo>
                  <a:lnTo>
                    <a:pt x="3110" y="26524"/>
                  </a:lnTo>
                  <a:lnTo>
                    <a:pt x="3154" y="26406"/>
                  </a:lnTo>
                  <a:lnTo>
                    <a:pt x="3193" y="26242"/>
                  </a:lnTo>
                  <a:lnTo>
                    <a:pt x="3237" y="26055"/>
                  </a:lnTo>
                  <a:lnTo>
                    <a:pt x="3277" y="25832"/>
                  </a:lnTo>
                  <a:lnTo>
                    <a:pt x="3316" y="25586"/>
                  </a:lnTo>
                  <a:lnTo>
                    <a:pt x="3360" y="25305"/>
                  </a:lnTo>
                  <a:lnTo>
                    <a:pt x="3395" y="25012"/>
                  </a:lnTo>
                  <a:lnTo>
                    <a:pt x="3435" y="24695"/>
                  </a:lnTo>
                  <a:lnTo>
                    <a:pt x="3510" y="24027"/>
                  </a:lnTo>
                  <a:lnTo>
                    <a:pt x="3580" y="23312"/>
                  </a:lnTo>
                  <a:lnTo>
                    <a:pt x="3646" y="22586"/>
                  </a:lnTo>
                  <a:lnTo>
                    <a:pt x="3708" y="21859"/>
                  </a:lnTo>
                  <a:lnTo>
                    <a:pt x="3765" y="21167"/>
                  </a:lnTo>
                  <a:lnTo>
                    <a:pt x="3861" y="19972"/>
                  </a:lnTo>
                  <a:lnTo>
                    <a:pt x="3897" y="19515"/>
                  </a:lnTo>
                  <a:lnTo>
                    <a:pt x="3927" y="19175"/>
                  </a:lnTo>
                  <a:lnTo>
                    <a:pt x="3949" y="18987"/>
                  </a:lnTo>
                  <a:lnTo>
                    <a:pt x="3958" y="18952"/>
                  </a:lnTo>
                  <a:lnTo>
                    <a:pt x="3963" y="18964"/>
                  </a:lnTo>
                  <a:lnTo>
                    <a:pt x="3976" y="19116"/>
                  </a:lnTo>
                  <a:lnTo>
                    <a:pt x="3993" y="19433"/>
                  </a:lnTo>
                  <a:lnTo>
                    <a:pt x="4055" y="20452"/>
                  </a:lnTo>
                  <a:lnTo>
                    <a:pt x="4218" y="23418"/>
                  </a:lnTo>
                  <a:lnTo>
                    <a:pt x="4314" y="25023"/>
                  </a:lnTo>
                  <a:lnTo>
                    <a:pt x="4363" y="25785"/>
                  </a:lnTo>
                  <a:lnTo>
                    <a:pt x="4411" y="26489"/>
                  </a:lnTo>
                  <a:lnTo>
                    <a:pt x="4455" y="27121"/>
                  </a:lnTo>
                  <a:lnTo>
                    <a:pt x="4499" y="27649"/>
                  </a:lnTo>
                  <a:lnTo>
                    <a:pt x="4539" y="28047"/>
                  </a:lnTo>
                  <a:lnTo>
                    <a:pt x="4556" y="28200"/>
                  </a:lnTo>
                  <a:lnTo>
                    <a:pt x="4574" y="28305"/>
                  </a:lnTo>
                  <a:lnTo>
                    <a:pt x="4609" y="28481"/>
                  </a:lnTo>
                  <a:lnTo>
                    <a:pt x="4649" y="28633"/>
                  </a:lnTo>
                  <a:lnTo>
                    <a:pt x="4688" y="28762"/>
                  </a:lnTo>
                  <a:lnTo>
                    <a:pt x="4736" y="28868"/>
                  </a:lnTo>
                  <a:lnTo>
                    <a:pt x="4785" y="28950"/>
                  </a:lnTo>
                  <a:lnTo>
                    <a:pt x="4838" y="29008"/>
                  </a:lnTo>
                  <a:lnTo>
                    <a:pt x="4890" y="29055"/>
                  </a:lnTo>
                  <a:lnTo>
                    <a:pt x="4948" y="29067"/>
                  </a:lnTo>
                  <a:lnTo>
                    <a:pt x="5009" y="29067"/>
                  </a:lnTo>
                  <a:lnTo>
                    <a:pt x="5071" y="29044"/>
                  </a:lnTo>
                  <a:lnTo>
                    <a:pt x="5132" y="28997"/>
                  </a:lnTo>
                  <a:lnTo>
                    <a:pt x="5198" y="28926"/>
                  </a:lnTo>
                  <a:lnTo>
                    <a:pt x="5264" y="28833"/>
                  </a:lnTo>
                  <a:lnTo>
                    <a:pt x="5330" y="28715"/>
                  </a:lnTo>
                  <a:lnTo>
                    <a:pt x="5396" y="28586"/>
                  </a:lnTo>
                  <a:lnTo>
                    <a:pt x="5466" y="28422"/>
                  </a:lnTo>
                  <a:lnTo>
                    <a:pt x="5484" y="28375"/>
                  </a:lnTo>
                  <a:lnTo>
                    <a:pt x="5497" y="28317"/>
                  </a:lnTo>
                  <a:lnTo>
                    <a:pt x="5515" y="28247"/>
                  </a:lnTo>
                  <a:lnTo>
                    <a:pt x="5528" y="28165"/>
                  </a:lnTo>
                  <a:lnTo>
                    <a:pt x="5550" y="27977"/>
                  </a:lnTo>
                  <a:lnTo>
                    <a:pt x="5572" y="27754"/>
                  </a:lnTo>
                  <a:lnTo>
                    <a:pt x="5589" y="27485"/>
                  </a:lnTo>
                  <a:lnTo>
                    <a:pt x="5603" y="27192"/>
                  </a:lnTo>
                  <a:lnTo>
                    <a:pt x="5611" y="26875"/>
                  </a:lnTo>
                  <a:lnTo>
                    <a:pt x="5620" y="26524"/>
                  </a:lnTo>
                  <a:lnTo>
                    <a:pt x="5625" y="26160"/>
                  </a:lnTo>
                  <a:lnTo>
                    <a:pt x="5629" y="25774"/>
                  </a:lnTo>
                  <a:lnTo>
                    <a:pt x="5629" y="24953"/>
                  </a:lnTo>
                  <a:lnTo>
                    <a:pt x="5616" y="24098"/>
                  </a:lnTo>
                  <a:lnTo>
                    <a:pt x="5603" y="23218"/>
                  </a:lnTo>
                  <a:lnTo>
                    <a:pt x="5585" y="22363"/>
                  </a:lnTo>
                  <a:lnTo>
                    <a:pt x="5563" y="21531"/>
                  </a:lnTo>
                  <a:lnTo>
                    <a:pt x="5519" y="20089"/>
                  </a:lnTo>
                  <a:lnTo>
                    <a:pt x="5480" y="19069"/>
                  </a:lnTo>
                  <a:lnTo>
                    <a:pt x="5466" y="18694"/>
                  </a:lnTo>
                  <a:lnTo>
                    <a:pt x="5633" y="19738"/>
                  </a:lnTo>
                  <a:lnTo>
                    <a:pt x="5809" y="20828"/>
                  </a:lnTo>
                  <a:lnTo>
                    <a:pt x="6025" y="22117"/>
                  </a:lnTo>
                  <a:lnTo>
                    <a:pt x="6143" y="22797"/>
                  </a:lnTo>
                  <a:lnTo>
                    <a:pt x="6262" y="23465"/>
                  </a:lnTo>
                  <a:lnTo>
                    <a:pt x="6385" y="24109"/>
                  </a:lnTo>
                  <a:lnTo>
                    <a:pt x="6504" y="24707"/>
                  </a:lnTo>
                  <a:lnTo>
                    <a:pt x="6614" y="25258"/>
                  </a:lnTo>
                  <a:lnTo>
                    <a:pt x="6724" y="25727"/>
                  </a:lnTo>
                  <a:lnTo>
                    <a:pt x="6772" y="25926"/>
                  </a:lnTo>
                  <a:lnTo>
                    <a:pt x="6821" y="26113"/>
                  </a:lnTo>
                  <a:lnTo>
                    <a:pt x="6865" y="26254"/>
                  </a:lnTo>
                  <a:lnTo>
                    <a:pt x="6909" y="26371"/>
                  </a:lnTo>
                  <a:lnTo>
                    <a:pt x="6988" y="26571"/>
                  </a:lnTo>
                  <a:lnTo>
                    <a:pt x="7062" y="26735"/>
                  </a:lnTo>
                  <a:lnTo>
                    <a:pt x="7137" y="26875"/>
                  </a:lnTo>
                  <a:lnTo>
                    <a:pt x="7208" y="26992"/>
                  </a:lnTo>
                  <a:lnTo>
                    <a:pt x="7278" y="27063"/>
                  </a:lnTo>
                  <a:lnTo>
                    <a:pt x="7313" y="27098"/>
                  </a:lnTo>
                  <a:lnTo>
                    <a:pt x="7344" y="27121"/>
                  </a:lnTo>
                  <a:lnTo>
                    <a:pt x="7375" y="27133"/>
                  </a:lnTo>
                  <a:lnTo>
                    <a:pt x="7436" y="27133"/>
                  </a:lnTo>
                  <a:lnTo>
                    <a:pt x="7463" y="27121"/>
                  </a:lnTo>
                  <a:lnTo>
                    <a:pt x="7493" y="27098"/>
                  </a:lnTo>
                  <a:lnTo>
                    <a:pt x="7520" y="27075"/>
                  </a:lnTo>
                  <a:lnTo>
                    <a:pt x="7546" y="27028"/>
                  </a:lnTo>
                  <a:lnTo>
                    <a:pt x="7573" y="26981"/>
                  </a:lnTo>
                  <a:lnTo>
                    <a:pt x="7595" y="26922"/>
                  </a:lnTo>
                  <a:lnTo>
                    <a:pt x="7616" y="26864"/>
                  </a:lnTo>
                  <a:lnTo>
                    <a:pt x="7638" y="26782"/>
                  </a:lnTo>
                  <a:lnTo>
                    <a:pt x="7660" y="26699"/>
                  </a:lnTo>
                  <a:lnTo>
                    <a:pt x="7682" y="26606"/>
                  </a:lnTo>
                  <a:lnTo>
                    <a:pt x="7700" y="26500"/>
                  </a:lnTo>
                  <a:lnTo>
                    <a:pt x="7735" y="26254"/>
                  </a:lnTo>
                  <a:lnTo>
                    <a:pt x="7762" y="25973"/>
                  </a:lnTo>
                  <a:lnTo>
                    <a:pt x="7788" y="25645"/>
                  </a:lnTo>
                  <a:lnTo>
                    <a:pt x="7792" y="25445"/>
                  </a:lnTo>
                  <a:lnTo>
                    <a:pt x="7797" y="25223"/>
                  </a:lnTo>
                  <a:lnTo>
                    <a:pt x="7788" y="24953"/>
                  </a:lnTo>
                  <a:lnTo>
                    <a:pt x="7779" y="24648"/>
                  </a:lnTo>
                  <a:lnTo>
                    <a:pt x="7762" y="24320"/>
                  </a:lnTo>
                  <a:lnTo>
                    <a:pt x="7740" y="23957"/>
                  </a:lnTo>
                  <a:lnTo>
                    <a:pt x="7687" y="23172"/>
                  </a:lnTo>
                  <a:lnTo>
                    <a:pt x="7616" y="22316"/>
                  </a:lnTo>
                  <a:lnTo>
                    <a:pt x="7533" y="21402"/>
                  </a:lnTo>
                  <a:lnTo>
                    <a:pt x="7445" y="20476"/>
                  </a:lnTo>
                  <a:lnTo>
                    <a:pt x="7348" y="19538"/>
                  </a:lnTo>
                  <a:lnTo>
                    <a:pt x="7256" y="18624"/>
                  </a:lnTo>
                  <a:lnTo>
                    <a:pt x="7159" y="17757"/>
                  </a:lnTo>
                  <a:lnTo>
                    <a:pt x="6992" y="16257"/>
                  </a:lnTo>
                  <a:lnTo>
                    <a:pt x="6873" y="15213"/>
                  </a:lnTo>
                  <a:lnTo>
                    <a:pt x="6825" y="14827"/>
                  </a:lnTo>
                  <a:lnTo>
                    <a:pt x="6887" y="15155"/>
                  </a:lnTo>
                  <a:lnTo>
                    <a:pt x="7058" y="16022"/>
                  </a:lnTo>
                  <a:lnTo>
                    <a:pt x="7177" y="16608"/>
                  </a:lnTo>
                  <a:lnTo>
                    <a:pt x="7313" y="17253"/>
                  </a:lnTo>
                  <a:lnTo>
                    <a:pt x="7458" y="17944"/>
                  </a:lnTo>
                  <a:lnTo>
                    <a:pt x="7616" y="18671"/>
                  </a:lnTo>
                  <a:lnTo>
                    <a:pt x="7784" y="19386"/>
                  </a:lnTo>
                  <a:lnTo>
                    <a:pt x="7951" y="20077"/>
                  </a:lnTo>
                  <a:lnTo>
                    <a:pt x="8039" y="20406"/>
                  </a:lnTo>
                  <a:lnTo>
                    <a:pt x="8122" y="20722"/>
                  </a:lnTo>
                  <a:lnTo>
                    <a:pt x="8206" y="21027"/>
                  </a:lnTo>
                  <a:lnTo>
                    <a:pt x="8289" y="21308"/>
                  </a:lnTo>
                  <a:lnTo>
                    <a:pt x="8373" y="21566"/>
                  </a:lnTo>
                  <a:lnTo>
                    <a:pt x="8452" y="21800"/>
                  </a:lnTo>
                  <a:lnTo>
                    <a:pt x="8527" y="22000"/>
                  </a:lnTo>
                  <a:lnTo>
                    <a:pt x="8601" y="22175"/>
                  </a:lnTo>
                  <a:lnTo>
                    <a:pt x="8672" y="22316"/>
                  </a:lnTo>
                  <a:lnTo>
                    <a:pt x="8742" y="22422"/>
                  </a:lnTo>
                  <a:lnTo>
                    <a:pt x="8773" y="22457"/>
                  </a:lnTo>
                  <a:lnTo>
                    <a:pt x="8804" y="22492"/>
                  </a:lnTo>
                  <a:lnTo>
                    <a:pt x="8834" y="22504"/>
                  </a:lnTo>
                  <a:lnTo>
                    <a:pt x="8918" y="22504"/>
                  </a:lnTo>
                  <a:lnTo>
                    <a:pt x="8966" y="22480"/>
                  </a:lnTo>
                  <a:lnTo>
                    <a:pt x="9010" y="22445"/>
                  </a:lnTo>
                  <a:lnTo>
                    <a:pt x="9050" y="22398"/>
                  </a:lnTo>
                  <a:lnTo>
                    <a:pt x="9085" y="22339"/>
                  </a:lnTo>
                  <a:lnTo>
                    <a:pt x="9116" y="22269"/>
                  </a:lnTo>
                  <a:lnTo>
                    <a:pt x="9142" y="22199"/>
                  </a:lnTo>
                  <a:lnTo>
                    <a:pt x="9169" y="22105"/>
                  </a:lnTo>
                  <a:lnTo>
                    <a:pt x="9186" y="22011"/>
                  </a:lnTo>
                  <a:lnTo>
                    <a:pt x="9204" y="21918"/>
                  </a:lnTo>
                  <a:lnTo>
                    <a:pt x="9217" y="21812"/>
                  </a:lnTo>
                  <a:lnTo>
                    <a:pt x="9230" y="21695"/>
                  </a:lnTo>
                  <a:lnTo>
                    <a:pt x="9239" y="21589"/>
                  </a:lnTo>
                  <a:lnTo>
                    <a:pt x="9243" y="21472"/>
                  </a:lnTo>
                  <a:lnTo>
                    <a:pt x="9248" y="21226"/>
                  </a:lnTo>
                  <a:lnTo>
                    <a:pt x="9248" y="20992"/>
                  </a:lnTo>
                  <a:lnTo>
                    <a:pt x="9239" y="20757"/>
                  </a:lnTo>
                  <a:lnTo>
                    <a:pt x="9230" y="20546"/>
                  </a:lnTo>
                  <a:lnTo>
                    <a:pt x="9217" y="20347"/>
                  </a:lnTo>
                  <a:lnTo>
                    <a:pt x="9191" y="20054"/>
                  </a:lnTo>
                  <a:lnTo>
                    <a:pt x="9182" y="19948"/>
                  </a:lnTo>
                  <a:lnTo>
                    <a:pt x="8030" y="10092"/>
                  </a:lnTo>
                  <a:lnTo>
                    <a:pt x="743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9"/>
            <p:cNvSpPr/>
            <p:nvPr/>
          </p:nvSpPr>
          <p:spPr>
            <a:xfrm>
              <a:off x="4836850" y="-311275"/>
              <a:ext cx="67075" cy="110475"/>
            </a:xfrm>
            <a:custGeom>
              <a:avLst/>
              <a:gdLst/>
              <a:ahLst/>
              <a:cxnLst/>
              <a:rect l="l" t="t" r="r" b="b"/>
              <a:pathLst>
                <a:path w="2683" h="4419" extrusionOk="0">
                  <a:moveTo>
                    <a:pt x="2678" y="0"/>
                  </a:moveTo>
                  <a:lnTo>
                    <a:pt x="2674" y="12"/>
                  </a:lnTo>
                  <a:lnTo>
                    <a:pt x="2656" y="82"/>
                  </a:lnTo>
                  <a:lnTo>
                    <a:pt x="2616" y="328"/>
                  </a:lnTo>
                  <a:lnTo>
                    <a:pt x="2551" y="703"/>
                  </a:lnTo>
                  <a:lnTo>
                    <a:pt x="2507" y="938"/>
                  </a:lnTo>
                  <a:lnTo>
                    <a:pt x="2449" y="1184"/>
                  </a:lnTo>
                  <a:lnTo>
                    <a:pt x="2375" y="1524"/>
                  </a:lnTo>
                  <a:lnTo>
                    <a:pt x="2287" y="1840"/>
                  </a:lnTo>
                  <a:lnTo>
                    <a:pt x="2190" y="2145"/>
                  </a:lnTo>
                  <a:lnTo>
                    <a:pt x="2089" y="2438"/>
                  </a:lnTo>
                  <a:lnTo>
                    <a:pt x="1983" y="2708"/>
                  </a:lnTo>
                  <a:lnTo>
                    <a:pt x="1869" y="2954"/>
                  </a:lnTo>
                  <a:lnTo>
                    <a:pt x="1746" y="3188"/>
                  </a:lnTo>
                  <a:lnTo>
                    <a:pt x="1618" y="3387"/>
                  </a:lnTo>
                  <a:lnTo>
                    <a:pt x="1486" y="3575"/>
                  </a:lnTo>
                  <a:lnTo>
                    <a:pt x="1350" y="3739"/>
                  </a:lnTo>
                  <a:lnTo>
                    <a:pt x="1214" y="3868"/>
                  </a:lnTo>
                  <a:lnTo>
                    <a:pt x="1069" y="3973"/>
                  </a:lnTo>
                  <a:lnTo>
                    <a:pt x="924" y="4055"/>
                  </a:lnTo>
                  <a:lnTo>
                    <a:pt x="779" y="4114"/>
                  </a:lnTo>
                  <a:lnTo>
                    <a:pt x="629" y="4149"/>
                  </a:lnTo>
                  <a:lnTo>
                    <a:pt x="484" y="4149"/>
                  </a:lnTo>
                  <a:lnTo>
                    <a:pt x="286" y="4126"/>
                  </a:lnTo>
                  <a:lnTo>
                    <a:pt x="137" y="4102"/>
                  </a:lnTo>
                  <a:lnTo>
                    <a:pt x="0" y="4055"/>
                  </a:lnTo>
                  <a:lnTo>
                    <a:pt x="57" y="4137"/>
                  </a:lnTo>
                  <a:lnTo>
                    <a:pt x="115" y="4196"/>
                  </a:lnTo>
                  <a:lnTo>
                    <a:pt x="172" y="4255"/>
                  </a:lnTo>
                  <a:lnTo>
                    <a:pt x="229" y="4302"/>
                  </a:lnTo>
                  <a:lnTo>
                    <a:pt x="290" y="4337"/>
                  </a:lnTo>
                  <a:lnTo>
                    <a:pt x="348" y="4360"/>
                  </a:lnTo>
                  <a:lnTo>
                    <a:pt x="409" y="4384"/>
                  </a:lnTo>
                  <a:lnTo>
                    <a:pt x="471" y="4395"/>
                  </a:lnTo>
                  <a:lnTo>
                    <a:pt x="554" y="4407"/>
                  </a:lnTo>
                  <a:lnTo>
                    <a:pt x="633" y="4419"/>
                  </a:lnTo>
                  <a:lnTo>
                    <a:pt x="713" y="4419"/>
                  </a:lnTo>
                  <a:lnTo>
                    <a:pt x="796" y="4407"/>
                  </a:lnTo>
                  <a:lnTo>
                    <a:pt x="875" y="4384"/>
                  </a:lnTo>
                  <a:lnTo>
                    <a:pt x="954" y="4360"/>
                  </a:lnTo>
                  <a:lnTo>
                    <a:pt x="1029" y="4337"/>
                  </a:lnTo>
                  <a:lnTo>
                    <a:pt x="1108" y="4290"/>
                  </a:lnTo>
                  <a:lnTo>
                    <a:pt x="1183" y="4243"/>
                  </a:lnTo>
                  <a:lnTo>
                    <a:pt x="1262" y="4184"/>
                  </a:lnTo>
                  <a:lnTo>
                    <a:pt x="1337" y="4126"/>
                  </a:lnTo>
                  <a:lnTo>
                    <a:pt x="1407" y="4055"/>
                  </a:lnTo>
                  <a:lnTo>
                    <a:pt x="1482" y="3973"/>
                  </a:lnTo>
                  <a:lnTo>
                    <a:pt x="1552" y="3891"/>
                  </a:lnTo>
                  <a:lnTo>
                    <a:pt x="1623" y="3798"/>
                  </a:lnTo>
                  <a:lnTo>
                    <a:pt x="1689" y="3704"/>
                  </a:lnTo>
                  <a:lnTo>
                    <a:pt x="1759" y="3598"/>
                  </a:lnTo>
                  <a:lnTo>
                    <a:pt x="1825" y="3481"/>
                  </a:lnTo>
                  <a:lnTo>
                    <a:pt x="1887" y="3364"/>
                  </a:lnTo>
                  <a:lnTo>
                    <a:pt x="1948" y="3235"/>
                  </a:lnTo>
                  <a:lnTo>
                    <a:pt x="2010" y="3106"/>
                  </a:lnTo>
                  <a:lnTo>
                    <a:pt x="2071" y="2977"/>
                  </a:lnTo>
                  <a:lnTo>
                    <a:pt x="2128" y="2825"/>
                  </a:lnTo>
                  <a:lnTo>
                    <a:pt x="2181" y="2672"/>
                  </a:lnTo>
                  <a:lnTo>
                    <a:pt x="2234" y="2520"/>
                  </a:lnTo>
                  <a:lnTo>
                    <a:pt x="2287" y="2356"/>
                  </a:lnTo>
                  <a:lnTo>
                    <a:pt x="2335" y="2192"/>
                  </a:lnTo>
                  <a:lnTo>
                    <a:pt x="2379" y="2028"/>
                  </a:lnTo>
                  <a:lnTo>
                    <a:pt x="2423" y="1840"/>
                  </a:lnTo>
                  <a:lnTo>
                    <a:pt x="2467" y="1664"/>
                  </a:lnTo>
                  <a:lnTo>
                    <a:pt x="2507" y="1477"/>
                  </a:lnTo>
                  <a:lnTo>
                    <a:pt x="2542" y="1278"/>
                  </a:lnTo>
                  <a:lnTo>
                    <a:pt x="2573" y="1125"/>
                  </a:lnTo>
                  <a:lnTo>
                    <a:pt x="2599" y="973"/>
                  </a:lnTo>
                  <a:lnTo>
                    <a:pt x="2621" y="821"/>
                  </a:lnTo>
                  <a:lnTo>
                    <a:pt x="2643" y="656"/>
                  </a:lnTo>
                  <a:lnTo>
                    <a:pt x="2656" y="504"/>
                  </a:lnTo>
                  <a:lnTo>
                    <a:pt x="2669" y="340"/>
                  </a:lnTo>
                  <a:lnTo>
                    <a:pt x="2678" y="164"/>
                  </a:lnTo>
                  <a:lnTo>
                    <a:pt x="2682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9"/>
            <p:cNvSpPr/>
            <p:nvPr/>
          </p:nvSpPr>
          <p:spPr>
            <a:xfrm>
              <a:off x="4919075" y="-308050"/>
              <a:ext cx="36725" cy="67400"/>
            </a:xfrm>
            <a:custGeom>
              <a:avLst/>
              <a:gdLst/>
              <a:ahLst/>
              <a:cxnLst/>
              <a:rect l="l" t="t" r="r" b="b"/>
              <a:pathLst>
                <a:path w="1469" h="2696" extrusionOk="0">
                  <a:moveTo>
                    <a:pt x="9" y="0"/>
                  </a:moveTo>
                  <a:lnTo>
                    <a:pt x="0" y="12"/>
                  </a:lnTo>
                  <a:lnTo>
                    <a:pt x="57" y="270"/>
                  </a:lnTo>
                  <a:lnTo>
                    <a:pt x="123" y="527"/>
                  </a:lnTo>
                  <a:lnTo>
                    <a:pt x="194" y="762"/>
                  </a:lnTo>
                  <a:lnTo>
                    <a:pt x="273" y="996"/>
                  </a:lnTo>
                  <a:lnTo>
                    <a:pt x="352" y="1207"/>
                  </a:lnTo>
                  <a:lnTo>
                    <a:pt x="440" y="1395"/>
                  </a:lnTo>
                  <a:lnTo>
                    <a:pt x="537" y="1582"/>
                  </a:lnTo>
                  <a:lnTo>
                    <a:pt x="633" y="1735"/>
                  </a:lnTo>
                  <a:lnTo>
                    <a:pt x="726" y="1922"/>
                  </a:lnTo>
                  <a:lnTo>
                    <a:pt x="822" y="2086"/>
                  </a:lnTo>
                  <a:lnTo>
                    <a:pt x="924" y="2239"/>
                  </a:lnTo>
                  <a:lnTo>
                    <a:pt x="1029" y="2368"/>
                  </a:lnTo>
                  <a:lnTo>
                    <a:pt x="1135" y="2473"/>
                  </a:lnTo>
                  <a:lnTo>
                    <a:pt x="1245" y="2567"/>
                  </a:lnTo>
                  <a:lnTo>
                    <a:pt x="1355" y="2649"/>
                  </a:lnTo>
                  <a:lnTo>
                    <a:pt x="1469" y="2696"/>
                  </a:lnTo>
                  <a:lnTo>
                    <a:pt x="1284" y="2356"/>
                  </a:lnTo>
                  <a:lnTo>
                    <a:pt x="1099" y="2028"/>
                  </a:lnTo>
                  <a:lnTo>
                    <a:pt x="906" y="1711"/>
                  </a:lnTo>
                  <a:lnTo>
                    <a:pt x="713" y="1418"/>
                  </a:lnTo>
                  <a:lnTo>
                    <a:pt x="567" y="1149"/>
                  </a:lnTo>
                  <a:lnTo>
                    <a:pt x="436" y="879"/>
                  </a:lnTo>
                  <a:lnTo>
                    <a:pt x="216" y="410"/>
                  </a:lnTo>
                  <a:lnTo>
                    <a:pt x="132" y="234"/>
                  </a:lnTo>
                  <a:lnTo>
                    <a:pt x="66" y="94"/>
                  </a:lnTo>
                  <a:lnTo>
                    <a:pt x="22" y="2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9"/>
            <p:cNvSpPr/>
            <p:nvPr/>
          </p:nvSpPr>
          <p:spPr>
            <a:xfrm>
              <a:off x="4808925" y="-532500"/>
              <a:ext cx="172175" cy="87325"/>
            </a:xfrm>
            <a:custGeom>
              <a:avLst/>
              <a:gdLst/>
              <a:ahLst/>
              <a:cxnLst/>
              <a:rect l="l" t="t" r="r" b="b"/>
              <a:pathLst>
                <a:path w="6887" h="3493" extrusionOk="0">
                  <a:moveTo>
                    <a:pt x="642" y="0"/>
                  </a:moveTo>
                  <a:lnTo>
                    <a:pt x="576" y="12"/>
                  </a:lnTo>
                  <a:lnTo>
                    <a:pt x="515" y="35"/>
                  </a:lnTo>
                  <a:lnTo>
                    <a:pt x="453" y="71"/>
                  </a:lnTo>
                  <a:lnTo>
                    <a:pt x="392" y="129"/>
                  </a:lnTo>
                  <a:lnTo>
                    <a:pt x="335" y="211"/>
                  </a:lnTo>
                  <a:lnTo>
                    <a:pt x="282" y="293"/>
                  </a:lnTo>
                  <a:lnTo>
                    <a:pt x="233" y="387"/>
                  </a:lnTo>
                  <a:lnTo>
                    <a:pt x="189" y="504"/>
                  </a:lnTo>
                  <a:lnTo>
                    <a:pt x="146" y="621"/>
                  </a:lnTo>
                  <a:lnTo>
                    <a:pt x="110" y="750"/>
                  </a:lnTo>
                  <a:lnTo>
                    <a:pt x="75" y="903"/>
                  </a:lnTo>
                  <a:lnTo>
                    <a:pt x="49" y="1043"/>
                  </a:lnTo>
                  <a:lnTo>
                    <a:pt x="27" y="1207"/>
                  </a:lnTo>
                  <a:lnTo>
                    <a:pt x="14" y="1371"/>
                  </a:lnTo>
                  <a:lnTo>
                    <a:pt x="0" y="1536"/>
                  </a:lnTo>
                  <a:lnTo>
                    <a:pt x="0" y="1711"/>
                  </a:lnTo>
                  <a:lnTo>
                    <a:pt x="0" y="1782"/>
                  </a:lnTo>
                  <a:lnTo>
                    <a:pt x="0" y="1958"/>
                  </a:lnTo>
                  <a:lnTo>
                    <a:pt x="14" y="2122"/>
                  </a:lnTo>
                  <a:lnTo>
                    <a:pt x="27" y="2286"/>
                  </a:lnTo>
                  <a:lnTo>
                    <a:pt x="49" y="2450"/>
                  </a:lnTo>
                  <a:lnTo>
                    <a:pt x="75" y="2602"/>
                  </a:lnTo>
                  <a:lnTo>
                    <a:pt x="110" y="2743"/>
                  </a:lnTo>
                  <a:lnTo>
                    <a:pt x="146" y="2872"/>
                  </a:lnTo>
                  <a:lnTo>
                    <a:pt x="189" y="2989"/>
                  </a:lnTo>
                  <a:lnTo>
                    <a:pt x="233" y="3106"/>
                  </a:lnTo>
                  <a:lnTo>
                    <a:pt x="282" y="3200"/>
                  </a:lnTo>
                  <a:lnTo>
                    <a:pt x="335" y="3294"/>
                  </a:lnTo>
                  <a:lnTo>
                    <a:pt x="392" y="3364"/>
                  </a:lnTo>
                  <a:lnTo>
                    <a:pt x="453" y="3423"/>
                  </a:lnTo>
                  <a:lnTo>
                    <a:pt x="515" y="3458"/>
                  </a:lnTo>
                  <a:lnTo>
                    <a:pt x="576" y="3481"/>
                  </a:lnTo>
                  <a:lnTo>
                    <a:pt x="642" y="3493"/>
                  </a:lnTo>
                  <a:lnTo>
                    <a:pt x="6244" y="3493"/>
                  </a:lnTo>
                  <a:lnTo>
                    <a:pt x="6310" y="3481"/>
                  </a:lnTo>
                  <a:lnTo>
                    <a:pt x="6376" y="3458"/>
                  </a:lnTo>
                  <a:lnTo>
                    <a:pt x="6438" y="3423"/>
                  </a:lnTo>
                  <a:lnTo>
                    <a:pt x="6495" y="3364"/>
                  </a:lnTo>
                  <a:lnTo>
                    <a:pt x="6552" y="3294"/>
                  </a:lnTo>
                  <a:lnTo>
                    <a:pt x="6605" y="3200"/>
                  </a:lnTo>
                  <a:lnTo>
                    <a:pt x="6653" y="3106"/>
                  </a:lnTo>
                  <a:lnTo>
                    <a:pt x="6701" y="2989"/>
                  </a:lnTo>
                  <a:lnTo>
                    <a:pt x="6741" y="2872"/>
                  </a:lnTo>
                  <a:lnTo>
                    <a:pt x="6776" y="2743"/>
                  </a:lnTo>
                  <a:lnTo>
                    <a:pt x="6811" y="2602"/>
                  </a:lnTo>
                  <a:lnTo>
                    <a:pt x="6838" y="2450"/>
                  </a:lnTo>
                  <a:lnTo>
                    <a:pt x="6860" y="2286"/>
                  </a:lnTo>
                  <a:lnTo>
                    <a:pt x="6877" y="2122"/>
                  </a:lnTo>
                  <a:lnTo>
                    <a:pt x="6886" y="1958"/>
                  </a:lnTo>
                  <a:lnTo>
                    <a:pt x="6886" y="1782"/>
                  </a:lnTo>
                  <a:lnTo>
                    <a:pt x="6886" y="1711"/>
                  </a:lnTo>
                  <a:lnTo>
                    <a:pt x="6886" y="1536"/>
                  </a:lnTo>
                  <a:lnTo>
                    <a:pt x="6877" y="1371"/>
                  </a:lnTo>
                  <a:lnTo>
                    <a:pt x="6860" y="1207"/>
                  </a:lnTo>
                  <a:lnTo>
                    <a:pt x="6838" y="1043"/>
                  </a:lnTo>
                  <a:lnTo>
                    <a:pt x="6811" y="903"/>
                  </a:lnTo>
                  <a:lnTo>
                    <a:pt x="6776" y="750"/>
                  </a:lnTo>
                  <a:lnTo>
                    <a:pt x="6741" y="621"/>
                  </a:lnTo>
                  <a:lnTo>
                    <a:pt x="6701" y="504"/>
                  </a:lnTo>
                  <a:lnTo>
                    <a:pt x="6653" y="387"/>
                  </a:lnTo>
                  <a:lnTo>
                    <a:pt x="6605" y="293"/>
                  </a:lnTo>
                  <a:lnTo>
                    <a:pt x="6552" y="211"/>
                  </a:lnTo>
                  <a:lnTo>
                    <a:pt x="6495" y="129"/>
                  </a:lnTo>
                  <a:lnTo>
                    <a:pt x="6438" y="71"/>
                  </a:lnTo>
                  <a:lnTo>
                    <a:pt x="6376" y="35"/>
                  </a:lnTo>
                  <a:lnTo>
                    <a:pt x="6310" y="12"/>
                  </a:lnTo>
                  <a:lnTo>
                    <a:pt x="624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9"/>
            <p:cNvSpPr/>
            <p:nvPr/>
          </p:nvSpPr>
          <p:spPr>
            <a:xfrm>
              <a:off x="4823000" y="-456325"/>
              <a:ext cx="144125" cy="19375"/>
            </a:xfrm>
            <a:custGeom>
              <a:avLst/>
              <a:gdLst/>
              <a:ahLst/>
              <a:cxnLst/>
              <a:rect l="l" t="t" r="r" b="b"/>
              <a:pathLst>
                <a:path w="5765" h="775" extrusionOk="0">
                  <a:moveTo>
                    <a:pt x="3601" y="1"/>
                  </a:moveTo>
                  <a:lnTo>
                    <a:pt x="3241" y="12"/>
                  </a:lnTo>
                  <a:lnTo>
                    <a:pt x="2880" y="47"/>
                  </a:lnTo>
                  <a:lnTo>
                    <a:pt x="2520" y="24"/>
                  </a:lnTo>
                  <a:lnTo>
                    <a:pt x="2159" y="24"/>
                  </a:lnTo>
                  <a:lnTo>
                    <a:pt x="1799" y="47"/>
                  </a:lnTo>
                  <a:lnTo>
                    <a:pt x="1438" y="83"/>
                  </a:lnTo>
                  <a:lnTo>
                    <a:pt x="1078" y="141"/>
                  </a:lnTo>
                  <a:lnTo>
                    <a:pt x="717" y="223"/>
                  </a:lnTo>
                  <a:lnTo>
                    <a:pt x="356" y="317"/>
                  </a:lnTo>
                  <a:lnTo>
                    <a:pt x="0" y="434"/>
                  </a:lnTo>
                  <a:lnTo>
                    <a:pt x="356" y="551"/>
                  </a:lnTo>
                  <a:lnTo>
                    <a:pt x="717" y="633"/>
                  </a:lnTo>
                  <a:lnTo>
                    <a:pt x="1078" y="704"/>
                  </a:lnTo>
                  <a:lnTo>
                    <a:pt x="1438" y="751"/>
                  </a:lnTo>
                  <a:lnTo>
                    <a:pt x="1799" y="774"/>
                  </a:lnTo>
                  <a:lnTo>
                    <a:pt x="2159" y="774"/>
                  </a:lnTo>
                  <a:lnTo>
                    <a:pt x="2520" y="762"/>
                  </a:lnTo>
                  <a:lnTo>
                    <a:pt x="2880" y="715"/>
                  </a:lnTo>
                  <a:lnTo>
                    <a:pt x="3241" y="739"/>
                  </a:lnTo>
                  <a:lnTo>
                    <a:pt x="3601" y="751"/>
                  </a:lnTo>
                  <a:lnTo>
                    <a:pt x="3966" y="739"/>
                  </a:lnTo>
                  <a:lnTo>
                    <a:pt x="4327" y="692"/>
                  </a:lnTo>
                  <a:lnTo>
                    <a:pt x="4687" y="633"/>
                  </a:lnTo>
                  <a:lnTo>
                    <a:pt x="5044" y="563"/>
                  </a:lnTo>
                  <a:lnTo>
                    <a:pt x="5404" y="458"/>
                  </a:lnTo>
                  <a:lnTo>
                    <a:pt x="5765" y="329"/>
                  </a:lnTo>
                  <a:lnTo>
                    <a:pt x="5404" y="223"/>
                  </a:lnTo>
                  <a:lnTo>
                    <a:pt x="5044" y="141"/>
                  </a:lnTo>
                  <a:lnTo>
                    <a:pt x="4683" y="71"/>
                  </a:lnTo>
                  <a:lnTo>
                    <a:pt x="4323" y="24"/>
                  </a:lnTo>
                  <a:lnTo>
                    <a:pt x="3962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5" name="Google Shape;785;p39"/>
          <p:cNvSpPr txBox="1">
            <a:spLocks noGrp="1"/>
          </p:cNvSpPr>
          <p:nvPr>
            <p:ph type="title"/>
          </p:nvPr>
        </p:nvSpPr>
        <p:spPr>
          <a:xfrm>
            <a:off x="1115616" y="-92546"/>
            <a:ext cx="3108600" cy="9838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Зачем?</a:t>
            </a:r>
            <a:endParaRPr dirty="0"/>
          </a:p>
        </p:txBody>
      </p:sp>
      <p:sp>
        <p:nvSpPr>
          <p:cNvPr id="2" name="Овал 1"/>
          <p:cNvSpPr/>
          <p:nvPr/>
        </p:nvSpPr>
        <p:spPr>
          <a:xfrm>
            <a:off x="7775848" y="1056984"/>
            <a:ext cx="1368152" cy="18748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9" name="Овал 218"/>
          <p:cNvSpPr/>
          <p:nvPr/>
        </p:nvSpPr>
        <p:spPr>
          <a:xfrm>
            <a:off x="7435369" y="2673113"/>
            <a:ext cx="1368152" cy="18748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3" name="Picture 3" descr="C:\Users\Stas\Desktop\ОБЩЕЕ\БРЕНДИРОВАНИЕ\Рисунок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848" y="123478"/>
            <a:ext cx="581764" cy="56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6DFF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41"/>
          <p:cNvSpPr txBox="1">
            <a:spLocks noGrp="1"/>
          </p:cNvSpPr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Самостоятельная робототехника</a:t>
            </a:r>
            <a:endParaRPr dirty="0"/>
          </a:p>
        </p:txBody>
      </p:sp>
      <p:sp>
        <p:nvSpPr>
          <p:cNvPr id="798" name="Google Shape;798;p41"/>
          <p:cNvSpPr txBox="1">
            <a:spLocks noGrp="1"/>
          </p:cNvSpPr>
          <p:nvPr>
            <p:ph type="subTitle" idx="1"/>
          </p:nvPr>
        </p:nvSpPr>
        <p:spPr>
          <a:xfrm>
            <a:off x="720000" y="1049425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dirty="0" smtClean="0"/>
              <a:t>3-</a:t>
            </a:r>
            <a:r>
              <a:rPr lang="en-US" dirty="0" smtClean="0"/>
              <a:t>D </a:t>
            </a:r>
            <a:r>
              <a:rPr lang="ru-RU" dirty="0" smtClean="0"/>
              <a:t>ручка</a:t>
            </a:r>
            <a:endParaRPr dirty="0"/>
          </a:p>
        </p:txBody>
      </p:sp>
      <p:sp>
        <p:nvSpPr>
          <p:cNvPr id="800" name="Google Shape;800;p41"/>
          <p:cNvSpPr txBox="1">
            <a:spLocks noGrp="1"/>
          </p:cNvSpPr>
          <p:nvPr>
            <p:ph type="subTitle" idx="3"/>
          </p:nvPr>
        </p:nvSpPr>
        <p:spPr>
          <a:xfrm>
            <a:off x="2843808" y="1059582"/>
            <a:ext cx="324036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dirty="0" smtClean="0"/>
              <a:t>Программа «Кулибин»</a:t>
            </a:r>
            <a:endParaRPr dirty="0"/>
          </a:p>
        </p:txBody>
      </p:sp>
      <p:sp>
        <p:nvSpPr>
          <p:cNvPr id="802" name="Google Shape;802;p41"/>
          <p:cNvSpPr txBox="1">
            <a:spLocks noGrp="1"/>
          </p:cNvSpPr>
          <p:nvPr>
            <p:ph type="subTitle" idx="5"/>
          </p:nvPr>
        </p:nvSpPr>
        <p:spPr>
          <a:xfrm>
            <a:off x="6087600" y="1049425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dirty="0" smtClean="0"/>
              <a:t>Конструкторы</a:t>
            </a:r>
            <a:endParaRPr dirty="0"/>
          </a:p>
        </p:txBody>
      </p:sp>
      <p:pic>
        <p:nvPicPr>
          <p:cNvPr id="1026" name="Picture 2" descr="C:\Users\Stas\Desktop\Снимок экрана 2024-03-26 1020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55781"/>
            <a:ext cx="2081049" cy="2101183"/>
          </a:xfrm>
          <a:prstGeom prst="ellipse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as\Desktop\5fad00231e080531ad78c0ce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12625"/>
            <a:ext cx="1987497" cy="1987497"/>
          </a:xfrm>
          <a:prstGeom prst="ellipse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tas\Desktop\71dNNW+ImvL._SL1500_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1" r="13830"/>
          <a:stretch/>
        </p:blipFill>
        <p:spPr bwMode="auto">
          <a:xfrm>
            <a:off x="6228184" y="1779661"/>
            <a:ext cx="1944215" cy="1987497"/>
          </a:xfrm>
          <a:prstGeom prst="ellipse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tas\Desktop\ОБЩЕЕ\БРЕНДИРОВАНИЕ\Рисунок1.t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202619"/>
            <a:ext cx="581764" cy="56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6DFF"/>
        </a:solidFill>
        <a:effectLst/>
      </p:bgPr>
    </p:bg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37"/>
          <p:cNvSpPr txBox="1">
            <a:spLocks noGrp="1"/>
          </p:cNvSpPr>
          <p:nvPr>
            <p:ph type="title"/>
          </p:nvPr>
        </p:nvSpPr>
        <p:spPr>
          <a:xfrm>
            <a:off x="1619672" y="915566"/>
            <a:ext cx="2610300" cy="7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FF99FF"/>
                </a:solidFill>
              </a:rPr>
              <a:t>Постановка</a:t>
            </a:r>
            <a:br>
              <a:rPr lang="ru-RU" dirty="0" smtClean="0">
                <a:solidFill>
                  <a:srgbClr val="FF99FF"/>
                </a:solidFill>
              </a:rPr>
            </a:br>
            <a:r>
              <a:rPr lang="ru-RU" dirty="0" smtClean="0">
                <a:solidFill>
                  <a:srgbClr val="FF99FF"/>
                </a:solidFill>
              </a:rPr>
              <a:t>проблемы.</a:t>
            </a:r>
            <a:endParaRPr dirty="0">
              <a:solidFill>
                <a:srgbClr val="FF99FF"/>
              </a:solidFill>
            </a:endParaRPr>
          </a:p>
        </p:txBody>
      </p:sp>
      <p:sp>
        <p:nvSpPr>
          <p:cNvPr id="522" name="Google Shape;522;p37"/>
          <p:cNvSpPr txBox="1">
            <a:spLocks noGrp="1"/>
          </p:cNvSpPr>
          <p:nvPr>
            <p:ph type="title" idx="2"/>
          </p:nvPr>
        </p:nvSpPr>
        <p:spPr>
          <a:xfrm>
            <a:off x="921847" y="896031"/>
            <a:ext cx="697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523" name="Google Shape;523;p37"/>
          <p:cNvSpPr txBox="1">
            <a:spLocks noGrp="1"/>
          </p:cNvSpPr>
          <p:nvPr>
            <p:ph type="subTitle" idx="1"/>
          </p:nvPr>
        </p:nvSpPr>
        <p:spPr>
          <a:xfrm>
            <a:off x="1619672" y="1727038"/>
            <a:ext cx="2184000" cy="8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dirty="0" smtClean="0"/>
              <a:t>Предоставляются возможности и условия кейса.</a:t>
            </a:r>
            <a:endParaRPr dirty="0"/>
          </a:p>
        </p:txBody>
      </p:sp>
      <p:sp>
        <p:nvSpPr>
          <p:cNvPr id="524" name="Google Shape;524;p37"/>
          <p:cNvSpPr txBox="1">
            <a:spLocks noGrp="1"/>
          </p:cNvSpPr>
          <p:nvPr>
            <p:ph type="title" idx="3"/>
          </p:nvPr>
        </p:nvSpPr>
        <p:spPr>
          <a:xfrm>
            <a:off x="4653897" y="915566"/>
            <a:ext cx="1857300" cy="7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FF99FF"/>
                </a:solidFill>
              </a:rPr>
              <a:t>Мозговой штурм.</a:t>
            </a:r>
            <a:endParaRPr dirty="0">
              <a:solidFill>
                <a:srgbClr val="FF99FF"/>
              </a:solidFill>
            </a:endParaRPr>
          </a:p>
        </p:txBody>
      </p:sp>
      <p:sp>
        <p:nvSpPr>
          <p:cNvPr id="525" name="Google Shape;525;p37"/>
          <p:cNvSpPr txBox="1">
            <a:spLocks noGrp="1"/>
          </p:cNvSpPr>
          <p:nvPr>
            <p:ph type="title" idx="4"/>
          </p:nvPr>
        </p:nvSpPr>
        <p:spPr>
          <a:xfrm>
            <a:off x="3956072" y="896031"/>
            <a:ext cx="697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26" name="Google Shape;526;p37"/>
          <p:cNvSpPr txBox="1">
            <a:spLocks noGrp="1"/>
          </p:cNvSpPr>
          <p:nvPr>
            <p:ph type="subTitle" idx="5"/>
          </p:nvPr>
        </p:nvSpPr>
        <p:spPr>
          <a:xfrm>
            <a:off x="4653897" y="1727038"/>
            <a:ext cx="2211600" cy="8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dirty="0" smtClean="0"/>
              <a:t>Анализ возможных вариантов решения кейса(теоретическая часть). </a:t>
            </a:r>
            <a:endParaRPr dirty="0"/>
          </a:p>
        </p:txBody>
      </p:sp>
      <p:sp>
        <p:nvSpPr>
          <p:cNvPr id="527" name="Google Shape;527;p37"/>
          <p:cNvSpPr txBox="1">
            <a:spLocks noGrp="1"/>
          </p:cNvSpPr>
          <p:nvPr>
            <p:ph type="title" idx="6"/>
          </p:nvPr>
        </p:nvSpPr>
        <p:spPr>
          <a:xfrm>
            <a:off x="3169419" y="2931790"/>
            <a:ext cx="2054700" cy="7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FF99FF"/>
                </a:solidFill>
              </a:rPr>
              <a:t>Реализация.</a:t>
            </a:r>
            <a:endParaRPr dirty="0">
              <a:solidFill>
                <a:srgbClr val="FF99FF"/>
              </a:solidFill>
            </a:endParaRPr>
          </a:p>
        </p:txBody>
      </p:sp>
      <p:sp>
        <p:nvSpPr>
          <p:cNvPr id="528" name="Google Shape;528;p37"/>
          <p:cNvSpPr txBox="1">
            <a:spLocks noGrp="1"/>
          </p:cNvSpPr>
          <p:nvPr>
            <p:ph type="title" idx="7"/>
          </p:nvPr>
        </p:nvSpPr>
        <p:spPr>
          <a:xfrm>
            <a:off x="2471594" y="2912254"/>
            <a:ext cx="697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529" name="Google Shape;529;p37"/>
          <p:cNvSpPr txBox="1">
            <a:spLocks noGrp="1"/>
          </p:cNvSpPr>
          <p:nvPr>
            <p:ph type="subTitle" idx="8"/>
          </p:nvPr>
        </p:nvSpPr>
        <p:spPr>
          <a:xfrm>
            <a:off x="3193043" y="3363838"/>
            <a:ext cx="2211600" cy="8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dirty="0" smtClean="0"/>
              <a:t>Решение кейса (практическая часть-создание объекта)</a:t>
            </a:r>
            <a:endParaRPr dirty="0"/>
          </a:p>
        </p:txBody>
      </p:sp>
      <p:sp>
        <p:nvSpPr>
          <p:cNvPr id="530" name="Google Shape;530;p37"/>
          <p:cNvSpPr txBox="1">
            <a:spLocks noGrp="1"/>
          </p:cNvSpPr>
          <p:nvPr>
            <p:ph type="title" idx="9"/>
          </p:nvPr>
        </p:nvSpPr>
        <p:spPr>
          <a:xfrm>
            <a:off x="6203644" y="2931790"/>
            <a:ext cx="2184000" cy="7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>
                <a:solidFill>
                  <a:srgbClr val="FF99FF"/>
                </a:solidFill>
              </a:rPr>
              <a:t>Испытание.</a:t>
            </a:r>
            <a:endParaRPr dirty="0">
              <a:solidFill>
                <a:srgbClr val="FF99FF"/>
              </a:solidFill>
            </a:endParaRPr>
          </a:p>
        </p:txBody>
      </p:sp>
      <p:sp>
        <p:nvSpPr>
          <p:cNvPr id="531" name="Google Shape;531;p37"/>
          <p:cNvSpPr txBox="1">
            <a:spLocks noGrp="1"/>
          </p:cNvSpPr>
          <p:nvPr>
            <p:ph type="title" idx="13"/>
          </p:nvPr>
        </p:nvSpPr>
        <p:spPr>
          <a:xfrm>
            <a:off x="5505819" y="2912254"/>
            <a:ext cx="697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532" name="Google Shape;532;p37"/>
          <p:cNvSpPr txBox="1">
            <a:spLocks noGrp="1"/>
          </p:cNvSpPr>
          <p:nvPr>
            <p:ph type="subTitle" idx="14"/>
          </p:nvPr>
        </p:nvSpPr>
        <p:spPr>
          <a:xfrm>
            <a:off x="6227268" y="3363838"/>
            <a:ext cx="2211600" cy="8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dirty="0" smtClean="0"/>
              <a:t>Апробация кейса и его модернизация. Обсуждение работы соперников </a:t>
            </a:r>
            <a:endParaRPr dirty="0"/>
          </a:p>
        </p:txBody>
      </p:sp>
      <p:sp>
        <p:nvSpPr>
          <p:cNvPr id="533" name="Google Shape;533;p37"/>
          <p:cNvSpPr/>
          <p:nvPr/>
        </p:nvSpPr>
        <p:spPr>
          <a:xfrm>
            <a:off x="8157926" y="197622"/>
            <a:ext cx="781500" cy="781500"/>
          </a:xfrm>
          <a:custGeom>
            <a:avLst/>
            <a:gdLst/>
            <a:ahLst/>
            <a:cxnLst/>
            <a:rect l="l" t="t" r="r" b="b"/>
            <a:pathLst>
              <a:path w="8330" h="8330" extrusionOk="0">
                <a:moveTo>
                  <a:pt x="1106" y="2615"/>
                </a:moveTo>
                <a:lnTo>
                  <a:pt x="1106" y="2615"/>
                </a:lnTo>
                <a:lnTo>
                  <a:pt x="1349" y="2237"/>
                </a:lnTo>
                <a:lnTo>
                  <a:pt x="1618" y="1887"/>
                </a:lnTo>
                <a:lnTo>
                  <a:pt x="1322" y="1105"/>
                </a:lnTo>
                <a:lnTo>
                  <a:pt x="2481" y="350"/>
                </a:lnTo>
                <a:lnTo>
                  <a:pt x="3074" y="943"/>
                </a:lnTo>
                <a:lnTo>
                  <a:pt x="3074" y="943"/>
                </a:lnTo>
                <a:lnTo>
                  <a:pt x="3532" y="836"/>
                </a:lnTo>
                <a:lnTo>
                  <a:pt x="3963" y="782"/>
                </a:lnTo>
                <a:lnTo>
                  <a:pt x="4341" y="0"/>
                </a:lnTo>
                <a:lnTo>
                  <a:pt x="5688" y="297"/>
                </a:lnTo>
                <a:lnTo>
                  <a:pt x="5688" y="1132"/>
                </a:lnTo>
                <a:lnTo>
                  <a:pt x="5688" y="1132"/>
                </a:lnTo>
                <a:lnTo>
                  <a:pt x="6066" y="1375"/>
                </a:lnTo>
                <a:lnTo>
                  <a:pt x="6416" y="1644"/>
                </a:lnTo>
                <a:lnTo>
                  <a:pt x="7198" y="1348"/>
                </a:lnTo>
                <a:lnTo>
                  <a:pt x="7953" y="2507"/>
                </a:lnTo>
                <a:lnTo>
                  <a:pt x="7387" y="3127"/>
                </a:lnTo>
                <a:lnTo>
                  <a:pt x="7387" y="3127"/>
                </a:lnTo>
                <a:lnTo>
                  <a:pt x="7494" y="3558"/>
                </a:lnTo>
                <a:lnTo>
                  <a:pt x="7548" y="4016"/>
                </a:lnTo>
                <a:lnTo>
                  <a:pt x="8330" y="4367"/>
                </a:lnTo>
                <a:lnTo>
                  <a:pt x="8034" y="5715"/>
                </a:lnTo>
                <a:lnTo>
                  <a:pt x="7198" y="5715"/>
                </a:lnTo>
                <a:lnTo>
                  <a:pt x="7198" y="5715"/>
                </a:lnTo>
                <a:lnTo>
                  <a:pt x="6982" y="6119"/>
                </a:lnTo>
                <a:lnTo>
                  <a:pt x="6686" y="6469"/>
                </a:lnTo>
                <a:lnTo>
                  <a:pt x="6982" y="7224"/>
                </a:lnTo>
                <a:lnTo>
                  <a:pt x="5823" y="7979"/>
                </a:lnTo>
                <a:lnTo>
                  <a:pt x="5230" y="7386"/>
                </a:lnTo>
                <a:lnTo>
                  <a:pt x="5230" y="7386"/>
                </a:lnTo>
                <a:lnTo>
                  <a:pt x="4772" y="7521"/>
                </a:lnTo>
                <a:lnTo>
                  <a:pt x="4341" y="7547"/>
                </a:lnTo>
                <a:lnTo>
                  <a:pt x="3963" y="8329"/>
                </a:lnTo>
                <a:lnTo>
                  <a:pt x="2615" y="8033"/>
                </a:lnTo>
                <a:lnTo>
                  <a:pt x="2615" y="7197"/>
                </a:lnTo>
                <a:lnTo>
                  <a:pt x="2615" y="7197"/>
                </a:lnTo>
                <a:lnTo>
                  <a:pt x="2238" y="6981"/>
                </a:lnTo>
                <a:lnTo>
                  <a:pt x="1888" y="6685"/>
                </a:lnTo>
                <a:lnTo>
                  <a:pt x="1106" y="6981"/>
                </a:lnTo>
                <a:lnTo>
                  <a:pt x="351" y="5822"/>
                </a:lnTo>
                <a:lnTo>
                  <a:pt x="944" y="5229"/>
                </a:lnTo>
                <a:lnTo>
                  <a:pt x="944" y="5229"/>
                </a:lnTo>
                <a:lnTo>
                  <a:pt x="836" y="4771"/>
                </a:lnTo>
                <a:lnTo>
                  <a:pt x="783" y="4340"/>
                </a:lnTo>
                <a:lnTo>
                  <a:pt x="1" y="3989"/>
                </a:lnTo>
                <a:lnTo>
                  <a:pt x="297" y="2615"/>
                </a:lnTo>
                <a:lnTo>
                  <a:pt x="1133" y="2615"/>
                </a:lnTo>
                <a:lnTo>
                  <a:pt x="1106" y="2615"/>
                </a:lnTo>
                <a:close/>
                <a:moveTo>
                  <a:pt x="2696" y="3801"/>
                </a:moveTo>
                <a:lnTo>
                  <a:pt x="2696" y="3801"/>
                </a:lnTo>
                <a:lnTo>
                  <a:pt x="2669" y="4097"/>
                </a:lnTo>
                <a:lnTo>
                  <a:pt x="2696" y="4394"/>
                </a:lnTo>
                <a:lnTo>
                  <a:pt x="2777" y="4663"/>
                </a:lnTo>
                <a:lnTo>
                  <a:pt x="2912" y="4906"/>
                </a:lnTo>
                <a:lnTo>
                  <a:pt x="3074" y="5148"/>
                </a:lnTo>
                <a:lnTo>
                  <a:pt x="3289" y="5337"/>
                </a:lnTo>
                <a:lnTo>
                  <a:pt x="3559" y="5472"/>
                </a:lnTo>
                <a:lnTo>
                  <a:pt x="3828" y="5553"/>
                </a:lnTo>
                <a:lnTo>
                  <a:pt x="3828" y="5553"/>
                </a:lnTo>
                <a:lnTo>
                  <a:pt x="4125" y="5607"/>
                </a:lnTo>
                <a:lnTo>
                  <a:pt x="4421" y="5580"/>
                </a:lnTo>
                <a:lnTo>
                  <a:pt x="4691" y="5499"/>
                </a:lnTo>
                <a:lnTo>
                  <a:pt x="4961" y="5364"/>
                </a:lnTo>
                <a:lnTo>
                  <a:pt x="5176" y="5175"/>
                </a:lnTo>
                <a:lnTo>
                  <a:pt x="5365" y="4960"/>
                </a:lnTo>
                <a:lnTo>
                  <a:pt x="5500" y="4717"/>
                </a:lnTo>
                <a:lnTo>
                  <a:pt x="5608" y="4421"/>
                </a:lnTo>
                <a:lnTo>
                  <a:pt x="5608" y="4421"/>
                </a:lnTo>
                <a:lnTo>
                  <a:pt x="5634" y="4124"/>
                </a:lnTo>
                <a:lnTo>
                  <a:pt x="5608" y="3828"/>
                </a:lnTo>
                <a:lnTo>
                  <a:pt x="5527" y="3558"/>
                </a:lnTo>
                <a:lnTo>
                  <a:pt x="5392" y="3315"/>
                </a:lnTo>
                <a:lnTo>
                  <a:pt x="5230" y="3100"/>
                </a:lnTo>
                <a:lnTo>
                  <a:pt x="5015" y="2911"/>
                </a:lnTo>
                <a:lnTo>
                  <a:pt x="4745" y="2749"/>
                </a:lnTo>
                <a:lnTo>
                  <a:pt x="4475" y="2669"/>
                </a:lnTo>
                <a:lnTo>
                  <a:pt x="4475" y="2669"/>
                </a:lnTo>
                <a:lnTo>
                  <a:pt x="4475" y="2669"/>
                </a:lnTo>
                <a:lnTo>
                  <a:pt x="4179" y="2615"/>
                </a:lnTo>
                <a:lnTo>
                  <a:pt x="3882" y="2642"/>
                </a:lnTo>
                <a:lnTo>
                  <a:pt x="3613" y="2722"/>
                </a:lnTo>
                <a:lnTo>
                  <a:pt x="3343" y="2857"/>
                </a:lnTo>
                <a:lnTo>
                  <a:pt x="3128" y="3046"/>
                </a:lnTo>
                <a:lnTo>
                  <a:pt x="2939" y="3262"/>
                </a:lnTo>
                <a:lnTo>
                  <a:pt x="2804" y="3504"/>
                </a:lnTo>
                <a:lnTo>
                  <a:pt x="2696" y="3801"/>
                </a:lnTo>
                <a:lnTo>
                  <a:pt x="2696" y="3801"/>
                </a:lnTo>
                <a:close/>
              </a:path>
            </a:pathLst>
          </a:custGeom>
          <a:solidFill>
            <a:srgbClr val="4861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371;p46"/>
          <p:cNvSpPr txBox="1">
            <a:spLocks/>
          </p:cNvSpPr>
          <p:nvPr/>
        </p:nvSpPr>
        <p:spPr>
          <a:xfrm>
            <a:off x="720000" y="12347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None/>
              <a:defRPr sz="1400" b="0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None/>
              <a:defRPr sz="1400" b="0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None/>
              <a:defRPr sz="1400" b="0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None/>
              <a:defRPr sz="1400" b="0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None/>
              <a:defRPr sz="1400" b="0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None/>
              <a:defRPr sz="1400" b="0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None/>
              <a:defRPr sz="1400" b="0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mfortaa"/>
              <a:buNone/>
              <a:defRPr sz="1400" b="0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Comfortaa"/>
              <a:buNone/>
              <a:defRPr sz="1400" b="0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r>
              <a:rPr lang="ru-RU" sz="3200" b="1" dirty="0" smtClean="0">
                <a:latin typeface="Advent Pro" charset="0"/>
              </a:rPr>
              <a:t>Кейс-задания (групповое).</a:t>
            </a:r>
            <a:endParaRPr lang="ru-RU" sz="3200" b="1" dirty="0">
              <a:latin typeface="Advent Pro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957" y="301828"/>
            <a:ext cx="57943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6DFF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41"/>
          <p:cNvSpPr txBox="1">
            <a:spLocks noGrp="1"/>
          </p:cNvSpPr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Пример проектов.</a:t>
            </a:r>
            <a:endParaRPr dirty="0"/>
          </a:p>
        </p:txBody>
      </p:sp>
      <p:pic>
        <p:nvPicPr>
          <p:cNvPr id="22" name="Picture 3" descr="C:\Users\Stas\Desktop\ОБЩЕЕ\БРЕНДИРОВАНИЕ\Рисунок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202619"/>
            <a:ext cx="581764" cy="56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tas\Desktop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9582"/>
            <a:ext cx="4529138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279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6DFF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41"/>
          <p:cNvSpPr txBox="1">
            <a:spLocks noGrp="1"/>
          </p:cNvSpPr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Пример проектов.</a:t>
            </a:r>
            <a:endParaRPr dirty="0"/>
          </a:p>
        </p:txBody>
      </p:sp>
      <p:pic>
        <p:nvPicPr>
          <p:cNvPr id="22" name="Picture 3" descr="C:\Users\Stas\Desktop\ОБЩЕЕ\БРЕНДИРОВАНИЕ\Рисунок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202619"/>
            <a:ext cx="581764" cy="56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t="9934" r="8113" b="15562"/>
          <a:stretch/>
        </p:blipFill>
        <p:spPr>
          <a:xfrm>
            <a:off x="1619672" y="1203598"/>
            <a:ext cx="5760640" cy="350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452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6DFF"/>
        </a:solidFill>
        <a:effectLst/>
      </p:bgPr>
    </p:bg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41"/>
          <p:cNvSpPr txBox="1">
            <a:spLocks noGrp="1"/>
          </p:cNvSpPr>
          <p:nvPr>
            <p:ph type="title"/>
          </p:nvPr>
        </p:nvSpPr>
        <p:spPr>
          <a:xfrm>
            <a:off x="720000" y="34934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Спасибо за внимание!</a:t>
            </a:r>
            <a:endParaRPr dirty="0"/>
          </a:p>
        </p:txBody>
      </p:sp>
      <p:pic>
        <p:nvPicPr>
          <p:cNvPr id="22" name="Picture 3" descr="C:\Users\Stas\Desktop\ОБЩЕЕ\БРЕНДИРОВАНИЕ\Рисунок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202619"/>
            <a:ext cx="581764" cy="56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Stas\Desktop\КРУЖОК РОБОMIX\Фото с кружка РобоMix\HbAerBmDwx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31590"/>
            <a:ext cx="4759400" cy="356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035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bot Pitch Deck by Slidesgo">
  <a:themeElements>
    <a:clrScheme name="Simple Light">
      <a:dk1>
        <a:srgbClr val="526DFF"/>
      </a:dk1>
      <a:lt1>
        <a:srgbClr val="FFFFFF"/>
      </a:lt1>
      <a:dk2>
        <a:srgbClr val="FFDA6C"/>
      </a:dk2>
      <a:lt2>
        <a:srgbClr val="F1C232"/>
      </a:lt2>
      <a:accent1>
        <a:srgbClr val="4861E7"/>
      </a:accent1>
      <a:accent2>
        <a:srgbClr val="FFF2CC"/>
      </a:accent2>
      <a:accent3>
        <a:srgbClr val="FFFFFF"/>
      </a:accent3>
      <a:accent4>
        <a:srgbClr val="526DFF"/>
      </a:accent4>
      <a:accent5>
        <a:srgbClr val="FFDA6C"/>
      </a:accent5>
      <a:accent6>
        <a:srgbClr val="F1C232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</TotalTime>
  <Words>113</Words>
  <Application>Microsoft Office PowerPoint</Application>
  <PresentationFormat>Экран (16:9)</PresentationFormat>
  <Paragraphs>30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Comfortaa</vt:lpstr>
      <vt:lpstr>Advent Pro</vt:lpstr>
      <vt:lpstr>Bebas Neue</vt:lpstr>
      <vt:lpstr>Crobot Pitch Deck by Slidesgo</vt:lpstr>
      <vt:lpstr>Опыт интеграции робототехники в общеобразовательный предмет «Технология»</vt:lpstr>
      <vt:lpstr>Зачем?</vt:lpstr>
      <vt:lpstr>Самостоятельная робототехника</vt:lpstr>
      <vt:lpstr>Постановка проблемы.</vt:lpstr>
      <vt:lpstr>Пример проектов.</vt:lpstr>
      <vt:lpstr>Пример проектов.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CROBOT  PITCH DECK</dc:title>
  <dc:creator>Stas</dc:creator>
  <cp:lastModifiedBy>Stas</cp:lastModifiedBy>
  <cp:revision>19</cp:revision>
  <dcterms:modified xsi:type="dcterms:W3CDTF">2025-04-18T07:14:57Z</dcterms:modified>
</cp:coreProperties>
</file>