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65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091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2364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64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5286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031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824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27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517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902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25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514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11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005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935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061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E4626-5BAF-4284-85E3-5253CDD31D6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0107429-F1CC-4336-AA74-CEE4ADE33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50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96707A-8CEC-FF04-EE6C-81820E9E64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706437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связаны между собой ?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52B3CE-41D6-72AB-30F4-307A6C1AFB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61788" y="3830041"/>
            <a:ext cx="7644187" cy="302795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1C542BA-BBC9-9CF5-7371-6A11EF33E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241" y="2963778"/>
            <a:ext cx="3239971" cy="246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6F9D0B5-42AB-2054-22B0-7F958E6E8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945" y="2963778"/>
            <a:ext cx="3692287" cy="246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058410E4-968D-E269-A025-C984AAC29F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265" y="2963778"/>
            <a:ext cx="3293025" cy="2479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897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E042CE-2FBF-E44A-E8AA-ACB6EF415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Рожь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9A1F1BB7-2475-DFB7-3702-8F5A08F75AD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25" y="1959429"/>
            <a:ext cx="4572000" cy="364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ED290648-24FE-AE9C-C6A3-6BF89C929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305" y="1959429"/>
            <a:ext cx="4283723" cy="356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083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F486A7-F038-75FA-00AA-B712FF522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Гречиха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DFBC4DF7-94C3-CF50-96C9-F4AC4EDE7D3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905000"/>
            <a:ext cx="5096069" cy="391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D693FB92-EE2E-8CA5-1549-D49C588F1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379" y="1838131"/>
            <a:ext cx="4864356" cy="398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390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94459B-D936-4F16-6D9E-DD124FC48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Как связаны дуб, кабан, волк?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851AEAF-18BC-2089-B4F8-8AE7BD95CF3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97579"/>
            <a:ext cx="3252788" cy="2437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2D44752D-B9A6-8E45-F885-38633B1C1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773" y="1384485"/>
            <a:ext cx="4444481" cy="2663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8FBE24BC-715E-C9DD-8A4C-3CDBC9D8E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147" y="3935266"/>
            <a:ext cx="457200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56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0849B8-35D4-E871-76F7-57CB7934A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Чем похожи и чем отличаются?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ADA0F43-0C5D-CB40-F478-AD56D0DA2F6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318" y="1690688"/>
            <a:ext cx="3428622" cy="457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B121773D-0A9D-2303-88DC-4374AF834B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690687"/>
            <a:ext cx="4180114" cy="445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819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640818-8FFA-FFF9-3CD6-5A08025A9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Чем похожи и чем отличаются?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114A75E-0FCF-311B-FF8B-FC61CB661A6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03" y="1690688"/>
            <a:ext cx="5626359" cy="4448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упить Можжевельник казацкий Juniperus sabina - в питомнике Флорини">
            <a:extLst>
              <a:ext uri="{FF2B5EF4-FFF2-40B4-BE49-F238E27FC236}">
                <a16:creationId xmlns:a16="http://schemas.microsoft.com/office/drawing/2014/main" id="{CE3B1BC0-FF3D-6D97-8A9B-E17989052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948" y="1690689"/>
            <a:ext cx="4864852" cy="444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295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DC147C-7116-C479-C19F-887FD718F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Чем похожи и чем отличаются?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306AB449-3175-1344-4AEE-78D3AA5539D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2355995"/>
            <a:ext cx="4650824" cy="348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4535888A-FAC6-E630-8915-3CB6C5466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2355996"/>
            <a:ext cx="5228091" cy="348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581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33B7EA-39B9-5DA8-D9F9-0AADD4CB1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   Мать-и-мачеха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F37544CD-8737-F01E-2F8C-5B9CBE4A20D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971" y="1690688"/>
            <a:ext cx="45529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074AA942-0F78-5E09-E232-73B165518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910" y="1690688"/>
            <a:ext cx="4572000" cy="304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647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C449F9-B82F-3DD8-DFCD-75C1202F0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Медуница 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FB952D8F-B037-48B6-02D0-1883AC2F3E0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180" y="1690688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4A3B7C0A-5D94-0604-BCAD-4C7ECEA6D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850" y="1690688"/>
            <a:ext cx="40671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6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4AB39F-7F38-11BC-406E-2533FC38F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Первоцвет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393A8F6B-4713-41D5-FCC5-2E01C1FF819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953" y="1905000"/>
            <a:ext cx="393382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04D632EF-B39C-AF25-2FD0-CAC801B54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825" y="1905000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050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4E10C6-8F22-2670-4304-14C1701C7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Пшеница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E1055BC9-1F24-0F0B-AF15-ABFD0B47FBE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67" y="1938336"/>
            <a:ext cx="5255104" cy="342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1DA7875E-C020-8DED-6A28-679AB55C1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692" y="1938336"/>
            <a:ext cx="5727961" cy="342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87857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</TotalTime>
  <Words>43</Words>
  <Application>Microsoft Office PowerPoint</Application>
  <PresentationFormat>Широкоэкранный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Легкий дым</vt:lpstr>
      <vt:lpstr>Как связаны между собой ?</vt:lpstr>
      <vt:lpstr>            Как связаны дуб, кабан, волк?</vt:lpstr>
      <vt:lpstr>      Чем похожи и чем отличаются?</vt:lpstr>
      <vt:lpstr>        Чем похожи и чем отличаются?</vt:lpstr>
      <vt:lpstr>           Чем похожи и чем отличаются?</vt:lpstr>
      <vt:lpstr>                        Мать-и-мачеха</vt:lpstr>
      <vt:lpstr>Медуница </vt:lpstr>
      <vt:lpstr> Первоцвет</vt:lpstr>
      <vt:lpstr>Пшеница</vt:lpstr>
      <vt:lpstr>Рожь</vt:lpstr>
      <vt:lpstr>Гречиха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Пользователь</dc:creator>
  <cp:lastModifiedBy>Пользователь</cp:lastModifiedBy>
  <cp:revision>1</cp:revision>
  <dcterms:created xsi:type="dcterms:W3CDTF">2024-11-15T08:19:25Z</dcterms:created>
  <dcterms:modified xsi:type="dcterms:W3CDTF">2024-11-15T08:20:52Z</dcterms:modified>
</cp:coreProperties>
</file>