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9" r:id="rId2"/>
    <p:sldId id="257" r:id="rId3"/>
    <p:sldId id="258" r:id="rId4"/>
    <p:sldId id="260" r:id="rId5"/>
    <p:sldId id="261" r:id="rId6"/>
    <p:sldId id="271" r:id="rId7"/>
    <p:sldId id="263" r:id="rId8"/>
    <p:sldId id="264" r:id="rId9"/>
    <p:sldId id="265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4E21C-C5BB-43BE-BBE2-55D36C6A6FDC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152E0-D78A-4D3C-BD77-E6B74654E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88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692696"/>
            <a:ext cx="54006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dirty="0" err="1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 как средство развития речи детей 2-3 лет »</a:t>
            </a:r>
          </a:p>
          <a:p>
            <a:pPr algn="ctr"/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4110" y="5517232"/>
            <a:ext cx="24529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cap="none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ctr"/>
            <a:r>
              <a:rPr lang="ru-RU" sz="2400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2400" cap="none" spc="15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Пасичнюк</a:t>
            </a:r>
            <a:r>
              <a:rPr lang="ru-RU" sz="2400" cap="none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С.Н.</a:t>
            </a:r>
            <a:endParaRPr lang="ru-RU" sz="2400" cap="none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437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7" y="188640"/>
            <a:ext cx="7056785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по   сказкам  ( выделить героев, определить их характер).</a:t>
            </a:r>
          </a:p>
          <a:p>
            <a:pPr algn="ctr"/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21" y="1628800"/>
            <a:ext cx="3563692" cy="33123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956298"/>
            <a:ext cx="3416077" cy="29017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454" y="4581525"/>
            <a:ext cx="2009775" cy="22764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4869160"/>
            <a:ext cx="2143125" cy="19888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556792"/>
            <a:ext cx="3084948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01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0648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endParaRPr lang="ru-RU" sz="4400" b="1" cap="none" spc="1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7015" y="1102097"/>
            <a:ext cx="885698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Консультация </a:t>
            </a:r>
            <a:r>
              <a:rPr lang="ru-RU" sz="2400" dirty="0"/>
              <a:t>для родителей на тему: « </a:t>
            </a:r>
            <a:r>
              <a:rPr lang="ru-RU" sz="2400" dirty="0" err="1"/>
              <a:t>Сказкотерапия</a:t>
            </a:r>
            <a:r>
              <a:rPr lang="ru-RU" sz="2400" dirty="0"/>
              <a:t> </a:t>
            </a:r>
            <a:r>
              <a:rPr lang="ru-RU" sz="2400" dirty="0" smtClean="0"/>
              <a:t>как     средство </a:t>
            </a:r>
            <a:r>
              <a:rPr lang="ru-RU" sz="2400" dirty="0"/>
              <a:t>снятия детской тревожности » </a:t>
            </a:r>
            <a:endParaRPr lang="ru-RU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/>
              <a:t>Помощь </a:t>
            </a:r>
            <a:r>
              <a:rPr lang="ru-RU" sz="2400" dirty="0"/>
              <a:t>родителей  в подборе сказок.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/>
              <a:t>Чтение </a:t>
            </a:r>
            <a:r>
              <a:rPr lang="ru-RU" sz="2400" dirty="0"/>
              <a:t>сказок с родителями дома.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ru-RU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599" y="1904998"/>
            <a:ext cx="3073401" cy="3140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221088"/>
            <a:ext cx="1800225" cy="2543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933056"/>
            <a:ext cx="2304648" cy="27218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025" y="3284984"/>
            <a:ext cx="3534087" cy="347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31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3" y="260648"/>
            <a:ext cx="901712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педагогами:</a:t>
            </a:r>
            <a:endParaRPr lang="ru-RU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33" y="1124744"/>
            <a:ext cx="91177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Сбор книжных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иллюстраций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Памятка для воспитателя: «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дошкольном возрасте».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564904"/>
            <a:ext cx="60960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140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561662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01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7056784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i="1" dirty="0">
                <a:latin typeface="Century Gothic" pitchFamily="34" charset="0"/>
              </a:rPr>
              <a:t>«Через сказку, фантазию, игру, через неповторимое детское творчество – верная дорога к сердцу ребёнка. Сказка, фантазия – это ключик, с помощью которого можно открыть эти истоки, и они забьют животворными ключами…» В.А. </a:t>
            </a:r>
            <a:r>
              <a:rPr lang="ru-RU" sz="2400" i="1" dirty="0" smtClean="0">
                <a:latin typeface="Century Gothic" pitchFamily="34" charset="0"/>
              </a:rPr>
              <a:t>Сухомлинский.</a:t>
            </a:r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501009"/>
            <a:ext cx="5544616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7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86355"/>
            <a:ext cx="830685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000" b="1" dirty="0" smtClean="0"/>
              <a:t>Актуальност</a:t>
            </a:r>
            <a:r>
              <a:rPr lang="ru-RU" sz="2000" dirty="0" smtClean="0"/>
              <a:t>ь</a:t>
            </a:r>
            <a:r>
              <a:rPr lang="ru-RU" sz="2000" dirty="0"/>
              <a:t>: Данная тема очень актуальна для дошкольного образования, ведь овладение правильной связной речью способствует формирование у ребенка уверенности в себе, развитию мышления, коммуникативных качеств. Развитие связной речи у детей считают одной из главных задач детского сада, так как смысловое развернутое высказывание обеспечивает общение и полноценное взаимодействие детей и взрослых; дает возможность поделиться с ними накопленными впечатлениями, а также получить необходимую информацию. Связное высказывание дошкольника свидетельствует, насколько он владеет богатством родного языка, его грамматическим строем и одновременно отражает уровень готовности ребенка к школе. Язык и речь – это основное средство проявления важнейших психических процессов памяти, восприятия, мышления, а также развития других сфер: коммуникативной и эмоционально – волевой. Речь ребенка является ключевым моментом в его развитии. </a:t>
            </a:r>
            <a:endParaRPr lang="ru-RU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991" y="4797152"/>
            <a:ext cx="1580009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0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856984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Цель :</a:t>
            </a:r>
            <a:r>
              <a:rPr lang="ru-RU" sz="4800" b="1" dirty="0">
                <a:solidFill>
                  <a:srgbClr val="002060"/>
                </a:solidFill>
              </a:rPr>
              <a:t> </a:t>
            </a:r>
            <a:r>
              <a:rPr lang="ru-RU" sz="4800" dirty="0" smtClean="0">
                <a:solidFill>
                  <a:srgbClr val="002060"/>
                </a:solidFill>
              </a:rPr>
              <a:t>Развитие </a:t>
            </a:r>
            <a:r>
              <a:rPr lang="ru-RU" sz="4800" dirty="0">
                <a:solidFill>
                  <a:srgbClr val="002060"/>
                </a:solidFill>
              </a:rPr>
              <a:t>речи и навыков свободного общения у детей.</a:t>
            </a:r>
          </a:p>
          <a:p>
            <a:pPr algn="ctr"/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77072"/>
            <a:ext cx="2448272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212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60648"/>
            <a:ext cx="748883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cap="none" spc="1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4400" cap="none" spc="150" dirty="0" err="1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4400" cap="none" spc="1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Установить контакт с ребенком.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Развивать речевую активность у детей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Развивать у детей память, коммуникативные навыки,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воображение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выразительность речи.</a:t>
            </a:r>
          </a:p>
          <a:p>
            <a:pPr algn="ctr"/>
            <a:r>
              <a:rPr lang="ru-RU" sz="2000" b="1" cap="none" spc="150" dirty="0" smtClean="0">
                <a:ln w="11430"/>
                <a:solidFill>
                  <a:schemeClr val="tx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cap="none" spc="150" dirty="0">
              <a:ln w="11430"/>
              <a:solidFill>
                <a:schemeClr val="tx2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356992"/>
            <a:ext cx="4895578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661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93575" y="1556792"/>
            <a:ext cx="4510473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spc="150" dirty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Отчёт о проделанной работе.</a:t>
            </a:r>
          </a:p>
          <a:p>
            <a:pPr algn="ctr"/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72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3" r="10463"/>
          <a:stretch>
            <a:fillRect/>
          </a:stretch>
        </p:blipFill>
        <p:spPr>
          <a:xfrm>
            <a:off x="4893882" y="764704"/>
            <a:ext cx="3696081" cy="3505671"/>
          </a:xfrm>
          <a:prstGeom prst="roundRect">
            <a:avLst>
              <a:gd name="adj" fmla="val 8059"/>
            </a:avLst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88640"/>
            <a:ext cx="4270178" cy="5328592"/>
          </a:xfrm>
        </p:spPr>
        <p:txBody>
          <a:bodyPr>
            <a:normAutofit/>
          </a:bodyPr>
          <a:lstStyle/>
          <a:p>
            <a:pPr lvl="1" algn="ctr"/>
            <a:r>
              <a:rPr lang="ru-RU" sz="2400" dirty="0" smtClean="0">
                <a:solidFill>
                  <a:schemeClr val="tx2"/>
                </a:solidFill>
              </a:rPr>
              <a:t>Знакомство детей </a:t>
            </a:r>
            <a:r>
              <a:rPr lang="ru-RU" sz="2400" dirty="0">
                <a:solidFill>
                  <a:schemeClr val="tx2"/>
                </a:solidFill>
              </a:rPr>
              <a:t>со </a:t>
            </a:r>
            <a:r>
              <a:rPr lang="ru-RU" sz="2400" dirty="0" smtClean="0">
                <a:solidFill>
                  <a:schemeClr val="tx2"/>
                </a:solidFill>
              </a:rPr>
              <a:t>         сказками</a:t>
            </a:r>
            <a:r>
              <a:rPr lang="ru-RU" sz="2400" b="1" dirty="0">
                <a:solidFill>
                  <a:schemeClr val="tx2"/>
                </a:solidFill>
              </a:rPr>
              <a:t>.</a:t>
            </a:r>
            <a:endParaRPr lang="ru-RU" sz="2400" dirty="0">
              <a:solidFill>
                <a:schemeClr val="tx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Сказки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должны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быть простыми в восприятии, с ярким динамичным развитием сюжета, короткие по содержанию. Преимущество занимают сказки о животных. Для чтения детям берутся сказки : «Курочка Ряба», «Репка» (обр. К. Ушинского); «Как коза избушку построила» (обр. М. Булатова). Во второй младшей группе «Козлятки и волк», обр. К. Ушинского; «Теремок», «Маша и медведь», обр. М. Булатова.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Знакомя малышей со сказкой, необходимо каждый раз напоминать о том, что это - сказка. И постепенно малыши запоминают, что "Курочка Ряба", "Теремок" - это сказки.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5013176"/>
            <a:ext cx="5087394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>
                <a:solidFill>
                  <a:schemeClr val="tx2"/>
                </a:solidFill>
                <a:effectLst/>
              </a:rPr>
              <a:t>Форма работы с детьми.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004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0269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мире сказок»</a:t>
            </a:r>
            <a:endParaRPr lang="ru-RU" sz="4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05063"/>
            <a:ext cx="5522976" cy="25568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29598"/>
            <a:ext cx="3898506" cy="357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54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7768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cap="none" spc="1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Театрализация сказок.</a:t>
            </a:r>
            <a:endParaRPr lang="ru-RU" sz="4000" b="1" cap="none" spc="1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68534"/>
            <a:ext cx="4876800" cy="2895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911536"/>
            <a:ext cx="3611894" cy="28319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567" y="3757442"/>
            <a:ext cx="3773621" cy="299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6955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545</TotalTime>
  <Words>311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Форма работы с детьми.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динис 98хъ8</dc:creator>
  <cp:lastModifiedBy>денис</cp:lastModifiedBy>
  <cp:revision>36</cp:revision>
  <dcterms:created xsi:type="dcterms:W3CDTF">2020-05-30T11:27:40Z</dcterms:created>
  <dcterms:modified xsi:type="dcterms:W3CDTF">2020-06-02T14:58:49Z</dcterms:modified>
</cp:coreProperties>
</file>