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18"/>
  </p:notesMasterIdLst>
  <p:sldIdLst>
    <p:sldId id="256" r:id="rId2"/>
    <p:sldId id="322" r:id="rId3"/>
    <p:sldId id="321" r:id="rId4"/>
    <p:sldId id="324" r:id="rId5"/>
    <p:sldId id="325" r:id="rId6"/>
    <p:sldId id="327" r:id="rId7"/>
    <p:sldId id="326" r:id="rId8"/>
    <p:sldId id="263" r:id="rId9"/>
    <p:sldId id="323" r:id="rId10"/>
    <p:sldId id="329" r:id="rId11"/>
    <p:sldId id="330" r:id="rId12"/>
    <p:sldId id="331" r:id="rId13"/>
    <p:sldId id="332" r:id="rId14"/>
    <p:sldId id="333" r:id="rId15"/>
    <p:sldId id="290" r:id="rId16"/>
    <p:sldId id="33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00CC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73" autoAdjust="0"/>
  </p:normalViewPr>
  <p:slideViewPr>
    <p:cSldViewPr>
      <p:cViewPr>
        <p:scale>
          <a:sx n="62" d="100"/>
          <a:sy n="62" d="100"/>
        </p:scale>
        <p:origin x="-151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E63BD73-E3BC-4922-AB96-85C9F1BDF48A}" type="datetimeFigureOut">
              <a:rPr lang="ru-RU"/>
              <a:pPr>
                <a:defRPr/>
              </a:pPr>
              <a:t>26.04.2025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B8F6E48-49E7-4E42-A862-6B5E5EB142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4799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/>
            <a:ahLst/>
            <a:cxnLst>
              <a:cxn ang="0">
                <a:pos x="5799" y="10000"/>
              </a:cxn>
              <a:cxn ang="0">
                <a:pos x="5961" y="9880"/>
              </a:cxn>
              <a:cxn ang="0">
                <a:pos x="5988" y="9820"/>
              </a:cxn>
              <a:cxn ang="0">
                <a:pos x="8042" y="5260"/>
              </a:cxn>
              <a:cxn ang="0">
                <a:pos x="8042" y="4721"/>
              </a:cxn>
              <a:cxn ang="0">
                <a:pos x="5988" y="221"/>
              </a:cxn>
              <a:cxn ang="0">
                <a:pos x="5961" y="160"/>
              </a:cxn>
              <a:cxn ang="0">
                <a:pos x="5799" y="41"/>
              </a:cxn>
              <a:cxn ang="0">
                <a:pos x="18" y="0"/>
              </a:cxn>
              <a:cxn ang="0">
                <a:pos x="0" y="9991"/>
              </a:cxn>
              <a:cxn ang="0">
                <a:pos x="5799" y="10000"/>
              </a:cxn>
            </a:cxnLst>
            <a:rect l="0" t="0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2B1B5-130F-4B0E-9271-336B9EA4E1E0}" type="datetimeFigureOut">
              <a:rPr lang="ru-RU"/>
              <a:pPr>
                <a:defRPr/>
              </a:pPr>
              <a:t>26.04.2025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8E934-A422-4FB0-BF3D-B74BF75444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CE9E2-99A5-4CAB-8360-C91BD36E1D35}" type="datetimeFigureOut">
              <a:rPr lang="ru-RU"/>
              <a:pPr>
                <a:defRPr/>
              </a:pPr>
              <a:t>26.04.2025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4513E-665B-47E9-8378-2077EAE4E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TextBox 13"/>
          <p:cNvSpPr txBox="1"/>
          <p:nvPr/>
        </p:nvSpPr>
        <p:spPr>
          <a:xfrm>
            <a:off x="1808163" y="647700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4"/>
          <p:cNvSpPr txBox="1"/>
          <p:nvPr/>
        </p:nvSpPr>
        <p:spPr>
          <a:xfrm>
            <a:off x="8169275" y="290512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0D898-95B1-487E-9D4C-98CD17CA1F83}" type="datetimeFigureOut">
              <a:rPr lang="ru-RU"/>
              <a:pPr>
                <a:defRPr/>
              </a:pPr>
              <a:t>26.04.2025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78DEB-90BF-4966-8232-E128D29684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819C3-2C6E-4AE5-B354-1DDD430C3F83}" type="datetimeFigureOut">
              <a:rPr lang="ru-RU"/>
              <a:pPr>
                <a:defRPr/>
              </a:pPr>
              <a:t>26.04.2025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BA790-67B0-4909-B94A-9C2A4A94A1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TextBox 10"/>
          <p:cNvSpPr txBox="1"/>
          <p:nvPr/>
        </p:nvSpPr>
        <p:spPr>
          <a:xfrm>
            <a:off x="1808163" y="647700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1"/>
          <p:cNvSpPr txBox="1"/>
          <p:nvPr/>
        </p:nvSpPr>
        <p:spPr>
          <a:xfrm>
            <a:off x="8169275" y="290512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6F6C1-7F68-4C67-99B8-1E10EF79BECD}" type="datetimeFigureOut">
              <a:rPr lang="ru-RU"/>
              <a:pPr>
                <a:defRPr/>
              </a:pPr>
              <a:t>26.04.2025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436A0-7C91-4D97-8E79-80F0CE5AB7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2A244-E00B-44AC-825A-DFA22DBED004}" type="datetimeFigureOut">
              <a:rPr lang="ru-RU"/>
              <a:pPr>
                <a:defRPr/>
              </a:pPr>
              <a:t>26.04.2025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E6BC50-2578-4B59-9DD4-67B94EB7DD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6A614-84B8-44FF-A0A5-92B39C772992}" type="datetimeFigureOut">
              <a:rPr lang="ru-RU"/>
              <a:pPr>
                <a:defRPr/>
              </a:pPr>
              <a:t>26.04.2025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0BD31-1725-4F86-9408-43BBED1BF7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AB19B-493F-4EEE-BA04-9128EADCD388}" type="datetimeFigureOut">
              <a:rPr lang="ru-RU"/>
              <a:pPr>
                <a:defRPr/>
              </a:pPr>
              <a:t>26.04.2025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8D57A-3755-44BC-B320-07CCD7BA1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8BE17-4A89-4CB2-B683-C5C877EAD4E0}" type="datetimeFigureOut">
              <a:rPr lang="ru-RU"/>
              <a:pPr>
                <a:defRPr/>
              </a:pPr>
              <a:t>26.04.2025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27E71-33CB-4A3F-96E6-A7E537117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E0199-8821-4303-AFBD-C662A714B646}" type="datetimeFigureOut">
              <a:rPr lang="ru-RU"/>
              <a:pPr>
                <a:defRPr/>
              </a:pPr>
              <a:t>26.04.2025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C217F-80C4-41D6-A28B-CE8414152C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C42D5-3577-4FB0-B04A-95BC8A7F320C}" type="datetimeFigureOut">
              <a:rPr lang="ru-RU"/>
              <a:pPr>
                <a:defRPr/>
              </a:pPr>
              <a:t>26.04.2025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79F96-69E8-4BBB-9E1C-411C973CD9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0B754-D59C-4CD0-BAC6-F290165AE367}" type="datetimeFigureOut">
              <a:rPr lang="ru-RU"/>
              <a:pPr>
                <a:defRPr/>
              </a:pPr>
              <a:t>26.04.2025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05046-9E56-424A-843C-F859560605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44CC0-035E-470D-A0A6-F6A259252CAC}" type="datetimeFigureOut">
              <a:rPr lang="ru-RU"/>
              <a:pPr>
                <a:defRPr/>
              </a:pPr>
              <a:t>26.04.2025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81733-1EA8-4E95-9498-74567CA0D6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FE296-AB83-4AE4-BE9B-94AF854F8F61}" type="datetimeFigureOut">
              <a:rPr lang="ru-RU"/>
              <a:pPr>
                <a:defRPr/>
              </a:pPr>
              <a:t>26.04.2025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C2EF6-83A0-46C7-BE4A-1F99BC3DF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A08A0-F01A-4C12-969D-11A302D098DD}" type="datetimeFigureOut">
              <a:rPr lang="ru-RU"/>
              <a:pPr>
                <a:defRPr/>
              </a:pPr>
              <a:t>26.04.2025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B02F3-42C2-4383-9526-1C8C882D9A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E3E0A-F322-4092-B838-28043A1B11BB}" type="datetimeFigureOut">
              <a:rPr lang="ru-RU"/>
              <a:pPr>
                <a:defRPr/>
              </a:pPr>
              <a:t>26.04.2025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C5788-B7BC-4461-A3BE-757E79E0B6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35"/>
          <p:cNvGrpSpPr>
            <a:grpSpLocks/>
          </p:cNvGrpSpPr>
          <p:nvPr/>
        </p:nvGrpSpPr>
        <p:grpSpPr bwMode="auto">
          <a:xfrm>
            <a:off x="0" y="228600"/>
            <a:ext cx="198120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0 w 22"/>
                <a:gd name="T1" fmla="*/ 0 h 136"/>
                <a:gd name="T2" fmla="*/ 22 w 22"/>
                <a:gd name="T3" fmla="*/ 136 h 136"/>
              </a:gdLst>
              <a:ahLst/>
              <a:cxnLst>
                <a:cxn ang="0">
                  <a:pos x="22" y="136"/>
                </a:cxn>
                <a:cxn ang="0">
                  <a:pos x="17" y="8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20" y="124"/>
                </a:cxn>
                <a:cxn ang="0">
                  <a:pos x="22" y="136"/>
                </a:cxn>
              </a:cxnLst>
              <a:rect l="T0" t="T1" r="T2" b="T3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0 w 140"/>
                <a:gd name="T1" fmla="*/ 0 h 504"/>
                <a:gd name="T2" fmla="*/ 140 w 140"/>
                <a:gd name="T3" fmla="*/ 504 h 504"/>
              </a:gdLst>
              <a:ahLst/>
              <a:cxnLst>
                <a:cxn ang="0">
                  <a:pos x="86" y="350"/>
                </a:cxn>
                <a:cxn ang="0">
                  <a:pos x="139" y="504"/>
                </a:cxn>
                <a:cxn ang="0">
                  <a:pos x="140" y="478"/>
                </a:cxn>
                <a:cxn ang="0">
                  <a:pos x="95" y="347"/>
                </a:cxn>
                <a:cxn ang="0">
                  <a:pos x="0" y="0"/>
                </a:cxn>
                <a:cxn ang="0">
                  <a:pos x="6" y="61"/>
                </a:cxn>
                <a:cxn ang="0">
                  <a:pos x="86" y="350"/>
                </a:cxn>
              </a:cxnLst>
              <a:rect l="T0" t="T1" r="T2" b="T3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0 w 132"/>
                <a:gd name="T1" fmla="*/ 0 h 308"/>
                <a:gd name="T2" fmla="*/ 132 w 132"/>
                <a:gd name="T3" fmla="*/ 308 h 308"/>
              </a:gdLst>
              <a:ahLst/>
              <a:cxnLst>
                <a:cxn ang="0">
                  <a:pos x="8" y="22"/>
                </a:cxn>
                <a:cxn ang="0">
                  <a:pos x="0" y="0"/>
                </a:cxn>
                <a:cxn ang="0">
                  <a:pos x="0" y="29"/>
                </a:cxn>
                <a:cxn ang="0">
                  <a:pos x="68" y="194"/>
                </a:cxn>
                <a:cxn ang="0">
                  <a:pos x="123" y="308"/>
                </a:cxn>
                <a:cxn ang="0">
                  <a:pos x="132" y="308"/>
                </a:cxn>
                <a:cxn ang="0">
                  <a:pos x="77" y="190"/>
                </a:cxn>
                <a:cxn ang="0">
                  <a:pos x="8" y="22"/>
                </a:cxn>
              </a:cxnLst>
              <a:rect l="T0" t="T1" r="T2" b="T3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0 w 37"/>
                <a:gd name="T1" fmla="*/ 0 h 79"/>
                <a:gd name="T2" fmla="*/ 37 w 37"/>
                <a:gd name="T3" fmla="*/ 79 h 79"/>
              </a:gdLst>
              <a:ahLst/>
              <a:cxnLst>
                <a:cxn ang="0">
                  <a:pos x="28" y="79"/>
                </a:cxn>
                <a:cxn ang="0">
                  <a:pos x="37" y="79"/>
                </a:cxn>
                <a:cxn ang="0">
                  <a:pos x="0" y="0"/>
                </a:cxn>
                <a:cxn ang="0">
                  <a:pos x="28" y="79"/>
                </a:cxn>
              </a:cxnLst>
              <a:rect l="T0" t="T1" r="T2" b="T3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0 w 178"/>
                <a:gd name="T1" fmla="*/ 0 h 722"/>
                <a:gd name="T2" fmla="*/ 178 w 178"/>
                <a:gd name="T3" fmla="*/ 722 h 722"/>
              </a:gdLst>
              <a:ahLst/>
              <a:cxnLst>
                <a:cxn ang="0">
                  <a:pos x="162" y="660"/>
                </a:cxn>
                <a:cxn ang="0">
                  <a:pos x="116" y="534"/>
                </a:cxn>
                <a:cxn ang="0">
                  <a:pos x="40" y="236"/>
                </a:cxn>
                <a:cxn ang="0">
                  <a:pos x="12" y="51"/>
                </a:cxn>
                <a:cxn ang="0">
                  <a:pos x="0" y="0"/>
                </a:cxn>
                <a:cxn ang="0">
                  <a:pos x="33" y="237"/>
                </a:cxn>
                <a:cxn ang="0">
                  <a:pos x="107" y="537"/>
                </a:cxn>
                <a:cxn ang="0">
                  <a:pos x="160" y="681"/>
                </a:cxn>
                <a:cxn ang="0">
                  <a:pos x="178" y="722"/>
                </a:cxn>
                <a:cxn ang="0">
                  <a:pos x="174" y="708"/>
                </a:cxn>
                <a:cxn ang="0">
                  <a:pos x="162" y="660"/>
                </a:cxn>
              </a:cxnLst>
              <a:rect l="T0" t="T1" r="T2" b="T3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0 w 23"/>
                <a:gd name="T1" fmla="*/ 0 h 635"/>
                <a:gd name="T2" fmla="*/ 23 w 23"/>
                <a:gd name="T3" fmla="*/ 635 h 635"/>
              </a:gdLst>
              <a:ahLst/>
              <a:cxnLst>
                <a:cxn ang="0">
                  <a:pos x="11" y="577"/>
                </a:cxn>
                <a:cxn ang="0">
                  <a:pos x="12" y="589"/>
                </a:cxn>
                <a:cxn ang="0">
                  <a:pos x="22" y="632"/>
                </a:cxn>
                <a:cxn ang="0">
                  <a:pos x="23" y="635"/>
                </a:cxn>
                <a:cxn ang="0">
                  <a:pos x="17" y="576"/>
                </a:cxn>
                <a:cxn ang="0">
                  <a:pos x="5" y="269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" y="269"/>
                </a:cxn>
                <a:cxn ang="0">
                  <a:pos x="11" y="577"/>
                </a:cxn>
              </a:cxnLst>
              <a:rect l="T0" t="T1" r="T2" b="T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>
                <a:cxn ang="0">
                  <a:pos x="0" y="0"/>
                </a:cxn>
                <a:cxn ang="0">
                  <a:pos x="5" y="56"/>
                </a:cxn>
                <a:cxn ang="0">
                  <a:pos x="17" y="107"/>
                </a:cxn>
                <a:cxn ang="0">
                  <a:pos x="11" y="46"/>
                </a:cxn>
                <a:cxn ang="0">
                  <a:pos x="10" y="43"/>
                </a:cxn>
                <a:cxn ang="0">
                  <a:pos x="0" y="0"/>
                </a:cxn>
              </a:cxnLst>
              <a:rect l="T0" t="T1" r="T2" b="T3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41 w 41"/>
                <a:gd name="T3" fmla="*/ 222 h 222"/>
              </a:gdLst>
              <a:ahLst/>
              <a:cxnLst>
                <a:cxn ang="0">
                  <a:pos x="0" y="0"/>
                </a:cxn>
                <a:cxn ang="0">
                  <a:pos x="5" y="93"/>
                </a:cxn>
                <a:cxn ang="0">
                  <a:pos x="17" y="166"/>
                </a:cxn>
                <a:cxn ang="0">
                  <a:pos x="24" y="184"/>
                </a:cxn>
                <a:cxn ang="0">
                  <a:pos x="41" y="222"/>
                </a:cxn>
                <a:cxn ang="0">
                  <a:pos x="38" y="212"/>
                </a:cxn>
                <a:cxn ang="0">
                  <a:pos x="13" y="92"/>
                </a:cxn>
                <a:cxn ang="0">
                  <a:pos x="8" y="22"/>
                </a:cxn>
                <a:cxn ang="0">
                  <a:pos x="7" y="18"/>
                </a:cxn>
                <a:cxn ang="0">
                  <a:pos x="0" y="0"/>
                </a:cxn>
              </a:cxnLst>
              <a:rect l="T0" t="T1" r="T2" b="T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0 w 450"/>
                <a:gd name="T1" fmla="*/ 0 h 878"/>
                <a:gd name="T2" fmla="*/ 450 w 450"/>
                <a:gd name="T3" fmla="*/ 878 h 878"/>
              </a:gdLst>
              <a:ahLst/>
              <a:cxnLst>
                <a:cxn ang="0">
                  <a:pos x="7" y="854"/>
                </a:cxn>
                <a:cxn ang="0">
                  <a:pos x="50" y="613"/>
                </a:cxn>
                <a:cxn ang="0">
                  <a:pos x="149" y="388"/>
                </a:cxn>
                <a:cxn ang="0">
                  <a:pos x="285" y="183"/>
                </a:cxn>
                <a:cxn ang="0">
                  <a:pos x="364" y="89"/>
                </a:cxn>
                <a:cxn ang="0">
                  <a:pos x="406" y="44"/>
                </a:cxn>
                <a:cxn ang="0">
                  <a:pos x="450" y="1"/>
                </a:cxn>
                <a:cxn ang="0">
                  <a:pos x="450" y="0"/>
                </a:cxn>
                <a:cxn ang="0">
                  <a:pos x="405" y="43"/>
                </a:cxn>
                <a:cxn ang="0">
                  <a:pos x="363" y="88"/>
                </a:cxn>
                <a:cxn ang="0">
                  <a:pos x="283" y="181"/>
                </a:cxn>
                <a:cxn ang="0">
                  <a:pos x="145" y="386"/>
                </a:cxn>
                <a:cxn ang="0">
                  <a:pos x="45" y="611"/>
                </a:cxn>
                <a:cxn ang="0">
                  <a:pos x="0" y="854"/>
                </a:cxn>
                <a:cxn ang="0">
                  <a:pos x="0" y="859"/>
                </a:cxn>
                <a:cxn ang="0">
                  <a:pos x="7" y="878"/>
                </a:cxn>
                <a:cxn ang="0">
                  <a:pos x="7" y="854"/>
                </a:cxn>
              </a:cxnLst>
              <a:rect l="T0" t="T1" r="T2" b="T3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35 w 35"/>
                <a:gd name="T3" fmla="*/ 73 h 73"/>
              </a:gdLst>
              <a:ahLst/>
              <a:cxnLst>
                <a:cxn ang="0">
                  <a:pos x="0" y="0"/>
                </a:cxn>
                <a:cxn ang="0">
                  <a:pos x="26" y="73"/>
                </a:cxn>
                <a:cxn ang="0">
                  <a:pos x="35" y="73"/>
                </a:cxn>
                <a:cxn ang="0">
                  <a:pos x="0" y="0"/>
                </a:cxn>
              </a:cxnLst>
              <a:rect l="T0" t="T1" r="T2" b="T3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>
                <a:cxn ang="0">
                  <a:pos x="7" y="44"/>
                </a:cxn>
                <a:cxn ang="0">
                  <a:pos x="8" y="48"/>
                </a:cxn>
                <a:cxn ang="0">
                  <a:pos x="8" y="19"/>
                </a:cxn>
                <a:cxn ang="0">
                  <a:pos x="1" y="0"/>
                </a:cxn>
                <a:cxn ang="0">
                  <a:pos x="0" y="26"/>
                </a:cxn>
                <a:cxn ang="0">
                  <a:pos x="7" y="44"/>
                </a:cxn>
              </a:cxnLst>
              <a:rect l="T0" t="T1" r="T2" b="T3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0 w 52"/>
                <a:gd name="T1" fmla="*/ 0 h 135"/>
                <a:gd name="T2" fmla="*/ 52 w 52"/>
                <a:gd name="T3" fmla="*/ 135 h 135"/>
              </a:gdLst>
              <a:ahLst/>
              <a:cxnLst>
                <a:cxn ang="0">
                  <a:pos x="7" y="18"/>
                </a:cxn>
                <a:cxn ang="0">
                  <a:pos x="0" y="0"/>
                </a:cxn>
                <a:cxn ang="0">
                  <a:pos x="12" y="48"/>
                </a:cxn>
                <a:cxn ang="0">
                  <a:pos x="16" y="62"/>
                </a:cxn>
                <a:cxn ang="0">
                  <a:pos x="51" y="135"/>
                </a:cxn>
                <a:cxn ang="0">
                  <a:pos x="52" y="135"/>
                </a:cxn>
                <a:cxn ang="0">
                  <a:pos x="24" y="56"/>
                </a:cxn>
                <a:cxn ang="0">
                  <a:pos x="7" y="18"/>
                </a:cxn>
              </a:cxnLst>
              <a:rect l="T0" t="T1" r="T2" b="T3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7" name="Group 48"/>
          <p:cNvGrpSpPr>
            <a:grpSpLocks/>
          </p:cNvGrpSpPr>
          <p:nvPr/>
        </p:nvGrpSpPr>
        <p:grpSpPr bwMode="auto">
          <a:xfrm>
            <a:off x="20638" y="0"/>
            <a:ext cx="1952625" cy="6853238"/>
            <a:chOff x="6627813" y="195717"/>
            <a:chExt cx="1952625" cy="5678034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>
                <a:gd name="T0" fmla="*/ 0 w 103"/>
                <a:gd name="T1" fmla="*/ 0 h 920"/>
                <a:gd name="T2" fmla="*/ 103 w 103"/>
                <a:gd name="T3" fmla="*/ 920 h 920"/>
              </a:gdLst>
              <a:ahLst/>
              <a:cxnLst>
                <a:cxn ang="0">
                  <a:pos x="7" y="210"/>
                </a:cxn>
                <a:cxn ang="0">
                  <a:pos x="26" y="445"/>
                </a:cxn>
                <a:cxn ang="0">
                  <a:pos x="57" y="679"/>
                </a:cxn>
                <a:cxn ang="0">
                  <a:pos x="101" y="911"/>
                </a:cxn>
                <a:cxn ang="0">
                  <a:pos x="103" y="920"/>
                </a:cxn>
                <a:cxn ang="0">
                  <a:pos x="99" y="874"/>
                </a:cxn>
                <a:cxn ang="0">
                  <a:pos x="99" y="866"/>
                </a:cxn>
                <a:cxn ang="0">
                  <a:pos x="63" y="678"/>
                </a:cxn>
                <a:cxn ang="0">
                  <a:pos x="30" y="444"/>
                </a:cxn>
                <a:cxn ang="0">
                  <a:pos x="9" y="209"/>
                </a:cxn>
                <a:cxn ang="0">
                  <a:pos x="3" y="92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1" y="92"/>
                </a:cxn>
                <a:cxn ang="0">
                  <a:pos x="7" y="210"/>
                </a:cxn>
              </a:cxnLst>
              <a:rect l="T0" t="T1" r="T2" b="T3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0 w 88"/>
                <a:gd name="T1" fmla="*/ 0 h 330"/>
                <a:gd name="T2" fmla="*/ 88 w 88"/>
                <a:gd name="T3" fmla="*/ 330 h 330"/>
              </a:gdLst>
              <a:ahLst/>
              <a:cxnLst>
                <a:cxn ang="0">
                  <a:pos x="53" y="229"/>
                </a:cxn>
                <a:cxn ang="0">
                  <a:pos x="88" y="330"/>
                </a:cxn>
                <a:cxn ang="0">
                  <a:pos x="88" y="308"/>
                </a:cxn>
                <a:cxn ang="0">
                  <a:pos x="88" y="304"/>
                </a:cxn>
                <a:cxn ang="0">
                  <a:pos x="62" y="226"/>
                </a:cxn>
                <a:cxn ang="0">
                  <a:pos x="0" y="0"/>
                </a:cxn>
                <a:cxn ang="0">
                  <a:pos x="7" y="63"/>
                </a:cxn>
                <a:cxn ang="0">
                  <a:pos x="53" y="229"/>
                </a:cxn>
              </a:cxnLst>
              <a:rect l="T0" t="T1" r="T2" b="T3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0 w 90"/>
                <a:gd name="T1" fmla="*/ 0 h 207"/>
                <a:gd name="T2" fmla="*/ 90 w 90"/>
                <a:gd name="T3" fmla="*/ 207 h 207"/>
              </a:gdLst>
              <a:ahLst/>
              <a:cxnLst>
                <a:cxn ang="0">
                  <a:pos x="6" y="15"/>
                </a:cxn>
                <a:cxn ang="0">
                  <a:pos x="0" y="0"/>
                </a:cxn>
                <a:cxn ang="0">
                  <a:pos x="1" y="29"/>
                </a:cxn>
                <a:cxn ang="0">
                  <a:pos x="42" y="127"/>
                </a:cxn>
                <a:cxn ang="0">
                  <a:pos x="80" y="207"/>
                </a:cxn>
                <a:cxn ang="0">
                  <a:pos x="90" y="207"/>
                </a:cxn>
                <a:cxn ang="0">
                  <a:pos x="50" y="123"/>
                </a:cxn>
                <a:cxn ang="0">
                  <a:pos x="6" y="15"/>
                </a:cxn>
              </a:cxnLst>
              <a:rect l="T0" t="T1" r="T2" b="T3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0 w 115"/>
                <a:gd name="T1" fmla="*/ 0 h 467"/>
                <a:gd name="T2" fmla="*/ 115 w 115"/>
                <a:gd name="T3" fmla="*/ 467 h 467"/>
              </a:gdLst>
              <a:ahLst/>
              <a:cxnLst>
                <a:cxn ang="0">
                  <a:pos x="101" y="409"/>
                </a:cxn>
                <a:cxn ang="0">
                  <a:pos x="78" y="344"/>
                </a:cxn>
                <a:cxn ang="0">
                  <a:pos x="29" y="151"/>
                </a:cxn>
                <a:cxn ang="0">
                  <a:pos x="13" y="53"/>
                </a:cxn>
                <a:cxn ang="0">
                  <a:pos x="0" y="0"/>
                </a:cxn>
                <a:cxn ang="0">
                  <a:pos x="21" y="152"/>
                </a:cxn>
                <a:cxn ang="0">
                  <a:pos x="69" y="347"/>
                </a:cxn>
                <a:cxn ang="0">
                  <a:pos x="103" y="441"/>
                </a:cxn>
                <a:cxn ang="0">
                  <a:pos x="115" y="467"/>
                </a:cxn>
                <a:cxn ang="0">
                  <a:pos x="112" y="458"/>
                </a:cxn>
                <a:cxn ang="0">
                  <a:pos x="101" y="409"/>
                </a:cxn>
              </a:cxnLst>
              <a:rect l="T0" t="T1" r="T2" b="T3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0 w 36"/>
                <a:gd name="T1" fmla="*/ 0 h 633"/>
                <a:gd name="T2" fmla="*/ 36 w 36"/>
                <a:gd name="T3" fmla="*/ 633 h 633"/>
              </a:gdLst>
              <a:ahLst/>
              <a:cxnLst>
                <a:cxn ang="0">
                  <a:pos x="17" y="633"/>
                </a:cxn>
                <a:cxn ang="0">
                  <a:pos x="13" y="597"/>
                </a:cxn>
                <a:cxn ang="0">
                  <a:pos x="5" y="398"/>
                </a:cxn>
                <a:cxn ang="0">
                  <a:pos x="13" y="198"/>
                </a:cxn>
                <a:cxn ang="0">
                  <a:pos x="22" y="99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20" y="99"/>
                </a:cxn>
                <a:cxn ang="0">
                  <a:pos x="10" y="198"/>
                </a:cxn>
                <a:cxn ang="0">
                  <a:pos x="1" y="398"/>
                </a:cxn>
                <a:cxn ang="0">
                  <a:pos x="7" y="589"/>
                </a:cxn>
                <a:cxn ang="0">
                  <a:pos x="16" y="632"/>
                </a:cxn>
                <a:cxn ang="0">
                  <a:pos x="17" y="633"/>
                </a:cxn>
              </a:cxnLst>
              <a:rect l="T0" t="T1" r="T2" b="T3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0 w 28"/>
                <a:gd name="T1" fmla="*/ 0 h 59"/>
                <a:gd name="T2" fmla="*/ 28 w 28"/>
                <a:gd name="T3" fmla="*/ 59 h 59"/>
              </a:gdLst>
              <a:ahLst/>
              <a:cxnLst>
                <a:cxn ang="0">
                  <a:pos x="22" y="59"/>
                </a:cxn>
                <a:cxn ang="0">
                  <a:pos x="28" y="59"/>
                </a:cxn>
                <a:cxn ang="0">
                  <a:pos x="0" y="0"/>
                </a:cxn>
                <a:cxn ang="0">
                  <a:pos x="22" y="59"/>
                </a:cxn>
              </a:cxnLst>
              <a:rect l="T0" t="T1" r="T2" b="T3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>
                <a:cxn ang="0">
                  <a:pos x="4" y="54"/>
                </a:cxn>
                <a:cxn ang="0">
                  <a:pos x="17" y="107"/>
                </a:cxn>
                <a:cxn ang="0">
                  <a:pos x="10" y="44"/>
                </a:cxn>
                <a:cxn ang="0">
                  <a:pos x="9" y="43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" y="54"/>
                </a:cxn>
              </a:cxnLst>
              <a:rect l="T0" t="T1" r="T2" b="T3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0 w 294"/>
                <a:gd name="T1" fmla="*/ 0 h 568"/>
                <a:gd name="T2" fmla="*/ 294 w 294"/>
                <a:gd name="T3" fmla="*/ 568 h 568"/>
              </a:gdLst>
              <a:ahLst/>
              <a:cxnLst>
                <a:cxn ang="0">
                  <a:pos x="8" y="553"/>
                </a:cxn>
                <a:cxn ang="0">
                  <a:pos x="35" y="397"/>
                </a:cxn>
                <a:cxn ang="0">
                  <a:pos x="99" y="252"/>
                </a:cxn>
                <a:cxn ang="0">
                  <a:pos x="187" y="119"/>
                </a:cxn>
                <a:cxn ang="0">
                  <a:pos x="238" y="58"/>
                </a:cxn>
                <a:cxn ang="0">
                  <a:pos x="265" y="28"/>
                </a:cxn>
                <a:cxn ang="0">
                  <a:pos x="294" y="0"/>
                </a:cxn>
                <a:cxn ang="0">
                  <a:pos x="293" y="0"/>
                </a:cxn>
                <a:cxn ang="0">
                  <a:pos x="264" y="27"/>
                </a:cxn>
                <a:cxn ang="0">
                  <a:pos x="237" y="56"/>
                </a:cxn>
                <a:cxn ang="0">
                  <a:pos x="185" y="117"/>
                </a:cxn>
                <a:cxn ang="0">
                  <a:pos x="95" y="249"/>
                </a:cxn>
                <a:cxn ang="0">
                  <a:pos x="30" y="396"/>
                </a:cxn>
                <a:cxn ang="0">
                  <a:pos x="0" y="549"/>
                </a:cxn>
                <a:cxn ang="0">
                  <a:pos x="7" y="568"/>
                </a:cxn>
                <a:cxn ang="0">
                  <a:pos x="8" y="553"/>
                </a:cxn>
              </a:cxnLst>
              <a:rect l="T0" t="T1" r="T2" b="T3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25 w 25"/>
                <a:gd name="T3" fmla="*/ 53 h 53"/>
              </a:gdLst>
              <a:ahLst/>
              <a:cxnLst>
                <a:cxn ang="0">
                  <a:pos x="0" y="0"/>
                </a:cxn>
                <a:cxn ang="0">
                  <a:pos x="19" y="53"/>
                </a:cxn>
                <a:cxn ang="0">
                  <a:pos x="25" y="53"/>
                </a:cxn>
                <a:cxn ang="0">
                  <a:pos x="0" y="0"/>
                </a:cxn>
              </a:cxnLst>
              <a:rect l="T0" t="T1" r="T2" b="T3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29 w 29"/>
                <a:gd name="T3" fmla="*/ 141 h 141"/>
              </a:gdLst>
              <a:ahLst/>
              <a:cxnLst>
                <a:cxn ang="0">
                  <a:pos x="0" y="0"/>
                </a:cxn>
                <a:cxn ang="0">
                  <a:pos x="7" y="89"/>
                </a:cxn>
                <a:cxn ang="0">
                  <a:pos x="18" y="117"/>
                </a:cxn>
                <a:cxn ang="0">
                  <a:pos x="29" y="141"/>
                </a:cxn>
                <a:cxn ang="0">
                  <a:pos x="27" y="135"/>
                </a:cxn>
                <a:cxn ang="0">
                  <a:pos x="8" y="22"/>
                </a:cxn>
                <a:cxn ang="0">
                  <a:pos x="4" y="11"/>
                </a:cxn>
                <a:cxn ang="0">
                  <a:pos x="0" y="0"/>
                </a:cxn>
              </a:cxnLst>
              <a:rect l="T0" t="T1" r="T2" b="T3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>
                <a:cxn ang="0">
                  <a:pos x="0" y="26"/>
                </a:cxn>
                <a:cxn ang="0">
                  <a:pos x="4" y="37"/>
                </a:cxn>
                <a:cxn ang="0">
                  <a:pos x="8" y="48"/>
                </a:cxn>
                <a:cxn ang="0">
                  <a:pos x="7" y="19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26"/>
                </a:cxn>
              </a:cxnLst>
              <a:rect l="T0" t="T1" r="T2" b="T3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0 w 44"/>
                <a:gd name="T1" fmla="*/ 0 h 111"/>
                <a:gd name="T2" fmla="*/ 44 w 44"/>
                <a:gd name="T3" fmla="*/ 111 h 111"/>
              </a:gdLst>
              <a:ahLst/>
              <a:cxnLst>
                <a:cxn ang="0">
                  <a:pos x="11" y="28"/>
                </a:cxn>
                <a:cxn ang="0">
                  <a:pos x="0" y="0"/>
                </a:cxn>
                <a:cxn ang="0">
                  <a:pos x="11" y="49"/>
                </a:cxn>
                <a:cxn ang="0">
                  <a:pos x="14" y="58"/>
                </a:cxn>
                <a:cxn ang="0">
                  <a:pos x="39" y="111"/>
                </a:cxn>
                <a:cxn ang="0">
                  <a:pos x="44" y="111"/>
                </a:cxn>
                <a:cxn ang="0">
                  <a:pos x="22" y="52"/>
                </a:cxn>
                <a:cxn ang="0">
                  <a:pos x="11" y="28"/>
                </a:cxn>
              </a:cxnLst>
              <a:rect l="T0" t="T1" r="T2" b="T3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3100" y="2133600"/>
            <a:ext cx="65913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30573AA-6BD1-4B3E-9D8D-B8D3BA4AD354}" type="datetimeFigureOut">
              <a:rPr lang="ru-RU"/>
              <a:pPr>
                <a:defRPr/>
              </a:pPr>
              <a:t>26.04.2025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rgbClr val="FE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B48BD8-AC9F-46F5-8A9B-83C3647EC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00466" cy="2664817"/>
          </a:xfrm>
        </p:spPr>
        <p:txBody>
          <a:bodyPr/>
          <a:lstStyle/>
          <a:p>
            <a:pPr algn="ctr"/>
            <a:r>
              <a:rPr lang="ru-RU" sz="4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Одаренные дети. </a:t>
            </a:r>
            <a:br>
              <a:rPr lang="ru-RU" sz="4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Система  работы с одаренными детьми.</a:t>
            </a:r>
          </a:p>
        </p:txBody>
      </p:sp>
      <p:pic>
        <p:nvPicPr>
          <p:cNvPr id="19459" name="Рисунок 5" descr="1335334612_o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6525" y="4221163"/>
            <a:ext cx="2198688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8" name="Picture 4" descr="Slajd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8785225" cy="6408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2" name="Picture 4" descr="slide-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0350"/>
            <a:ext cx="8280400" cy="6337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 descr="0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8569325" cy="6337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0" name="Picture 4" descr="img7 (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4" name="Picture 4" descr="img10 (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62"/>
          </a:xfrm>
        </p:spPr>
        <p:txBody>
          <a:bodyPr/>
          <a:lstStyle/>
          <a:p>
            <a:pPr algn="r"/>
            <a:r>
              <a:rPr lang="ru-RU" sz="66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каждом человеке – солнце, только дайте ему светить.</a:t>
            </a:r>
            <a:r>
              <a:rPr lang="ru-RU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</a:t>
            </a:r>
            <a:r>
              <a:rPr lang="ru-RU" sz="32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Сократ</a:t>
            </a:r>
            <a:endParaRPr lang="ru-RU" sz="3200" smtClean="0">
              <a:solidFill>
                <a:schemeClr val="bg1"/>
              </a:solidFill>
            </a:endParaRPr>
          </a:p>
        </p:txBody>
      </p:sp>
      <p:pic>
        <p:nvPicPr>
          <p:cNvPr id="35842" name="Рисунок 2" descr="i (1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4143375"/>
            <a:ext cx="3929063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8" name="Picture 4" descr="img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 descr="im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44"/>
            <a:ext cx="9144000" cy="6858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7" name="Picture 5" descr="img8 (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8280400" cy="6119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8" name="Picture 4" descr="img12 (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76250"/>
            <a:ext cx="8208963" cy="5905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3" name="Picture 5" descr="img8 (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0350"/>
            <a:ext cx="8208963" cy="6308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 descr="img2 (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4" descr="img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60350"/>
            <a:ext cx="8531225" cy="6381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4688" y="623888"/>
            <a:ext cx="6589712" cy="1281112"/>
          </a:xfrm>
        </p:spPr>
        <p:txBody>
          <a:bodyPr>
            <a:normAutofit/>
          </a:bodyPr>
          <a:lstStyle/>
          <a:p>
            <a:r>
              <a:rPr lang="ru-RU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smtClean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484313"/>
            <a:ext cx="8572500" cy="4525962"/>
          </a:xfrm>
        </p:spPr>
        <p:txBody>
          <a:bodyPr>
            <a:noAutofit/>
          </a:bodyPr>
          <a:lstStyle/>
          <a:p>
            <a:pPr lvl="1">
              <a:buFont typeface="Arial" charset="0"/>
              <a:buChar char="•"/>
            </a:pPr>
            <a:r>
              <a:rPr lang="ru-RU" sz="2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творческие проекты;</a:t>
            </a:r>
          </a:p>
          <a:p>
            <a:pPr lvl="1">
              <a:buFont typeface="Arial" charset="0"/>
              <a:buChar char="•"/>
            </a:pPr>
            <a:r>
              <a:rPr lang="ru-RU" sz="2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научно-практические конференции;</a:t>
            </a:r>
          </a:p>
          <a:p>
            <a:pPr lvl="1">
              <a:buFont typeface="Arial" charset="0"/>
              <a:buChar char="•"/>
            </a:pPr>
            <a:r>
              <a:rPr lang="ru-RU" sz="2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участие в школьных и районных художественных смотрах самодеятельности;</a:t>
            </a:r>
          </a:p>
          <a:p>
            <a:pPr lvl="1">
              <a:buFont typeface="Arial" charset="0"/>
              <a:buChar char="•"/>
            </a:pPr>
            <a:r>
              <a:rPr lang="ru-RU" sz="2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участие в межрегиональных, областных, районных конкурсах;</a:t>
            </a:r>
          </a:p>
          <a:p>
            <a:pPr lvl="1">
              <a:buFont typeface="Arial" charset="0"/>
              <a:buChar char="•"/>
            </a:pPr>
            <a:r>
              <a:rPr lang="ru-RU" sz="2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предметные недели;</a:t>
            </a:r>
          </a:p>
          <a:p>
            <a:pPr lvl="1">
              <a:buFont typeface="Arial" charset="0"/>
              <a:buChar char="•"/>
            </a:pPr>
            <a:r>
              <a:rPr lang="ru-RU" sz="2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школьные олимпиады, интеллектуальные игры;</a:t>
            </a:r>
          </a:p>
          <a:p>
            <a:pPr lvl="1">
              <a:buFont typeface="Arial" charset="0"/>
              <a:buChar char="•"/>
            </a:pPr>
            <a:r>
              <a:rPr lang="ru-RU" sz="2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индивидуальная работа с учащимися;</a:t>
            </a:r>
          </a:p>
          <a:p>
            <a:pPr lvl="1">
              <a:buFont typeface="Arial" charset="0"/>
              <a:buChar char="•"/>
            </a:pPr>
            <a:r>
              <a:rPr lang="ru-RU" sz="2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внеурочная деятельность, занятия в кружках.</a:t>
            </a:r>
            <a:endParaRPr lang="ru-RU" sz="2400" smtClean="0">
              <a:solidFill>
                <a:schemeClr val="bg1"/>
              </a:solidFill>
            </a:endParaRPr>
          </a:p>
        </p:txBody>
      </p:sp>
      <p:pic>
        <p:nvPicPr>
          <p:cNvPr id="28675" name="Рисунок 4" descr="1335334612_o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88138" y="633413"/>
            <a:ext cx="1828800" cy="197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 descr="0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8713787" cy="6408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1169</TotalTime>
  <Words>61</Words>
  <Application>Microsoft Office PowerPoint</Application>
  <PresentationFormat>Экран (4:3)</PresentationFormat>
  <Paragraphs>11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Легкий дым</vt:lpstr>
      <vt:lpstr>Одаренные дети.  Система  работы с одаренными детьми.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Формы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каждом человеке – солнце, только дайте ему светить.                                                                                         Сократ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ИРМО «Уриковская средняя общеобразовательная школа»  Организация работы с одарёнными детьми</dc:title>
  <dc:creator>Admin</dc:creator>
  <cp:lastModifiedBy>Win</cp:lastModifiedBy>
  <cp:revision>126</cp:revision>
  <dcterms:created xsi:type="dcterms:W3CDTF">2012-10-09T10:10:01Z</dcterms:created>
  <dcterms:modified xsi:type="dcterms:W3CDTF">2025-04-26T12:28:12Z</dcterms:modified>
</cp:coreProperties>
</file>