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99" r:id="rId3"/>
    <p:sldId id="273" r:id="rId4"/>
    <p:sldId id="259" r:id="rId5"/>
    <p:sldId id="295" r:id="rId6"/>
    <p:sldId id="296" r:id="rId7"/>
    <p:sldId id="303" r:id="rId8"/>
    <p:sldId id="297" r:id="rId9"/>
    <p:sldId id="306" r:id="rId10"/>
    <p:sldId id="301" r:id="rId11"/>
    <p:sldId id="304" r:id="rId12"/>
    <p:sldId id="307" r:id="rId13"/>
    <p:sldId id="308" r:id="rId14"/>
    <p:sldId id="300" r:id="rId15"/>
    <p:sldId id="298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E9C94-33FB-4F1A-8FF0-5F291B8B77C7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40BA0-4807-4FD8-A130-042AAF7BF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3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40BA0-4807-4FD8-A130-042AAF7BF29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90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40BA0-4807-4FD8-A130-042AAF7BF29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90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40BA0-4807-4FD8-A130-042AAF7BF29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90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40BA0-4807-4FD8-A130-042AAF7BF29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90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776864" cy="1752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err="1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Физкульминутки</a:t>
            </a:r>
            <a:r>
              <a:rPr lang="ru-RU" sz="3600" b="1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на уроках </a:t>
            </a:r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биологии как </a:t>
            </a:r>
            <a:r>
              <a:rPr lang="ru-RU" sz="3600" b="1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средство профилактики </a:t>
            </a:r>
            <a:endParaRPr lang="ru-RU" sz="3600" b="1" dirty="0" smtClean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сколиоза учащихся</a:t>
            </a:r>
            <a:endParaRPr lang="ru-RU" sz="2400" b="1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endParaRPr lang="ru-RU" sz="2400" b="1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114710"/>
              </p:ext>
            </p:extLst>
          </p:nvPr>
        </p:nvGraphicFramePr>
        <p:xfrm>
          <a:off x="5436096" y="3645024"/>
          <a:ext cx="3456384" cy="1234440"/>
        </p:xfrm>
        <a:graphic>
          <a:graphicData uri="http://schemas.openxmlformats.org/drawingml/2006/table">
            <a:tbl>
              <a:tblPr firstRow="1" firstCol="1" bandRow="1"/>
              <a:tblGrid>
                <a:gridCol w="34563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baseline="0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Выполнил: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учитель биологии и химии Иванов А.С.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7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5760640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Анализ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эффективности воздействия средств физкультминутки на состояние детей возраста основной школы со сколиозом I степени проводился при помощи сопоставления данных первичного и заключительного обследования (до и после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физкультимнутки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). Испытанием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была оценка объема подвижности позвоночника. </a:t>
            </a:r>
            <a:endParaRPr lang="ru-RU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5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5760640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/>
                <a:ea typeface="Calibri"/>
              </a:rPr>
              <a:t>Таблица </a:t>
            </a:r>
            <a:r>
              <a:rPr lang="ru-RU" sz="2400" dirty="0">
                <a:latin typeface="Times New Roman"/>
                <a:ea typeface="Calibri"/>
              </a:rPr>
              <a:t>- оценка объема подвижности позвоночника в начале </a:t>
            </a:r>
            <a:r>
              <a:rPr lang="ru-RU" sz="2400" dirty="0" smtClean="0">
                <a:latin typeface="Times New Roman"/>
                <a:ea typeface="Calibri"/>
              </a:rPr>
              <a:t>исследования.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04276" y="1600042"/>
          <a:ext cx="5735448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955714"/>
                <a:gridCol w="955714"/>
                <a:gridCol w="955714"/>
                <a:gridCol w="955714"/>
                <a:gridCol w="956296"/>
                <a:gridCol w="956296"/>
              </a:tblGrid>
              <a:tr h="251442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Экспериментальная группа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Контрольная группа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Ребенок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вперед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назад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Ребенок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вперед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назад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Жирков Б.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Новгородов Э.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Захарова У.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Захарова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Бочкарева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Новгородова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Бережнев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Нь.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Э.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Малагина Р.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Жиркова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Иванова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Асикретов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Готовцева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Стручков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Неустроев П.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Cambria" panose="02040503050406030204" pitchFamily="18" charset="0"/>
              </a:rPr>
              <a:t>Согласно результатам диагностики, результаты в контрольной и экспериментальной группе примерно на одном уровне. Можно заметить, что в контрольной и экспериментальной группах средний показатель по наклону вперед 82,0° и 80,0° соответственно, а угол наклона назад 20,5° и 21,5° соответственно. Это ниже, чем у здорового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70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dirty="0" smtClean="0"/>
              <a:t>Таблица </a:t>
            </a:r>
            <a:r>
              <a:rPr lang="ru-RU" dirty="0"/>
              <a:t>- Тестирование двигательных качеств в конце </a:t>
            </a:r>
            <a:r>
              <a:rPr lang="ru-RU" dirty="0" smtClean="0"/>
              <a:t>исследования.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04276" y="1600042"/>
          <a:ext cx="5735448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955714"/>
                <a:gridCol w="955714"/>
                <a:gridCol w="955714"/>
                <a:gridCol w="955714"/>
                <a:gridCol w="956296"/>
                <a:gridCol w="956296"/>
              </a:tblGrid>
              <a:tr h="251442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Экспериментальная группа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Контрольная группа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Ребенок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вперед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назад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Ребенок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вперед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Угол наклона назад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Жирков Б.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Новгородов Э.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Захарова У.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Захарова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Бочкарева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Новгородова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Бережнев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Нь.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Э.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Малагина Р.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Жиркова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Иванова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Асикретов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Готовцева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Винокуров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Захаров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Стручков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Самсонов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Неустроев П.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7053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684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88424" cy="6408712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После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проведенного физкультминутки мы повторили все диагностические тесты. </a:t>
            </a:r>
            <a:endParaRPr lang="ru-RU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Согласно результатам повторной диагностики, в экспериментальной группе угол наклона вперед изменился с 80,2° до 91,5°, то есть на 11,5%. Средний показатель угла наклона назад увеличился с 21,5° до 26,0°, то есть на 27 %. В контрольной группе средний показатель угла наклона вперед у детей после проведенной физической реабилитации вырос с 80°до 87,5° (9 %), угол наклона вперед вырос с 21,5° до 23° (9 %).</a:t>
            </a:r>
          </a:p>
          <a:p>
            <a:pPr algn="just"/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3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44408" cy="6120680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</a:rPr>
              <a:t>В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ыводы</a:t>
            </a:r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После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реабилитации в сравнении с контрольной группой, в которой только у двух из 6 детей уменьшился угол сколиоза на 1°, в экспериментальной у каждого из семерых детей уменьшился угол сколиоза на 1°-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2°,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что говорит об эффективности разработанной методики реабилитации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Cambria" panose="02040503050406030204" pitchFamily="18" charset="0"/>
              </a:rPr>
              <a:t>После реабилитации в экспериментальной группе в значительной степени улучшились результаты работоспособности и активности, что говорит об эффективности проводимых мероприятий в рамках программы физической реабилитации.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9966" y="332656"/>
            <a:ext cx="8086172" cy="6001643"/>
          </a:xfrm>
          <a:prstGeom prst="rect">
            <a:avLst/>
          </a:prstGeom>
          <a:solidFill>
            <a:srgbClr val="FFFFFF">
              <a:alpha val="6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Улучшились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показатели подвижности позвоночника в обеих группах. Но более выраженные результаты в экспериментальной группе, где значения приблизились к норме и составили 70% детей, тогда как до реабилитации значения были 30%. В контрольной группе показатели улучшились на 10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%.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Гипотеза исследования о том, что разработанная методика физкультминуток, как метод физической реабилитации, положительно повлияет на уровень физической активности школьников, на их эмоциональную сферу, а главное поможет предупредить возникновение и прогрессирование заболеваний, связанных с нарушением осанки, подтвердилась.</a:t>
            </a: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7992888" cy="5112568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536575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Сколиотические нарушения позвоночника считаются одним из наиболее сложных изъянов опорно-двигательного аппарата человека. По статистическим данным ученых Европы, в странах СНГ – почти у 98% школьников оказывает такая патология.</a:t>
            </a:r>
          </a:p>
          <a:p>
            <a:pPr marL="0" indent="536575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проявлениях сколиоза отмечаются нарушения не только функций опорно-двигательного аппарата, но и возникновение и развитие негативных сдвигов в функционировании внутри органов, сердечно-сосудистой, дыхательной, нервной систем, что первично обусловлено процессом патологического искривления позвоночника.</a:t>
            </a:r>
          </a:p>
          <a:p>
            <a:pPr marL="0" indent="536575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средством формирования правильной осанки считается лечебная физическая культура. 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7992888" cy="5112568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разработать методику проведения физкультминуток на уроках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профилактики сколиоза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поставленной цели в ходе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решались следующие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Провести анализ психолого-педагогической литературы по методике проведения физкультминуток.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Разработать программу физических минуток на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Провести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1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5904656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Теоретическая </a:t>
            </a:r>
            <a:r>
              <a:rPr lang="ru-RU" sz="2400" dirty="0">
                <a:solidFill>
                  <a:srgbClr val="C00000"/>
                </a:solidFill>
                <a:latin typeface="Cambria" panose="02040503050406030204" pitchFamily="18" charset="0"/>
              </a:rPr>
              <a:t>значимость: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В работе затронута актуальная тема поиска эффективных средств и методов для профилактики и коррекции нарушений осанки. Подробное изучение этой темы поможет педагогам обратить свое внимание на такой метод, как физическая минутка с целью профилактики сколиоза и в будущем найти широкое применение этому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методу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Cambria" panose="02040503050406030204" pitchFamily="18" charset="0"/>
              </a:rPr>
              <a:t>Практическая значимость: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разработанные комплексы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физкультминутки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могут быть использованы на уроках в образовательных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учреждениях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1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3528392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Гипотеза исследования: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разработанная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методика физкультминуток, как метод физической реабилитации, положительно повлияет на уровень физической активности школьников, на их эмоциональную сферу, а главное поможет предупредить возникновение и прогрессирование заболеваний, связанных с нарушением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осанки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4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5256584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Обуч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шк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– 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рьезная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грузка для р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бенка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. Д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ти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м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ло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двиг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ются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п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долгу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идят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м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сте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у ни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x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в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зникает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гип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динамия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и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растает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ст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тическое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пряжение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в мышц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х. С к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ждым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г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дом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обуч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в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зрастает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обходимость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п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рерабатывать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вс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б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льший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бъем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зрит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льной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инф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рмации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и к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к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сл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дствие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– зрит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льный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ппарат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шк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льника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и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пытывает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пост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янное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п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ренапряжение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Вс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эт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здает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пр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дпосылки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для р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звития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у д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тей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откл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нений в 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стоянии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зд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ровья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–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рушения ос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нки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зр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п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вышения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арт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риального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д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вления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накопл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избыт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чного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вес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a,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ув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личивается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ри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к в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зникновения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з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болеваний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рдечно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-с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судистой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сист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мы и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орг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нов дых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, н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руш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ния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обм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на в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ru-RU" sz="2400" dirty="0" err="1">
                <a:solidFill>
                  <a:schemeClr val="tx1"/>
                </a:solidFill>
                <a:latin typeface="Cambria" panose="02040503050406030204" pitchFamily="18" charset="0"/>
              </a:rPr>
              <a:t>ществ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8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5832648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уществует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множество факторов, влияющих на развитие нарушений со стороны позвоночника и тяжесть этих нарушений варьируется от легкой до тяжелой степени. Поэтому очень важно предупреждение факторов риска, профилактика, ранняя диагностика и своевременно начатое лечение нарушений со стороны позвоночника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Физическая реабилитация при нарушениях осанки включает в себя комплекс лечебной физической культуры, лечебное плавание, массаж, ортопедическую коррекцию и т.д., среди которых физические упражнения считаются в наибольшей степени эффективным и доступным средством, направленное на профилактику и лечение заболеваний сколиоза. </a:t>
            </a:r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23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3744416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Профилактику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сколиоза можно осуществлять не только с помощью физических упражнений, а так же с помощью разных упражнений физкультминуток, в результате которых происходит оздоровление всего организма, а так же психической и эмоциональной сферы. Физкультминутки можно использовать при психотерапевтическом лечении, а также при профилактике, коррекции различных патологий у детей школьного возраста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0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44408" cy="3744416"/>
          </a:xfr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Б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ыл </a:t>
            </a:r>
            <a:r>
              <a:rPr lang="ru-RU" sz="2400" dirty="0">
                <a:solidFill>
                  <a:schemeClr val="tx1"/>
                </a:solidFill>
                <a:latin typeface="Cambria" panose="02040503050406030204" pitchFamily="18" charset="0"/>
              </a:rPr>
              <a:t>проведён эксперимент, в результате которого были сформированы две группы: экспериментальная и контрольная, в которые входили мальчики, имеющие 1 степень нарушения осанки. В ходе эксперимента контрольная группа занималась физической культурой по общеобразовательной программе 3 раза в неделю, а экспериментальная дополнительно занималась физкультминутками по разработанной методике 3 раза в 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неделю на уроках биологии.</a:t>
            </a:r>
            <a:endParaRPr lang="ru-RU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endParaRPr lang="ru-RU" sz="24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1283</Words>
  <Application>Microsoft Office PowerPoint</Application>
  <PresentationFormat>Экран (4:3)</PresentationFormat>
  <Paragraphs>200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тюляхская сош</dc:creator>
  <cp:lastModifiedBy>тюляхская сош</cp:lastModifiedBy>
  <cp:revision>70</cp:revision>
  <dcterms:created xsi:type="dcterms:W3CDTF">2022-12-03T05:15:28Z</dcterms:created>
  <dcterms:modified xsi:type="dcterms:W3CDTF">2025-04-28T23:31:12Z</dcterms:modified>
</cp:coreProperties>
</file>