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2"/>
  </p:handoutMasterIdLst>
  <p:sldIdLst>
    <p:sldId id="287" r:id="rId2"/>
    <p:sldId id="257" r:id="rId3"/>
    <p:sldId id="281" r:id="rId4"/>
    <p:sldId id="258" r:id="rId5"/>
    <p:sldId id="282" r:id="rId6"/>
    <p:sldId id="283" r:id="rId7"/>
    <p:sldId id="285" r:id="rId8"/>
    <p:sldId id="277" r:id="rId9"/>
    <p:sldId id="284" r:id="rId10"/>
    <p:sldId id="28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CC"/>
    <a:srgbClr val="0066CC"/>
    <a:srgbClr val="FFFF66"/>
    <a:srgbClr val="9900CC"/>
    <a:srgbClr val="CC0000"/>
    <a:srgbClr val="000066"/>
    <a:srgbClr val="000099"/>
    <a:srgbClr val="FFF6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17" autoAdjust="0"/>
  </p:normalViewPr>
  <p:slideViewPr>
    <p:cSldViewPr>
      <p:cViewPr>
        <p:scale>
          <a:sx n="73" d="100"/>
          <a:sy n="73" d="100"/>
        </p:scale>
        <p:origin x="-978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E9575-28B7-41A8-9420-420066530342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6C999-F96A-4870-A224-46E0245064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D1C81-6320-49C9-8F9B-5B8EFC370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7B7DB-18ED-45F8-974E-563B53A7B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C15A0-B1A2-4165-B6DB-E28FC733D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B5AE1-F584-4FB6-8094-89ECC3831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7B85A-FD75-4FA2-B97A-8904E8184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D2F3E-2714-47A4-BC2B-D7A03539F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5E63B-60D2-4441-A814-EDD860ED5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CBD2F-73D2-4279-B66A-21731B412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65F4A-A8BE-43A1-A4AC-4E21E1449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17041-D13C-4AD6-91B9-F8EE3C0D7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0B801-D987-46AB-8677-69BDDFCF6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F7E50B-BA91-4F24-9C2B-4128178D8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0;&#1054;&#1053;&#1050;&#1059;&#1056;&#1057;\&#1085;&#1072;%20&#1087;&#1077;&#1088;&#1074;&#1086;&#1077;%20&#1089;&#1077;&#1085;&#1090;&#1103;&#1073;&#1088;&#1103;\vysocky_gimnastika.mp3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661248"/>
            <a:ext cx="6032500" cy="1003300"/>
          </a:xfrm>
        </p:spPr>
        <p:txBody>
          <a:bodyPr/>
          <a:lstStyle/>
          <a:p>
            <a:pPr algn="l"/>
            <a:r>
              <a:rPr lang="ru-RU" sz="1800" dirty="0" err="1" smtClean="0">
                <a:latin typeface="Comic Sans MS" pitchFamily="66" charset="0"/>
              </a:rPr>
              <a:t>Силевич</a:t>
            </a:r>
            <a:r>
              <a:rPr lang="ru-RU" sz="1800" dirty="0" smtClean="0">
                <a:latin typeface="Comic Sans MS" pitchFamily="66" charset="0"/>
              </a:rPr>
              <a:t> Надежда Михайловна,</a:t>
            </a:r>
          </a:p>
          <a:p>
            <a:pPr algn="l"/>
            <a:r>
              <a:rPr lang="ru-RU" sz="1800" dirty="0" smtClean="0">
                <a:latin typeface="Comic Sans MS" pitchFamily="66" charset="0"/>
              </a:rPr>
              <a:t>педагог дополнительного образования</a:t>
            </a:r>
          </a:p>
          <a:p>
            <a:endParaRPr lang="ru-RU" dirty="0"/>
          </a:p>
        </p:txBody>
      </p:sp>
      <p:sp>
        <p:nvSpPr>
          <p:cNvPr id="4" name="WordArt 7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1371600" y="1947788"/>
            <a:ext cx="6400800" cy="22733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  <a:t>Вставка изображений в  </a:t>
            </a:r>
            <a:b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</a:br>
            <a: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  <a:t>текстовый документ </a:t>
            </a:r>
            <a:r>
              <a:rPr lang="ru-RU" sz="3600" b="1" kern="10" dirty="0" err="1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  <a:t>Word</a:t>
            </a:r>
            <a: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  <a:t/>
            </a:r>
            <a:b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</a:rPr>
            </a:br>
            <a:endParaRPr lang="ru-RU" sz="3600" b="1" kern="1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folHlink"/>
              </a:solidFill>
              <a:latin typeface="Comic Sans MS"/>
            </a:endParaRPr>
          </a:p>
        </p:txBody>
      </p:sp>
      <p:pic>
        <p:nvPicPr>
          <p:cNvPr id="5" name="Picture 5" descr="WEBBY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356992"/>
            <a:ext cx="184892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кумент 6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864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Государственное бюджетное учреждение </a:t>
            </a:r>
            <a:r>
              <a:rPr lang="ru-RU" dirty="0" smtClean="0"/>
              <a:t>дополнительного образования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Центр внешкольной работы с детьми и </a:t>
            </a:r>
            <a:r>
              <a:rPr lang="ru-RU" dirty="0" smtClean="0"/>
              <a:t>молодежью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Калининского района </a:t>
            </a:r>
            <a:r>
              <a:rPr lang="ru-RU" dirty="0" smtClean="0"/>
              <a:t>Санкт-Петербурга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«Академический»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/>
          <p:cNvSpPr>
            <a:spLocks noChangeArrowheads="1" noChangeShapeType="1" noTextEdit="1"/>
          </p:cNvSpPr>
          <p:nvPr/>
        </p:nvSpPr>
        <p:spPr bwMode="auto">
          <a:xfrm>
            <a:off x="179388" y="121344"/>
            <a:ext cx="7993062" cy="35956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Comic Sans MS"/>
              </a:rPr>
              <a:t>Изучайте </a:t>
            </a:r>
            <a:r>
              <a:rPr lang="en-US" sz="48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Comic Sans MS"/>
              </a:rPr>
              <a:t>WORD</a:t>
            </a:r>
            <a:r>
              <a:rPr lang="ru-RU" sz="48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Comic Sans MS"/>
              </a:rPr>
              <a:t>!</a:t>
            </a:r>
            <a:endParaRPr lang="ru-RU" sz="48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path path="rect">
                  <a:fillToRect r="100000" b="100000"/>
                </a:path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41987" name="Picture 3" descr="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429000"/>
            <a:ext cx="3078162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кумент 3">
            <a:hlinkClick r:id="" action="ppaction://hlinkshowjump?jump=endshow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395288" y="2133600"/>
            <a:ext cx="8137525" cy="3095625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Создание открытки в  </a:t>
            </a:r>
            <a:endParaRPr lang="ru-RU" sz="3600" b="1" kern="10" dirty="0">
              <a:ln w="9525">
                <a:solidFill>
                  <a:srgbClr val="8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00CC"/>
                  </a:gs>
                  <a:gs pos="100000">
                    <a:schemeClr val="folHlink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 документе </a:t>
            </a:r>
            <a:r>
              <a:rPr lang="ru-RU" sz="3600" b="1" kern="10" dirty="0" err="1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CC"/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Word</a:t>
            </a:r>
            <a:endParaRPr lang="ru-RU" sz="3600" b="1" kern="10" dirty="0">
              <a:ln w="9525">
                <a:solidFill>
                  <a:srgbClr val="8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00CC"/>
                  </a:gs>
                  <a:gs pos="100000">
                    <a:schemeClr val="folHlink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476250"/>
            <a:ext cx="7696200" cy="15843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6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Тема занятия:</a:t>
            </a:r>
          </a:p>
        </p:txBody>
      </p:sp>
      <p:sp>
        <p:nvSpPr>
          <p:cNvPr id="4" name="Управляющая кнопка: документ 3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33600"/>
            <a:ext cx="7921625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добавить изображение в текстовый документ???</a:t>
            </a:r>
            <a:r>
              <a:rPr lang="ru-RU" sz="4000" smtClean="0"/>
              <a:t> 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716338"/>
            <a:ext cx="1728787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кумент 3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27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 cstate="print"/>
          <a:srcRect r="39082" b="55550"/>
          <a:stretch>
            <a:fillRect/>
          </a:stretch>
        </p:blipFill>
        <p:spPr bwMode="auto">
          <a:xfrm>
            <a:off x="539552" y="1268760"/>
            <a:ext cx="439261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-603250"/>
            <a:ext cx="7488238" cy="1412875"/>
          </a:xfrm>
        </p:spPr>
        <p:txBody>
          <a:bodyPr/>
          <a:lstStyle/>
          <a:p>
            <a:pPr eaLnBrk="1" hangingPunct="1">
              <a:lnSpc>
                <a:spcPct val="125000"/>
              </a:lnSpc>
              <a:defRPr/>
            </a:pPr>
            <a: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Вставка изображения</a:t>
            </a:r>
            <a:endParaRPr lang="ru-RU" sz="2800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3707904" y="4725144"/>
            <a:ext cx="1012825" cy="360362"/>
          </a:xfrm>
          <a:prstGeom prst="ellips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4211638" y="5661025"/>
            <a:ext cx="792162" cy="369888"/>
          </a:xfrm>
          <a:prstGeom prst="rect">
            <a:avLst/>
          </a:pr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66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0200" y="5876925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5652120" y="4941168"/>
            <a:ext cx="1285875" cy="792088"/>
          </a:xfrm>
          <a:prstGeom prst="ellips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Управляющая кнопка: документ 8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/>
          <p:nvPr/>
        </p:nvPicPr>
        <p:blipFill rotWithShape="1">
          <a:blip r:embed="rId3" cstate="print"/>
          <a:srcRect r="51122" b="37572"/>
          <a:stretch/>
        </p:blipFill>
        <p:spPr bwMode="auto">
          <a:xfrm>
            <a:off x="2375471" y="2810843"/>
            <a:ext cx="4562524" cy="35704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Овал 1"/>
          <p:cNvSpPr/>
          <p:nvPr/>
        </p:nvSpPr>
        <p:spPr>
          <a:xfrm>
            <a:off x="5076825" y="4197699"/>
            <a:ext cx="1007343" cy="11395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843808" y="2348880"/>
            <a:ext cx="2448272" cy="184881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0" grpId="0" animBg="1"/>
      <p:bldP spid="71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55379">
            <a:off x="699322" y="2262556"/>
            <a:ext cx="4260608" cy="3485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68313" y="44450"/>
            <a:ext cx="74882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  <a:defRPr/>
            </a:pPr>
            <a:r>
              <a:rPr lang="ru-RU" sz="4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Перемещение, поворот и изменение </a:t>
            </a:r>
            <a:r>
              <a:rPr lang="ru-RU" sz="4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размера</a:t>
            </a:r>
            <a:endParaRPr lang="ru-RU" sz="32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5220072" y="2708920"/>
            <a:ext cx="503237" cy="287338"/>
          </a:xfrm>
          <a:prstGeom prst="curvedDownArrow">
            <a:avLst>
              <a:gd name="adj1" fmla="val 35133"/>
              <a:gd name="adj2" fmla="val 70274"/>
              <a:gd name="adj3" fmla="val 3333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724128" y="278092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ПОВОРТ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5857875" y="5357813"/>
            <a:ext cx="18716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ИЗМЕНЕНИЕ 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РАЗМЕРА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5652120" y="3861048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ПЕРЕМЕЩЕНИЕ</a:t>
            </a:r>
          </a:p>
        </p:txBody>
      </p:sp>
      <p:sp>
        <p:nvSpPr>
          <p:cNvPr id="10" name="Управляющая кнопка: документ 9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47176" y="6227439"/>
            <a:ext cx="2800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Щелчок по красной надписи</a:t>
            </a:r>
            <a:endParaRPr lang="ru-RU" sz="1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6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8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68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25 0.01551 L 0.02916 0.0833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6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338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7361 L 0.04271 0.2099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8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6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8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16832"/>
            <a:ext cx="7696200" cy="36576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11188" y="-242888"/>
            <a:ext cx="7488237" cy="141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5000"/>
              </a:lnSpc>
              <a:defRPr/>
            </a:pPr>
            <a:r>
              <a:rPr lang="ru-RU" sz="4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Удаление </a:t>
            </a:r>
            <a:r>
              <a:rPr lang="ru-RU" sz="4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изображения</a:t>
            </a:r>
            <a:endParaRPr lang="ru-RU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795963" y="3573463"/>
            <a:ext cx="2160587" cy="720725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4000" b="1" dirty="0"/>
              <a:t>DELETE</a:t>
            </a:r>
            <a:endParaRPr lang="ru-RU" sz="4000" b="1" dirty="0"/>
          </a:p>
        </p:txBody>
      </p:sp>
      <p:sp>
        <p:nvSpPr>
          <p:cNvPr id="7" name="Управляющая кнопка: документ 6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64497">
            <a:off x="629606" y="2551367"/>
            <a:ext cx="4260608" cy="3485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1920" y="6011996"/>
            <a:ext cx="3004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Щелчок по </a:t>
            </a:r>
            <a:r>
              <a:rPr lang="ru-RU" dirty="0" smtClean="0"/>
              <a:t>кнопке </a:t>
            </a:r>
            <a:r>
              <a:rPr lang="en-US" dirty="0" smtClean="0"/>
              <a:t>delete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8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</p:childTnLst>
        </p:cTn>
      </p:par>
    </p:tnLst>
    <p:bldLst>
      <p:bldP spid="378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492375"/>
            <a:ext cx="8675688" cy="2520950"/>
          </a:xfrm>
        </p:spPr>
        <p:txBody>
          <a:bodyPr/>
          <a:lstStyle/>
          <a:p>
            <a:pPr marL="609600" indent="-609600" algn="ctr" eaLnBrk="1" hangingPunct="1">
              <a:lnSpc>
                <a:spcPct val="130000"/>
              </a:lnSpc>
              <a:buFontTx/>
              <a:buNone/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Чтобы </a:t>
            </a:r>
            <a:r>
              <a:rPr lang="ru-RU" sz="4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выполнить действие</a:t>
            </a: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над рисунком, его надо </a:t>
            </a:r>
            <a:r>
              <a:rPr lang="ru-RU" sz="5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выделить</a:t>
            </a: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476375" y="549275"/>
            <a:ext cx="583247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8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Запомни!</a:t>
            </a:r>
            <a:r>
              <a:rPr lang="ru-RU" sz="4000">
                <a:solidFill>
                  <a:srgbClr val="800000"/>
                </a:solidFill>
              </a:rPr>
              <a:t> </a:t>
            </a:r>
            <a:endParaRPr lang="ru-RU" sz="4000"/>
          </a:p>
        </p:txBody>
      </p:sp>
      <p:sp>
        <p:nvSpPr>
          <p:cNvPr id="4" name="Управляющая кнопка: документ 3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  <p:bldP spid="40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bear_dancin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429000"/>
            <a:ext cx="15462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 descr="31m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1484313"/>
            <a:ext cx="15097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 descr="34m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2060575"/>
            <a:ext cx="144145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WordArt 11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5832475" cy="863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Comic Sans MS"/>
              </a:rPr>
              <a:t>ФИЗКУЛЬТМИНУТКА</a:t>
            </a:r>
          </a:p>
        </p:txBody>
      </p:sp>
      <p:pic>
        <p:nvPicPr>
          <p:cNvPr id="27661" name="Picture 13" descr="18m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659563" y="4292600"/>
            <a:ext cx="21240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vysocky_gimnastik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75688" y="25400"/>
            <a:ext cx="4683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кумент 7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4306" fill="hold"/>
                                        <p:tgtEl>
                                          <p:spTgt spid="276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65"/>
                </p:tgtEl>
              </p:cMediaNode>
            </p:audio>
          </p:childTnLst>
        </p:cTn>
      </p:par>
    </p:tnLst>
    <p:bldLst>
      <p:bldP spid="276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765175"/>
            <a:ext cx="687070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Поступил заказ!!!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49500"/>
            <a:ext cx="7993012" cy="3657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Оформить поздравление</a:t>
            </a:r>
          </a:p>
          <a:p>
            <a:pPr algn="ctr" eaLnBrk="1" hangingPunct="1">
              <a:buFontTx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для МАМЫ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39940" name="Picture 4" descr="4m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548680"/>
            <a:ext cx="230346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кумент 4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9900C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theme/theme1.xml><?xml version="1.0" encoding="utf-8"?>
<a:theme xmlns:a="http://schemas.openxmlformats.org/drawingml/2006/main" name="Силевич Н.М. Вставка рисунка из файла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Силевич Н.М. Вставка рисунка из файла</Template>
  <TotalTime>292</TotalTime>
  <Words>78</Words>
  <Application>Microsoft Office PowerPoint</Application>
  <PresentationFormat>Экран (4:3)</PresentationFormat>
  <Paragraphs>24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Силевич Н.М. Вставка рисунка из файла</vt:lpstr>
      <vt:lpstr>Вставка изображений в   текстовый документ Word </vt:lpstr>
      <vt:lpstr>Слайд 2</vt:lpstr>
      <vt:lpstr>Как добавить изображение в текстовый документ???  </vt:lpstr>
      <vt:lpstr>Вставка изображения</vt:lpstr>
      <vt:lpstr>Слайд 5</vt:lpstr>
      <vt:lpstr>Слайд 6</vt:lpstr>
      <vt:lpstr>Слайд 7</vt:lpstr>
      <vt:lpstr>Слайд 8</vt:lpstr>
      <vt:lpstr>Поступил заказ!!!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Вставка изображений в   текстовый документ Word</dc:title>
  <dc:creator>Вадим</dc:creator>
  <cp:lastModifiedBy>Силевич Н.М</cp:lastModifiedBy>
  <cp:revision>4</cp:revision>
  <dcterms:created xsi:type="dcterms:W3CDTF">2025-04-20T15:18:58Z</dcterms:created>
  <dcterms:modified xsi:type="dcterms:W3CDTF">2025-04-22T16:17:13Z</dcterms:modified>
</cp:coreProperties>
</file>