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62422-CA51-44B8-824A-FAF8488BA68E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8DA09-5682-477F-AB64-23500186D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62422-CA51-44B8-824A-FAF8488BA68E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8DA09-5682-477F-AB64-23500186D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62422-CA51-44B8-824A-FAF8488BA68E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8DA09-5682-477F-AB64-23500186D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62422-CA51-44B8-824A-FAF8488BA68E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8DA09-5682-477F-AB64-23500186D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62422-CA51-44B8-824A-FAF8488BA68E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8DA09-5682-477F-AB64-23500186D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62422-CA51-44B8-824A-FAF8488BA68E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8DA09-5682-477F-AB64-23500186D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62422-CA51-44B8-824A-FAF8488BA68E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8DA09-5682-477F-AB64-23500186D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62422-CA51-44B8-824A-FAF8488BA68E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8DA09-5682-477F-AB64-23500186D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62422-CA51-44B8-824A-FAF8488BA68E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8DA09-5682-477F-AB64-23500186D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62422-CA51-44B8-824A-FAF8488BA68E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8DA09-5682-477F-AB64-23500186D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62422-CA51-44B8-824A-FAF8488BA68E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8DA09-5682-477F-AB64-23500186D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62422-CA51-44B8-824A-FAF8488BA68E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8DA09-5682-477F-AB64-23500186D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285992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Консультация для педагогов на тему: </a:t>
            </a:r>
            <a:br>
              <a:rPr lang="ru-RU" sz="3600" b="1" dirty="0" smtClean="0"/>
            </a:br>
            <a:r>
              <a:rPr lang="ru-RU" sz="3600" b="1" dirty="0" smtClean="0"/>
              <a:t>«Что </a:t>
            </a:r>
            <a:r>
              <a:rPr lang="ru-RU" sz="3600" b="1" dirty="0" smtClean="0"/>
              <a:t>нужно знать родителям о правилах дорожного движения</a:t>
            </a:r>
            <a:r>
              <a:rPr lang="ru-RU" sz="3600" b="1" dirty="0" smtClean="0"/>
              <a:t>?»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143380"/>
            <a:ext cx="7072362" cy="1500198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Подготовила:</a:t>
            </a:r>
          </a:p>
          <a:p>
            <a:pPr algn="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воспитатель</a:t>
            </a:r>
          </a:p>
          <a:p>
            <a:pPr algn="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Булатова А.О.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14290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0882397-E8D8-4141-A1D8-56B9F252C179}"/>
              </a:ext>
            </a:extLst>
          </p:cNvPr>
          <p:cNvSpPr txBox="1"/>
          <p:nvPr/>
        </p:nvSpPr>
        <p:spPr>
          <a:xfrm>
            <a:off x="1214414" y="214290"/>
            <a:ext cx="74295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Times New Roman" panose="02020603050405020304" pitchFamily="18" charset="0"/>
              </a:rPr>
              <a:t>Муниципальное дошкольное образовательное учреждение 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Times New Roman" panose="02020603050405020304" pitchFamily="18" charset="0"/>
              </a:rPr>
              <a:t>детский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cs typeface="Times New Roman" panose="02020603050405020304" pitchFamily="18" charset="0"/>
              </a:rPr>
              <a:t>сад № 21 «Мозаика»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5143512"/>
            <a:ext cx="7858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Здесь останавливается общественный транспорт, это знак остановки.</a:t>
            </a:r>
            <a:endParaRPr lang="ru-RU" sz="2400" b="1" dirty="0"/>
          </a:p>
        </p:txBody>
      </p:sp>
      <p:pic>
        <p:nvPicPr>
          <p:cNvPr id="22530" name="Picture 2" descr="про пдд детя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43050"/>
            <a:ext cx="6191250" cy="3371851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Знаки, которые ребёнок должен знать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s://d9c81ad3-85af-4ff6-8378-6038ea045e1b.akamaized.net/2022/06/image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896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Опасные ситуации на дороге (и как вести себя)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20" name="Picture 4" descr="https://sun9-54.userapi.com/impg/QE-Tx847K-JkjJe-KsPSyv0mx_1ga3io3ZJXZw/LyOIfJKIrh4.jpg?size=1600x1196&amp;quality=96&amp;sign=f3a977f0792053f17c5899e88265b53b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00174"/>
            <a:ext cx="7167660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Я остался посреди дороги на красном сигнале светофора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Ситуация:</a:t>
            </a:r>
            <a:r>
              <a:rPr lang="ru-RU" dirty="0" smtClean="0"/>
              <a:t> красный свет уже загорелся, а движение ещё не закончено, ребёнок оказался посреди дороги, и машины начали двигаться.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Что делать</a:t>
            </a:r>
            <a:r>
              <a:rPr lang="ru-RU" b="1" dirty="0" smtClean="0"/>
              <a:t>:</a:t>
            </a:r>
            <a:r>
              <a:rPr lang="ru-RU" dirty="0" smtClean="0"/>
              <a:t> если такое произошло, нельзя паниковать и бежать, как бы ни было страшно, нужно оставаться на разделительной полосе (один поток машин сзади, второй — спереди). Чтобы избежать этого, лучше изначально дождаться нового зелёного сигнала, удостовериться, что движение начато сразу, как загорелся зелёный, а значит, времени хватит, чтобы перейти.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 дворе я в безопасности?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Ситуация: </a:t>
            </a:r>
            <a:r>
              <a:rPr lang="ru-RU" dirty="0" smtClean="0"/>
              <a:t>во дворе из-за поворота внезапно показался автомобиль.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Что делать: </a:t>
            </a:r>
            <a:r>
              <a:rPr lang="ru-RU" dirty="0" smtClean="0"/>
              <a:t>чтобы не допустить аварии, стоит рассказать ребёнку, что ДТП происходят не только на больших дорогах и оживлённых трассах, но и внутри микрорайонов, и здесь также нельзя играть у проезжей части и выбегать на дорогу.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 l="20706" t="6825" r="21779" b="8052"/>
          <a:stretch>
            <a:fillRect/>
          </a:stretch>
        </p:blipFill>
        <p:spPr bwMode="auto">
          <a:xfrm>
            <a:off x="4500562" y="1000108"/>
            <a:ext cx="2944404" cy="43577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b="1" dirty="0" smtClean="0"/>
              <a:t>Книги детям о ПДД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4857784" cy="4857784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Волков «Про правила дорожного движения», </a:t>
            </a:r>
          </a:p>
          <a:p>
            <a:r>
              <a:rPr lang="ru-RU" sz="3000" dirty="0" smtClean="0"/>
              <a:t>Усачёва «Про правила дорожного движения», </a:t>
            </a:r>
          </a:p>
          <a:p>
            <a:r>
              <a:rPr lang="ru-RU" sz="3000" dirty="0" smtClean="0"/>
              <a:t>стихи Гуриной «Непослушный пешеход», «Зебра», «Тротуар и проезжая часть»</a:t>
            </a:r>
            <a:endParaRPr lang="ru-RU" sz="3000" dirty="0"/>
          </a:p>
        </p:txBody>
      </p:sp>
      <p:pic>
        <p:nvPicPr>
          <p:cNvPr id="27652" name="Picture 4" descr="Picture background"/>
          <p:cNvPicPr>
            <a:picLocks noChangeAspect="1" noChangeArrowheads="1"/>
          </p:cNvPicPr>
          <p:nvPr/>
        </p:nvPicPr>
        <p:blipFill>
          <a:blip r:embed="rId3" cstate="print"/>
          <a:srcRect l="18327" t="4230" r="18233" b="2725"/>
          <a:stretch>
            <a:fillRect/>
          </a:stretch>
        </p:blipFill>
        <p:spPr bwMode="auto">
          <a:xfrm>
            <a:off x="6367660" y="2786034"/>
            <a:ext cx="2776340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214422"/>
            <a:ext cx="3214710" cy="231358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Мультфильмы детям о ПДД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5686436" cy="4525963"/>
          </a:xfrm>
        </p:spPr>
        <p:txBody>
          <a:bodyPr/>
          <a:lstStyle/>
          <a:p>
            <a:r>
              <a:rPr lang="ru-RU" sz="2800" b="1" dirty="0" smtClean="0"/>
              <a:t>Уроки тётушки совы</a:t>
            </a:r>
          </a:p>
          <a:p>
            <a:r>
              <a:rPr lang="ru-RU" sz="2800" b="1" dirty="0" err="1" smtClean="0"/>
              <a:t>Робокар</a:t>
            </a:r>
            <a:r>
              <a:rPr lang="ru-RU" sz="2800" b="1" dirty="0" smtClean="0"/>
              <a:t> Поли и его друзья</a:t>
            </a:r>
          </a:p>
          <a:p>
            <a:r>
              <a:rPr lang="ru-RU" sz="2800" b="1" dirty="0" smtClean="0"/>
              <a:t>Лукоморье </a:t>
            </a:r>
            <a:r>
              <a:rPr lang="ru-RU" sz="2800" b="1" dirty="0" err="1" smtClean="0"/>
              <a:t>Пикчерз</a:t>
            </a:r>
            <a:endParaRPr lang="ru-RU" sz="2800" b="1" dirty="0"/>
          </a:p>
          <a:p>
            <a:r>
              <a:rPr lang="ru-RU" sz="2800" b="1" dirty="0" smtClean="0"/>
              <a:t>Аркадий Паровозов спешит на помощь</a:t>
            </a:r>
          </a:p>
          <a:p>
            <a:r>
              <a:rPr lang="ru-RU" sz="2800" b="1" dirty="0" err="1" smtClean="0"/>
              <a:t>Смешарики</a:t>
            </a:r>
            <a:r>
              <a:rPr lang="ru-RU" sz="2800" b="1" dirty="0" smtClean="0"/>
              <a:t> «Азбука безопасности»</a:t>
            </a:r>
          </a:p>
          <a:p>
            <a:r>
              <a:rPr lang="ru-RU" sz="2800" b="1" dirty="0" smtClean="0"/>
              <a:t>Царевна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6628" name="Picture 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5397219"/>
            <a:ext cx="6000760" cy="1460781"/>
          </a:xfrm>
          <a:prstGeom prst="rect">
            <a:avLst/>
          </a:prstGeom>
          <a:noFill/>
        </p:spPr>
      </p:pic>
      <p:pic>
        <p:nvPicPr>
          <p:cNvPr id="26630" name="Picture 6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40382" y="3571876"/>
            <a:ext cx="3175022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Безопасность детей на дороге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правила дорожного движения для детей мультфиль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14422"/>
            <a:ext cx="714375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Родителю важно понимать, как работает мозг ребёнка, учитывать возрастные особенности: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71678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rgbClr val="03BD26"/>
              </a:buClr>
              <a:buFont typeface="Wingdings" pitchFamily="2" charset="2"/>
              <a:buChar char="q"/>
            </a:pPr>
            <a:r>
              <a:rPr lang="ru-RU" sz="2400" dirty="0" smtClean="0"/>
              <a:t>До восьми лет у ребёнка туннельное зрение — он видит то, что перед ним, но не видит по бокам, если не посмотрит в сторону.</a:t>
            </a:r>
          </a:p>
          <a:p>
            <a:pPr>
              <a:buClr>
                <a:srgbClr val="03BD26"/>
              </a:buClr>
              <a:buFont typeface="Wingdings" pitchFamily="2" charset="2"/>
              <a:buChar char="q"/>
            </a:pPr>
            <a:r>
              <a:rPr lang="ru-RU" sz="2400" dirty="0" smtClean="0"/>
              <a:t>До шести лет дети не сразу понимают, откуда идёт слышимый шум, то есть не смогут мгновенно установить, с какой стороны приближается авто и как оно близко.</a:t>
            </a:r>
          </a:p>
          <a:p>
            <a:pPr>
              <a:buClr>
                <a:srgbClr val="03BD26"/>
              </a:buClr>
              <a:buFont typeface="Wingdings" pitchFamily="2" charset="2"/>
              <a:buChar char="q"/>
            </a:pPr>
            <a:r>
              <a:rPr lang="ru-RU" sz="2400" dirty="0" smtClean="0"/>
              <a:t>До пяти лет ребёнок фиксируется на одном объекте, он не видит дорогу целиком, только самый красный или самый большой автомобиль.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501122" cy="6357981"/>
          </a:xfrm>
        </p:spPr>
        <p:txBody>
          <a:bodyPr>
            <a:normAutofit/>
          </a:bodyPr>
          <a:lstStyle/>
          <a:p>
            <a:pPr>
              <a:buClr>
                <a:srgbClr val="008000"/>
              </a:buClr>
              <a:buFont typeface="Wingdings" pitchFamily="2" charset="2"/>
              <a:buChar char="q"/>
            </a:pPr>
            <a:r>
              <a:rPr lang="ru-RU" sz="2400" dirty="0" smtClean="0"/>
              <a:t>Маленький рост не позволяет увидеть, что происходит за кустом, за машиной, за другим ребёнком или взрослым человеком.</a:t>
            </a:r>
          </a:p>
          <a:p>
            <a:pPr>
              <a:buClr>
                <a:srgbClr val="008000"/>
              </a:buClr>
              <a:buFont typeface="Wingdings" pitchFamily="2" charset="2"/>
              <a:buChar char="q"/>
            </a:pPr>
            <a:r>
              <a:rPr lang="ru-RU" sz="2400" dirty="0" smtClean="0"/>
              <a:t>При приближении машины на высокой скорости большинство детей (90%) впадают в ступор и останавливаются, закрыв лицо ладонями.</a:t>
            </a:r>
          </a:p>
          <a:p>
            <a:pPr>
              <a:buClr>
                <a:srgbClr val="008000"/>
              </a:buClr>
              <a:buFont typeface="Wingdings" pitchFamily="2" charset="2"/>
              <a:buChar char="q"/>
            </a:pPr>
            <a:r>
              <a:rPr lang="ru-RU" sz="2400" dirty="0" smtClean="0"/>
              <a:t>Ещё 10% в панике побегут прямо на авто, поэтому держать взрослого за руку так важно.</a:t>
            </a: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Помните, что до шести лет ребёнок переходит дорогу только за руку с родителем!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Почему детей важно учить ПДД?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6" name="Picture 2" descr="детям про правила дорожного движ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142984"/>
            <a:ext cx="5644458" cy="37704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5072074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ПДД для детей — это конкретный свод правил и предостережений, который помогает уберечь ребёнка от опасностей большого города. Выученные назубок, многократно повторённые, проверенные на практике, они способны сохранить здоровье и спасти жизнь.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обучение детей пд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357982" cy="477272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4846464"/>
            <a:ext cx="864399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Чёткие и понятные правила, которые легко запомнить. Объяснения логичные и простые. Причинно-следственные связи верные, но без деталей.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Помните, что безопасность детей в ваших руках!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 каком возрасте и как лучше изучать ПДД?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6146" name="Picture 2" descr="правила безопасности дорожного движения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285860"/>
            <a:ext cx="5357850" cy="402018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5500702"/>
            <a:ext cx="8358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Именно в возрасте 2–5 лет ребёнок максимально восприимчив к новой информации, впитывает её как губка, вбирая в себя паттерны поведения, заложенные его родителями и окружающими взрослыми.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/>
          <a:lstStyle/>
          <a:p>
            <a:r>
              <a:rPr lang="ru-RU" sz="2400" b="1" dirty="0" smtClean="0"/>
              <a:t>Наиболее удачный возраст для приучения к ПДД — около двух-трёх лет, итоговое закрепление — к четырём-пяти.</a:t>
            </a:r>
          </a:p>
          <a:p>
            <a:endParaRPr lang="ru-RU" dirty="0"/>
          </a:p>
        </p:txBody>
      </p:sp>
      <p:pic>
        <p:nvPicPr>
          <p:cNvPr id="16386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00174"/>
            <a:ext cx="6929486" cy="4617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Список самых важных правил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643602"/>
          </a:xfrm>
        </p:spPr>
        <p:txBody>
          <a:bodyPr>
            <a:normAutofit fontScale="47500" lnSpcReduction="20000"/>
          </a:bodyPr>
          <a:lstStyle/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ru-RU" sz="4200" dirty="0" smtClean="0"/>
              <a:t>Переходить проезжую часть можно только на зелёный сигнал светофора.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ru-RU" sz="4200" dirty="0" smtClean="0"/>
              <a:t>Если светофора нет, то переходить дорогу можно только по пешеходному переходу (который называется зебра, потому что похож на неё внешне – чередуются белые и тёмные полосы).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ru-RU" sz="4200" dirty="0" smtClean="0"/>
              <a:t>Даже если идём по зебре и на зелёный, всегда смотрим по сторонам — нет ли приближающихся машин.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ru-RU" sz="4200" dirty="0" smtClean="0"/>
              <a:t>Когда ступаем на проезжую часть, смотрим налево, дойдя до середины — направо.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ru-RU" sz="4200" dirty="0" smtClean="0"/>
              <a:t>Если нужно идти вдоль дороги по тротуару, то двигаемся по правой стороне.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ru-RU" sz="4200" dirty="0" smtClean="0"/>
              <a:t>Если находимся за городом, идём по обочине дороги навстречу машинам.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ru-RU" sz="4200" dirty="0" smtClean="0"/>
              <a:t>Запрещено играть рядом с дорогой (если дорога поблизости) и на дороге.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ru-RU" sz="4200" dirty="0" smtClean="0"/>
              <a:t>Нельзя переходить на красный и на жёлтый сигнал светофора.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ru-RU" sz="4200" dirty="0" smtClean="0"/>
              <a:t>Нельзя перебегать дорогу, даже если машин рядом нет и их не видно.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ru-RU" sz="4200" dirty="0" smtClean="0"/>
              <a:t>Нельзя вырывать руку у взрослого даже на узкой дороге во дворе.</a:t>
            </a:r>
          </a:p>
          <a:p>
            <a:pPr>
              <a:buClr>
                <a:srgbClr val="006600"/>
              </a:buClr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Ещё несколько правил для детей постарше: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ru-RU" dirty="0" smtClean="0"/>
              <a:t>Необходимо слезть с самоката или велосипеда при переходе дороги и везти его рядом с собой «пешком».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ru-RU" dirty="0" smtClean="0"/>
              <a:t>Даже если кто-то из незнакомых взрослых или детей пошёл на красный рядом с тобой, стоим и ждём зелёный.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ru-RU" dirty="0" smtClean="0"/>
              <a:t>Нельзя отвлекаться на дороге (играть, слушать музыку, смотреть в телефон), даже если переходишь на зелёный.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ru-RU" dirty="0" smtClean="0"/>
              <a:t>Нельзя высовываться из окна автомобиля — ни головой, ни рукой, — так как проезжающие рядом машины могут травмировать.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ru-RU" dirty="0" smtClean="0"/>
              <a:t>На одежде или предметах гардероба (рюкзак, например) стоит иметь светоотражающие элементы, чтобы водители заметили пешехода в тёмное время суток.</a:t>
            </a:r>
          </a:p>
          <a:p>
            <a:pPr>
              <a:buClr>
                <a:srgbClr val="006600"/>
              </a:buClr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Знаки, которые ребёнок должен знать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пдд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00174"/>
            <a:ext cx="6191250" cy="31051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5214950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Где есть это обозначение, МОЖНО переходить дорогу. Это разрешающий знак.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Знаки, которые ребёнок должен знать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857760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Знак перехода близко, но прямо здесь переходить НЕЛЬЗЯ. Поэтому треугольник красный.</a:t>
            </a:r>
            <a:endParaRPr lang="ru-RU" sz="2400" b="1" dirty="0"/>
          </a:p>
        </p:txBody>
      </p:sp>
      <p:pic>
        <p:nvPicPr>
          <p:cNvPr id="20482" name="Picture 2" descr="правила дорожного движения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643050"/>
            <a:ext cx="6191250" cy="3019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Знаки, которые ребёнок должен знать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286388"/>
            <a:ext cx="8286808" cy="857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Здесь переходить дорогу запрещено! Ступать на проезжую часть НЕЛЬЗЯ ни в коем случае.</a:t>
            </a:r>
            <a:endParaRPr lang="ru-RU" sz="2400" b="1" dirty="0"/>
          </a:p>
        </p:txBody>
      </p:sp>
      <p:pic>
        <p:nvPicPr>
          <p:cNvPr id="21506" name="Picture 2" descr="правила пдд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43050"/>
            <a:ext cx="6191250" cy="3390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888</Words>
  <Application>Microsoft Office PowerPoint</Application>
  <PresentationFormat>Экран (4:3)</PresentationFormat>
  <Paragraphs>67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Консультация для педагогов на тему:  «Что нужно знать родителям о правилах дорожного движения?»</vt:lpstr>
      <vt:lpstr>Почему детей важно учить ПДД? </vt:lpstr>
      <vt:lpstr>В каком возрасте и как лучше изучать ПДД? </vt:lpstr>
      <vt:lpstr>Слайд 4</vt:lpstr>
      <vt:lpstr>Список самых важных правил </vt:lpstr>
      <vt:lpstr>Ещё несколько правил для детей постарше:</vt:lpstr>
      <vt:lpstr>Знаки, которые ребёнок должен знать </vt:lpstr>
      <vt:lpstr>Знаки, которые ребёнок должен знать</vt:lpstr>
      <vt:lpstr>Знаки, которые ребёнок должен знать</vt:lpstr>
      <vt:lpstr>Знаки, которые ребёнок должен знать</vt:lpstr>
      <vt:lpstr>Слайд 11</vt:lpstr>
      <vt:lpstr>Опасные ситуации на дороге (и как вести себя) </vt:lpstr>
      <vt:lpstr>Я остался посреди дороги на красном сигнале светофора </vt:lpstr>
      <vt:lpstr>Во дворе я в безопасности? </vt:lpstr>
      <vt:lpstr>Книги детям о ПДД</vt:lpstr>
      <vt:lpstr>Мультфильмы детям о ПДД</vt:lpstr>
      <vt:lpstr>Безопасность детей на дороге </vt:lpstr>
      <vt:lpstr>Родителю важно понимать, как работает мозг ребёнка, учитывать возрастные особенности: 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13</cp:revision>
  <dcterms:created xsi:type="dcterms:W3CDTF">2025-02-02T13:12:29Z</dcterms:created>
  <dcterms:modified xsi:type="dcterms:W3CDTF">2025-03-25T09:43:42Z</dcterms:modified>
</cp:coreProperties>
</file>