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77" r:id="rId4"/>
    <p:sldId id="269" r:id="rId5"/>
    <p:sldId id="270" r:id="rId6"/>
    <p:sldId id="271" r:id="rId7"/>
    <p:sldId id="273" r:id="rId8"/>
    <p:sldId id="274" r:id="rId9"/>
    <p:sldId id="275" r:id="rId10"/>
    <p:sldId id="279" r:id="rId11"/>
    <p:sldId id="280" r:id="rId12"/>
    <p:sldId id="284" r:id="rId13"/>
    <p:sldId id="281" r:id="rId14"/>
    <p:sldId id="282" r:id="rId15"/>
    <p:sldId id="283" r:id="rId16"/>
    <p:sldId id="285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E91E5E9-2531-4D01-9A1F-BC0842D527BE}">
          <p14:sldIdLst>
            <p14:sldId id="256"/>
            <p14:sldId id="266"/>
            <p14:sldId id="277"/>
            <p14:sldId id="269"/>
            <p14:sldId id="270"/>
            <p14:sldId id="271"/>
            <p14:sldId id="273"/>
            <p14:sldId id="274"/>
            <p14:sldId id="275"/>
            <p14:sldId id="279"/>
            <p14:sldId id="280"/>
            <p14:sldId id="284"/>
            <p14:sldId id="281"/>
            <p14:sldId id="282"/>
            <p14:sldId id="283"/>
            <p14:sldId id="285"/>
            <p14:sldId id="286"/>
          </p14:sldIdLst>
        </p14:section>
        <p14:section name="Раздел без заголовка" id="{070A96A6-D691-4C41-93EF-53506DC65557}">
          <p14:sldIdLst/>
        </p14:section>
        <p14:section name="Раздел без заголовка" id="{20617B62-F113-4517-8AB8-B4736C7D04D5}">
          <p14:sldIdLst/>
        </p14:section>
        <p14:section name="Раздел без заголовка" id="{71B85652-A20C-4E5E-9111-50AB0AE6C22B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713" autoAdjust="0"/>
  </p:normalViewPr>
  <p:slideViewPr>
    <p:cSldViewPr>
      <p:cViewPr varScale="1">
        <p:scale>
          <a:sx n="80" d="100"/>
          <a:sy n="80" d="100"/>
        </p:scale>
        <p:origin x="893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3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253BB-2057-4FB7-8064-34DAAE1EA038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5009C0-B06C-4E57-BF98-0CA60086C435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Военно-патриотическое</a:t>
          </a:r>
          <a:endParaRPr lang="ru-RU" dirty="0"/>
        </a:p>
      </dgm:t>
    </dgm:pt>
    <dgm:pt modelId="{C0FDF328-1F26-4226-82EB-68A9F49210D3}" type="parTrans" cxnId="{512201CB-650D-4A1A-BE23-5203DD9FA48C}">
      <dgm:prSet/>
      <dgm:spPr/>
      <dgm:t>
        <a:bodyPr/>
        <a:lstStyle/>
        <a:p>
          <a:endParaRPr lang="ru-RU"/>
        </a:p>
      </dgm:t>
    </dgm:pt>
    <dgm:pt modelId="{D40D31AE-3523-4D52-84A1-3B3BF74426EA}" type="sibTrans" cxnId="{512201CB-650D-4A1A-BE23-5203DD9FA48C}">
      <dgm:prSet/>
      <dgm:spPr/>
      <dgm:t>
        <a:bodyPr/>
        <a:lstStyle/>
        <a:p>
          <a:endParaRPr lang="ru-RU"/>
        </a:p>
      </dgm:t>
    </dgm:pt>
    <dgm:pt modelId="{531192BC-D7B3-451D-86AA-CBDC2124DD6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Гражданско-патриотическое</a:t>
          </a:r>
          <a:endParaRPr lang="ru-RU" sz="1200" dirty="0"/>
        </a:p>
      </dgm:t>
    </dgm:pt>
    <dgm:pt modelId="{8CC00454-4093-4A69-8B22-F0409B438DE0}" type="parTrans" cxnId="{D7F639A3-9464-43C4-ABFD-133A496326A2}">
      <dgm:prSet/>
      <dgm:spPr/>
      <dgm:t>
        <a:bodyPr/>
        <a:lstStyle/>
        <a:p>
          <a:endParaRPr lang="ru-RU"/>
        </a:p>
      </dgm:t>
    </dgm:pt>
    <dgm:pt modelId="{2A0C15A3-4880-4084-8A6C-E9F0FF765C91}" type="sibTrans" cxnId="{D7F639A3-9464-43C4-ABFD-133A496326A2}">
      <dgm:prSet/>
      <dgm:spPr/>
      <dgm:t>
        <a:bodyPr/>
        <a:lstStyle/>
        <a:p>
          <a:endParaRPr lang="ru-RU"/>
        </a:p>
      </dgm:t>
    </dgm:pt>
    <dgm:pt modelId="{F9F54348-4874-4E4E-B85E-F427AC0C4719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Историко-краеведческое</a:t>
          </a:r>
          <a:endParaRPr lang="ru-RU" sz="1200" dirty="0"/>
        </a:p>
      </dgm:t>
    </dgm:pt>
    <dgm:pt modelId="{8B28A726-8C79-4195-A8F5-2587D772E947}" type="parTrans" cxnId="{66538930-4CB7-4927-8344-EC88D2EC0D80}">
      <dgm:prSet/>
      <dgm:spPr/>
      <dgm:t>
        <a:bodyPr/>
        <a:lstStyle/>
        <a:p>
          <a:endParaRPr lang="ru-RU"/>
        </a:p>
      </dgm:t>
    </dgm:pt>
    <dgm:pt modelId="{B8383DFA-A3FC-47E1-9581-FB8867460020}" type="sibTrans" cxnId="{66538930-4CB7-4927-8344-EC88D2EC0D80}">
      <dgm:prSet/>
      <dgm:spPr/>
      <dgm:t>
        <a:bodyPr/>
        <a:lstStyle/>
        <a:p>
          <a:endParaRPr lang="ru-RU"/>
        </a:p>
      </dgm:t>
    </dgm:pt>
    <dgm:pt modelId="{96ABA26E-560A-4D04-B73C-314C8390E934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Социально-патриотическое</a:t>
          </a:r>
          <a:endParaRPr lang="ru-RU" sz="1200" dirty="0"/>
        </a:p>
      </dgm:t>
    </dgm:pt>
    <dgm:pt modelId="{21EBC573-B3AD-47EA-987C-EF6AC7ADAC58}" type="parTrans" cxnId="{921EF2D0-3DAB-44EF-9358-C21E9DED0355}">
      <dgm:prSet/>
      <dgm:spPr/>
      <dgm:t>
        <a:bodyPr/>
        <a:lstStyle/>
        <a:p>
          <a:endParaRPr lang="ru-RU"/>
        </a:p>
      </dgm:t>
    </dgm:pt>
    <dgm:pt modelId="{21C8E33E-DE4B-4DE3-830E-6090765CA58D}" type="sibTrans" cxnId="{921EF2D0-3DAB-44EF-9358-C21E9DED0355}">
      <dgm:prSet/>
      <dgm:spPr/>
      <dgm:t>
        <a:bodyPr/>
        <a:lstStyle/>
        <a:p>
          <a:endParaRPr lang="ru-RU"/>
        </a:p>
      </dgm:t>
    </dgm:pt>
    <dgm:pt modelId="{F35CD167-00B2-4FAE-BA72-CC17F4D7931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Духовно-нравственное</a:t>
          </a:r>
          <a:r>
            <a:rPr lang="ru-RU" sz="8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800" dirty="0"/>
        </a:p>
      </dgm:t>
    </dgm:pt>
    <dgm:pt modelId="{88ED6A09-CA2E-44E5-981F-2FCB05174257}" type="parTrans" cxnId="{24E6B6B8-604D-471E-9B05-DF0D16FA7DAC}">
      <dgm:prSet/>
      <dgm:spPr/>
      <dgm:t>
        <a:bodyPr/>
        <a:lstStyle/>
        <a:p>
          <a:endParaRPr lang="ru-RU"/>
        </a:p>
      </dgm:t>
    </dgm:pt>
    <dgm:pt modelId="{0C38D6F3-62D0-4932-B974-B52842A6D7B9}" type="sibTrans" cxnId="{24E6B6B8-604D-471E-9B05-DF0D16FA7DAC}">
      <dgm:prSet/>
      <dgm:spPr/>
      <dgm:t>
        <a:bodyPr/>
        <a:lstStyle/>
        <a:p>
          <a:endParaRPr lang="ru-RU"/>
        </a:p>
      </dgm:t>
    </dgm:pt>
    <dgm:pt modelId="{80DCE94B-85F4-403A-A8AD-47BF6A74D0C2}">
      <dgm:prSet phldrT="[Текст]" phldr="1"/>
      <dgm:spPr/>
      <dgm:t>
        <a:bodyPr/>
        <a:lstStyle/>
        <a:p>
          <a:endParaRPr lang="ru-RU"/>
        </a:p>
      </dgm:t>
    </dgm:pt>
    <dgm:pt modelId="{DED45997-4858-40B3-81A0-B376C5CCECC5}" type="parTrans" cxnId="{BAFFCB6A-2325-4861-9957-DCCF9338C20A}">
      <dgm:prSet/>
      <dgm:spPr/>
      <dgm:t>
        <a:bodyPr/>
        <a:lstStyle/>
        <a:p>
          <a:endParaRPr lang="ru-RU"/>
        </a:p>
      </dgm:t>
    </dgm:pt>
    <dgm:pt modelId="{5100A856-E9E1-481F-B465-FC70CBD527D2}" type="sibTrans" cxnId="{BAFFCB6A-2325-4861-9957-DCCF9338C20A}">
      <dgm:prSet/>
      <dgm:spPr/>
      <dgm:t>
        <a:bodyPr/>
        <a:lstStyle/>
        <a:p>
          <a:endParaRPr lang="ru-RU"/>
        </a:p>
      </dgm:t>
    </dgm:pt>
    <dgm:pt modelId="{FF35A7EB-57B6-490B-A596-0FCEBD9C4DAC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Спортивно-патриотическое</a:t>
          </a:r>
          <a:endParaRPr lang="ru-RU" sz="1200" dirty="0"/>
        </a:p>
      </dgm:t>
    </dgm:pt>
    <dgm:pt modelId="{E2C10664-DE4A-46F4-A528-16D1C8B01EA4}" type="parTrans" cxnId="{DAE42074-C810-408B-ACCB-9860D6F72DF6}">
      <dgm:prSet/>
      <dgm:spPr/>
      <dgm:t>
        <a:bodyPr/>
        <a:lstStyle/>
        <a:p>
          <a:endParaRPr lang="ru-RU"/>
        </a:p>
      </dgm:t>
    </dgm:pt>
    <dgm:pt modelId="{C93CFFB6-6601-4521-B125-D65CE4047BA7}" type="sibTrans" cxnId="{DAE42074-C810-408B-ACCB-9860D6F72DF6}">
      <dgm:prSet/>
      <dgm:spPr/>
      <dgm:t>
        <a:bodyPr/>
        <a:lstStyle/>
        <a:p>
          <a:endParaRPr lang="ru-RU"/>
        </a:p>
      </dgm:t>
    </dgm:pt>
    <dgm:pt modelId="{5B9370C8-D4B0-4646-99D8-B26C910927DB}" type="pres">
      <dgm:prSet presAssocID="{3AD253BB-2057-4FB7-8064-34DAAE1EA03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7EE73D-1C99-4811-A04D-0D041DFB8E21}" type="pres">
      <dgm:prSet presAssocID="{D25009C0-B06C-4E57-BF98-0CA60086C435}" presName="centerShape" presStyleLbl="node0" presStyleIdx="0" presStyleCnt="1" custScaleX="106845" custScaleY="102199"/>
      <dgm:spPr/>
      <dgm:t>
        <a:bodyPr/>
        <a:lstStyle/>
        <a:p>
          <a:endParaRPr lang="ru-RU"/>
        </a:p>
      </dgm:t>
    </dgm:pt>
    <dgm:pt modelId="{CE37D9B6-F66E-4B43-BFB8-D472247B6222}" type="pres">
      <dgm:prSet presAssocID="{531192BC-D7B3-451D-86AA-CBDC2124DD6C}" presName="node" presStyleLbl="node1" presStyleIdx="0" presStyleCnt="5" custScaleX="151766" custScaleY="125634" custRadScaleRad="102014" custRadScaleInc="20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4A28B-6180-4694-8CED-6BA832E4833C}" type="pres">
      <dgm:prSet presAssocID="{531192BC-D7B3-451D-86AA-CBDC2124DD6C}" presName="dummy" presStyleCnt="0"/>
      <dgm:spPr/>
    </dgm:pt>
    <dgm:pt modelId="{72A1C670-03AE-4276-BA97-3497A6ED2757}" type="pres">
      <dgm:prSet presAssocID="{2A0C15A3-4880-4084-8A6C-E9F0FF765C91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8B6C825-9950-40A9-AC70-F1AE1C7A8829}" type="pres">
      <dgm:prSet presAssocID="{F9F54348-4874-4E4E-B85E-F427AC0C4719}" presName="node" presStyleLbl="node1" presStyleIdx="1" presStyleCnt="5" custScaleX="139975" custScaleY="129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44FA94-D3BC-4B19-9709-55A03FF377D5}" type="pres">
      <dgm:prSet presAssocID="{F9F54348-4874-4E4E-B85E-F427AC0C4719}" presName="dummy" presStyleCnt="0"/>
      <dgm:spPr/>
    </dgm:pt>
    <dgm:pt modelId="{C4C19D37-BDFD-4429-9147-6D10B613CAEB}" type="pres">
      <dgm:prSet presAssocID="{B8383DFA-A3FC-47E1-9581-FB8867460020}" presName="sibTrans" presStyleLbl="sibTrans2D1" presStyleIdx="1" presStyleCnt="5" custLinFactNeighborX="-1199" custLinFactNeighborY="1239"/>
      <dgm:spPr/>
      <dgm:t>
        <a:bodyPr/>
        <a:lstStyle/>
        <a:p>
          <a:endParaRPr lang="ru-RU"/>
        </a:p>
      </dgm:t>
    </dgm:pt>
    <dgm:pt modelId="{EF701CA0-D3CE-4C9E-9F8C-48741EADA760}" type="pres">
      <dgm:prSet presAssocID="{96ABA26E-560A-4D04-B73C-314C8390E934}" presName="node" presStyleLbl="node1" presStyleIdx="2" presStyleCnt="5" custScaleX="144800" custScaleY="114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AF601-FEAF-4B10-85D9-4B1AD42F2CBD}" type="pres">
      <dgm:prSet presAssocID="{96ABA26E-560A-4D04-B73C-314C8390E934}" presName="dummy" presStyleCnt="0"/>
      <dgm:spPr/>
    </dgm:pt>
    <dgm:pt modelId="{97757BC8-3CDF-488A-8350-E4F3775C2588}" type="pres">
      <dgm:prSet presAssocID="{21C8E33E-DE4B-4DE3-830E-6090765CA58D}" presName="sibTrans" presStyleLbl="sibTrans2D1" presStyleIdx="2" presStyleCnt="5"/>
      <dgm:spPr/>
      <dgm:t>
        <a:bodyPr/>
        <a:lstStyle/>
        <a:p>
          <a:endParaRPr lang="ru-RU"/>
        </a:p>
      </dgm:t>
    </dgm:pt>
    <dgm:pt modelId="{24411EE0-AEAA-45C7-AC02-6F90A3BAB573}" type="pres">
      <dgm:prSet presAssocID="{FF35A7EB-57B6-490B-A596-0FCEBD9C4DAC}" presName="node" presStyleLbl="node1" presStyleIdx="3" presStyleCnt="5" custScaleX="140936" custScaleY="1175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6EE14-0CFB-4C9D-A043-754E89D117ED}" type="pres">
      <dgm:prSet presAssocID="{FF35A7EB-57B6-490B-A596-0FCEBD9C4DAC}" presName="dummy" presStyleCnt="0"/>
      <dgm:spPr/>
    </dgm:pt>
    <dgm:pt modelId="{9D68DC76-636C-4155-B236-2DC711BA83C1}" type="pres">
      <dgm:prSet presAssocID="{C93CFFB6-6601-4521-B125-D65CE4047BA7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E39BFB6-34AA-4822-8DB7-182100F62AEE}" type="pres">
      <dgm:prSet presAssocID="{F35CD167-00B2-4FAE-BA72-CC17F4D7931C}" presName="node" presStyleLbl="node1" presStyleIdx="4" presStyleCnt="5" custScaleX="148132" custScaleY="123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10476B-16FF-40FA-820B-91CAD99AB74C}" type="pres">
      <dgm:prSet presAssocID="{F35CD167-00B2-4FAE-BA72-CC17F4D7931C}" presName="dummy" presStyleCnt="0"/>
      <dgm:spPr/>
    </dgm:pt>
    <dgm:pt modelId="{5FDD66CF-B396-41FA-A92C-497A71DA231C}" type="pres">
      <dgm:prSet presAssocID="{0C38D6F3-62D0-4932-B974-B52842A6D7B9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7F639A3-9464-43C4-ABFD-133A496326A2}" srcId="{D25009C0-B06C-4E57-BF98-0CA60086C435}" destId="{531192BC-D7B3-451D-86AA-CBDC2124DD6C}" srcOrd="0" destOrd="0" parTransId="{8CC00454-4093-4A69-8B22-F0409B438DE0}" sibTransId="{2A0C15A3-4880-4084-8A6C-E9F0FF765C91}"/>
    <dgm:cxn modelId="{B09730AD-9638-4FE1-A781-017DDFB1DEF4}" type="presOf" srcId="{D25009C0-B06C-4E57-BF98-0CA60086C435}" destId="{187EE73D-1C99-4811-A04D-0D041DFB8E21}" srcOrd="0" destOrd="0" presId="urn:microsoft.com/office/officeart/2005/8/layout/radial6"/>
    <dgm:cxn modelId="{4E5FCD39-A1EE-4ACE-87F1-F8900B2169FF}" type="presOf" srcId="{B8383DFA-A3FC-47E1-9581-FB8867460020}" destId="{C4C19D37-BDFD-4429-9147-6D10B613CAEB}" srcOrd="0" destOrd="0" presId="urn:microsoft.com/office/officeart/2005/8/layout/radial6"/>
    <dgm:cxn modelId="{BAFFCB6A-2325-4861-9957-DCCF9338C20A}" srcId="{3AD253BB-2057-4FB7-8064-34DAAE1EA038}" destId="{80DCE94B-85F4-403A-A8AD-47BF6A74D0C2}" srcOrd="1" destOrd="0" parTransId="{DED45997-4858-40B3-81A0-B376C5CCECC5}" sibTransId="{5100A856-E9E1-481F-B465-FC70CBD527D2}"/>
    <dgm:cxn modelId="{0A6514C4-D19F-4430-9A28-282A610F879A}" type="presOf" srcId="{3AD253BB-2057-4FB7-8064-34DAAE1EA038}" destId="{5B9370C8-D4B0-4646-99D8-B26C910927DB}" srcOrd="0" destOrd="0" presId="urn:microsoft.com/office/officeart/2005/8/layout/radial6"/>
    <dgm:cxn modelId="{1011C677-0673-45BA-9644-2A65B2D4C087}" type="presOf" srcId="{F9F54348-4874-4E4E-B85E-F427AC0C4719}" destId="{B8B6C825-9950-40A9-AC70-F1AE1C7A8829}" srcOrd="0" destOrd="0" presId="urn:microsoft.com/office/officeart/2005/8/layout/radial6"/>
    <dgm:cxn modelId="{921EF2D0-3DAB-44EF-9358-C21E9DED0355}" srcId="{D25009C0-B06C-4E57-BF98-0CA60086C435}" destId="{96ABA26E-560A-4D04-B73C-314C8390E934}" srcOrd="2" destOrd="0" parTransId="{21EBC573-B3AD-47EA-987C-EF6AC7ADAC58}" sibTransId="{21C8E33E-DE4B-4DE3-830E-6090765CA58D}"/>
    <dgm:cxn modelId="{6560DFC2-5836-4C3E-A3B3-60B3FF6E9D9D}" type="presOf" srcId="{FF35A7EB-57B6-490B-A596-0FCEBD9C4DAC}" destId="{24411EE0-AEAA-45C7-AC02-6F90A3BAB573}" srcOrd="0" destOrd="0" presId="urn:microsoft.com/office/officeart/2005/8/layout/radial6"/>
    <dgm:cxn modelId="{B69E8752-BA4A-416C-BE5E-6A80B112F94B}" type="presOf" srcId="{F35CD167-00B2-4FAE-BA72-CC17F4D7931C}" destId="{9E39BFB6-34AA-4822-8DB7-182100F62AEE}" srcOrd="0" destOrd="0" presId="urn:microsoft.com/office/officeart/2005/8/layout/radial6"/>
    <dgm:cxn modelId="{080427BD-4D75-4962-8D3D-E5326F4D0C43}" type="presOf" srcId="{531192BC-D7B3-451D-86AA-CBDC2124DD6C}" destId="{CE37D9B6-F66E-4B43-BFB8-D472247B6222}" srcOrd="0" destOrd="0" presId="urn:microsoft.com/office/officeart/2005/8/layout/radial6"/>
    <dgm:cxn modelId="{66538930-4CB7-4927-8344-EC88D2EC0D80}" srcId="{D25009C0-B06C-4E57-BF98-0CA60086C435}" destId="{F9F54348-4874-4E4E-B85E-F427AC0C4719}" srcOrd="1" destOrd="0" parTransId="{8B28A726-8C79-4195-A8F5-2587D772E947}" sibTransId="{B8383DFA-A3FC-47E1-9581-FB8867460020}"/>
    <dgm:cxn modelId="{24E6B6B8-604D-471E-9B05-DF0D16FA7DAC}" srcId="{D25009C0-B06C-4E57-BF98-0CA60086C435}" destId="{F35CD167-00B2-4FAE-BA72-CC17F4D7931C}" srcOrd="4" destOrd="0" parTransId="{88ED6A09-CA2E-44E5-981F-2FCB05174257}" sibTransId="{0C38D6F3-62D0-4932-B974-B52842A6D7B9}"/>
    <dgm:cxn modelId="{5D2F051E-1940-483B-B09C-E1F11F0B67D5}" type="presOf" srcId="{C93CFFB6-6601-4521-B125-D65CE4047BA7}" destId="{9D68DC76-636C-4155-B236-2DC711BA83C1}" srcOrd="0" destOrd="0" presId="urn:microsoft.com/office/officeart/2005/8/layout/radial6"/>
    <dgm:cxn modelId="{E7002AF2-6ECF-402C-827F-3D86C42807D7}" type="presOf" srcId="{0C38D6F3-62D0-4932-B974-B52842A6D7B9}" destId="{5FDD66CF-B396-41FA-A92C-497A71DA231C}" srcOrd="0" destOrd="0" presId="urn:microsoft.com/office/officeart/2005/8/layout/radial6"/>
    <dgm:cxn modelId="{512201CB-650D-4A1A-BE23-5203DD9FA48C}" srcId="{3AD253BB-2057-4FB7-8064-34DAAE1EA038}" destId="{D25009C0-B06C-4E57-BF98-0CA60086C435}" srcOrd="0" destOrd="0" parTransId="{C0FDF328-1F26-4226-82EB-68A9F49210D3}" sibTransId="{D40D31AE-3523-4D52-84A1-3B3BF74426EA}"/>
    <dgm:cxn modelId="{843137E5-2820-4355-9949-B911BD298F8D}" type="presOf" srcId="{21C8E33E-DE4B-4DE3-830E-6090765CA58D}" destId="{97757BC8-3CDF-488A-8350-E4F3775C2588}" srcOrd="0" destOrd="0" presId="urn:microsoft.com/office/officeart/2005/8/layout/radial6"/>
    <dgm:cxn modelId="{924A5C3A-B414-4FC0-8BB0-D938079BBDFE}" type="presOf" srcId="{2A0C15A3-4880-4084-8A6C-E9F0FF765C91}" destId="{72A1C670-03AE-4276-BA97-3497A6ED2757}" srcOrd="0" destOrd="0" presId="urn:microsoft.com/office/officeart/2005/8/layout/radial6"/>
    <dgm:cxn modelId="{DAE42074-C810-408B-ACCB-9860D6F72DF6}" srcId="{D25009C0-B06C-4E57-BF98-0CA60086C435}" destId="{FF35A7EB-57B6-490B-A596-0FCEBD9C4DAC}" srcOrd="3" destOrd="0" parTransId="{E2C10664-DE4A-46F4-A528-16D1C8B01EA4}" sibTransId="{C93CFFB6-6601-4521-B125-D65CE4047BA7}"/>
    <dgm:cxn modelId="{0BA6D18C-A8D5-471E-B2C0-73A6F532E7B9}" type="presOf" srcId="{96ABA26E-560A-4D04-B73C-314C8390E934}" destId="{EF701CA0-D3CE-4C9E-9F8C-48741EADA760}" srcOrd="0" destOrd="0" presId="urn:microsoft.com/office/officeart/2005/8/layout/radial6"/>
    <dgm:cxn modelId="{3A5E6B5F-2A03-4980-B817-5A9E96F51BB4}" type="presParOf" srcId="{5B9370C8-D4B0-4646-99D8-B26C910927DB}" destId="{187EE73D-1C99-4811-A04D-0D041DFB8E21}" srcOrd="0" destOrd="0" presId="urn:microsoft.com/office/officeart/2005/8/layout/radial6"/>
    <dgm:cxn modelId="{66219292-57CF-42AD-902E-C11F8C7D5481}" type="presParOf" srcId="{5B9370C8-D4B0-4646-99D8-B26C910927DB}" destId="{CE37D9B6-F66E-4B43-BFB8-D472247B6222}" srcOrd="1" destOrd="0" presId="urn:microsoft.com/office/officeart/2005/8/layout/radial6"/>
    <dgm:cxn modelId="{92022596-A231-44CE-8B6B-A5705D689431}" type="presParOf" srcId="{5B9370C8-D4B0-4646-99D8-B26C910927DB}" destId="{5BB4A28B-6180-4694-8CED-6BA832E4833C}" srcOrd="2" destOrd="0" presId="urn:microsoft.com/office/officeart/2005/8/layout/radial6"/>
    <dgm:cxn modelId="{9FEEDB92-7379-44F8-A15B-CB043D18E614}" type="presParOf" srcId="{5B9370C8-D4B0-4646-99D8-B26C910927DB}" destId="{72A1C670-03AE-4276-BA97-3497A6ED2757}" srcOrd="3" destOrd="0" presId="urn:microsoft.com/office/officeart/2005/8/layout/radial6"/>
    <dgm:cxn modelId="{FA164E73-A656-451E-AF7B-E7B2CEFD80D2}" type="presParOf" srcId="{5B9370C8-D4B0-4646-99D8-B26C910927DB}" destId="{B8B6C825-9950-40A9-AC70-F1AE1C7A8829}" srcOrd="4" destOrd="0" presId="urn:microsoft.com/office/officeart/2005/8/layout/radial6"/>
    <dgm:cxn modelId="{CA181A6D-4786-4AD4-968E-D3CD70F0BC1C}" type="presParOf" srcId="{5B9370C8-D4B0-4646-99D8-B26C910927DB}" destId="{9344FA94-D3BC-4B19-9709-55A03FF377D5}" srcOrd="5" destOrd="0" presId="urn:microsoft.com/office/officeart/2005/8/layout/radial6"/>
    <dgm:cxn modelId="{3574BB1C-766C-4E1E-B695-D13D21003BC1}" type="presParOf" srcId="{5B9370C8-D4B0-4646-99D8-B26C910927DB}" destId="{C4C19D37-BDFD-4429-9147-6D10B613CAEB}" srcOrd="6" destOrd="0" presId="urn:microsoft.com/office/officeart/2005/8/layout/radial6"/>
    <dgm:cxn modelId="{AA1EDEDE-4D13-4A84-B361-2C19FCE421C9}" type="presParOf" srcId="{5B9370C8-D4B0-4646-99D8-B26C910927DB}" destId="{EF701CA0-D3CE-4C9E-9F8C-48741EADA760}" srcOrd="7" destOrd="0" presId="urn:microsoft.com/office/officeart/2005/8/layout/radial6"/>
    <dgm:cxn modelId="{3193C845-4496-42D4-BCDC-1A807A998BAA}" type="presParOf" srcId="{5B9370C8-D4B0-4646-99D8-B26C910927DB}" destId="{987AF601-FEAF-4B10-85D9-4B1AD42F2CBD}" srcOrd="8" destOrd="0" presId="urn:microsoft.com/office/officeart/2005/8/layout/radial6"/>
    <dgm:cxn modelId="{D6B1CD1A-5643-4B1C-BAA0-E2DECB56D181}" type="presParOf" srcId="{5B9370C8-D4B0-4646-99D8-B26C910927DB}" destId="{97757BC8-3CDF-488A-8350-E4F3775C2588}" srcOrd="9" destOrd="0" presId="urn:microsoft.com/office/officeart/2005/8/layout/radial6"/>
    <dgm:cxn modelId="{C5DB5C6A-2561-4564-A139-7C7581016341}" type="presParOf" srcId="{5B9370C8-D4B0-4646-99D8-B26C910927DB}" destId="{24411EE0-AEAA-45C7-AC02-6F90A3BAB573}" srcOrd="10" destOrd="0" presId="urn:microsoft.com/office/officeart/2005/8/layout/radial6"/>
    <dgm:cxn modelId="{565AD2FF-359A-4CB9-B785-F32D6CC2961F}" type="presParOf" srcId="{5B9370C8-D4B0-4646-99D8-B26C910927DB}" destId="{D156EE14-0CFB-4C9D-A043-754E89D117ED}" srcOrd="11" destOrd="0" presId="urn:microsoft.com/office/officeart/2005/8/layout/radial6"/>
    <dgm:cxn modelId="{31607B9E-3075-4053-9BCE-E4AF987AF0C2}" type="presParOf" srcId="{5B9370C8-D4B0-4646-99D8-B26C910927DB}" destId="{9D68DC76-636C-4155-B236-2DC711BA83C1}" srcOrd="12" destOrd="0" presId="urn:microsoft.com/office/officeart/2005/8/layout/radial6"/>
    <dgm:cxn modelId="{E601B943-D664-4275-BC54-304F5724CBED}" type="presParOf" srcId="{5B9370C8-D4B0-4646-99D8-B26C910927DB}" destId="{9E39BFB6-34AA-4822-8DB7-182100F62AEE}" srcOrd="13" destOrd="0" presId="urn:microsoft.com/office/officeart/2005/8/layout/radial6"/>
    <dgm:cxn modelId="{99A3CC6F-F35F-49DE-84A1-B492FEC8F19B}" type="presParOf" srcId="{5B9370C8-D4B0-4646-99D8-B26C910927DB}" destId="{D010476B-16FF-40FA-820B-91CAD99AB74C}" srcOrd="14" destOrd="0" presId="urn:microsoft.com/office/officeart/2005/8/layout/radial6"/>
    <dgm:cxn modelId="{929F73AB-CBB7-42CA-93A7-85CFC8962857}" type="presParOf" srcId="{5B9370C8-D4B0-4646-99D8-B26C910927DB}" destId="{5FDD66CF-B396-41FA-A92C-497A71DA231C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11F25C-E2E2-4A1C-B8BC-18A92C86C584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399FA3-9F73-45E2-A96F-1E5A1367573E}">
      <dgm:prSet phldrT="[Текст]"/>
      <dgm:spPr/>
      <dgm:t>
        <a:bodyPr/>
        <a:lstStyle/>
        <a:p>
          <a:r>
            <a:rPr lang="ru-RU" dirty="0" smtClean="0"/>
            <a:t>Знающую историю и культуру своей страны</a:t>
          </a:r>
          <a:endParaRPr lang="ru-RU" dirty="0"/>
        </a:p>
      </dgm:t>
    </dgm:pt>
    <dgm:pt modelId="{2F635A72-DF7A-46CE-A71C-6DB847C212C8}" type="parTrans" cxnId="{1BFD7B90-94EB-4048-8BCB-1A5EE47C3250}">
      <dgm:prSet/>
      <dgm:spPr/>
      <dgm:t>
        <a:bodyPr/>
        <a:lstStyle/>
        <a:p>
          <a:endParaRPr lang="ru-RU"/>
        </a:p>
      </dgm:t>
    </dgm:pt>
    <dgm:pt modelId="{DDDC2BD4-79B4-46A8-B220-987C14AA5AC2}" type="sibTrans" cxnId="{1BFD7B90-94EB-4048-8BCB-1A5EE47C3250}">
      <dgm:prSet/>
      <dgm:spPr/>
      <dgm:t>
        <a:bodyPr/>
        <a:lstStyle/>
        <a:p>
          <a:endParaRPr lang="ru-RU"/>
        </a:p>
      </dgm:t>
    </dgm:pt>
    <dgm:pt modelId="{27C85F0A-B489-416F-8B8F-29D2DB9C7CC3}">
      <dgm:prSet phldrT="[Текст]"/>
      <dgm:spPr/>
      <dgm:t>
        <a:bodyPr/>
        <a:lstStyle/>
        <a:p>
          <a:r>
            <a:rPr lang="ru-RU" dirty="0" smtClean="0"/>
            <a:t>Творчески мыслящую </a:t>
          </a:r>
          <a:endParaRPr lang="ru-RU" dirty="0"/>
        </a:p>
      </dgm:t>
    </dgm:pt>
    <dgm:pt modelId="{9805AAFA-BD5C-47C3-971F-739F243BFD4D}" type="parTrans" cxnId="{ADB1D605-21A0-4B47-83E1-A5E799F7C5E0}">
      <dgm:prSet/>
      <dgm:spPr/>
      <dgm:t>
        <a:bodyPr/>
        <a:lstStyle/>
        <a:p>
          <a:endParaRPr lang="ru-RU"/>
        </a:p>
      </dgm:t>
    </dgm:pt>
    <dgm:pt modelId="{626023AA-3FD4-4B99-BA48-624C76DF8B35}" type="sibTrans" cxnId="{ADB1D605-21A0-4B47-83E1-A5E799F7C5E0}">
      <dgm:prSet/>
      <dgm:spPr/>
      <dgm:t>
        <a:bodyPr/>
        <a:lstStyle/>
        <a:p>
          <a:endParaRPr lang="ru-RU"/>
        </a:p>
      </dgm:t>
    </dgm:pt>
    <dgm:pt modelId="{0494EDF1-213A-4AA0-87F7-045D2A25A391}">
      <dgm:prSet phldrT="[Текст]"/>
      <dgm:spPr/>
      <dgm:t>
        <a:bodyPr/>
        <a:lstStyle/>
        <a:p>
          <a:r>
            <a:rPr lang="ru-RU" dirty="0" smtClean="0"/>
            <a:t>Соблюдающую духовные, правовые и общечеловеческие нормы</a:t>
          </a:r>
          <a:endParaRPr lang="ru-RU" dirty="0"/>
        </a:p>
      </dgm:t>
    </dgm:pt>
    <dgm:pt modelId="{E0C14483-2155-40E3-BE72-3F93E7BB5559}" type="parTrans" cxnId="{16EE5B9E-B527-49C2-89F5-AE2E5602F37D}">
      <dgm:prSet/>
      <dgm:spPr/>
      <dgm:t>
        <a:bodyPr/>
        <a:lstStyle/>
        <a:p>
          <a:endParaRPr lang="ru-RU"/>
        </a:p>
      </dgm:t>
    </dgm:pt>
    <dgm:pt modelId="{1BA6272D-663D-43B6-9459-14D03FB7D2BD}" type="sibTrans" cxnId="{16EE5B9E-B527-49C2-89F5-AE2E5602F37D}">
      <dgm:prSet/>
      <dgm:spPr/>
      <dgm:t>
        <a:bodyPr/>
        <a:lstStyle/>
        <a:p>
          <a:endParaRPr lang="ru-RU"/>
        </a:p>
      </dgm:t>
    </dgm:pt>
    <dgm:pt modelId="{913044C0-0652-4437-89CF-260C8D5E84F8}">
      <dgm:prSet phldrT="[Текст]"/>
      <dgm:spPr/>
      <dgm:t>
        <a:bodyPr/>
        <a:lstStyle/>
        <a:p>
          <a:r>
            <a:rPr lang="ru-RU" dirty="0" smtClean="0"/>
            <a:t>Имеющую твёрдую социально-активную позицию гражданина России</a:t>
          </a:r>
          <a:endParaRPr lang="ru-RU" dirty="0"/>
        </a:p>
      </dgm:t>
    </dgm:pt>
    <dgm:pt modelId="{BEF79638-6FCA-4E33-B8EE-78C096AD74D6}" type="parTrans" cxnId="{94F0CC55-2CB6-4259-91C0-5BA6353F9B9D}">
      <dgm:prSet/>
      <dgm:spPr/>
      <dgm:t>
        <a:bodyPr/>
        <a:lstStyle/>
        <a:p>
          <a:endParaRPr lang="ru-RU"/>
        </a:p>
      </dgm:t>
    </dgm:pt>
    <dgm:pt modelId="{EF1D0509-23CC-4EA4-9898-E1A0D497BD78}" type="sibTrans" cxnId="{94F0CC55-2CB6-4259-91C0-5BA6353F9B9D}">
      <dgm:prSet/>
      <dgm:spPr/>
      <dgm:t>
        <a:bodyPr/>
        <a:lstStyle/>
        <a:p>
          <a:endParaRPr lang="ru-RU"/>
        </a:p>
      </dgm:t>
    </dgm:pt>
    <dgm:pt modelId="{980DD49C-EB06-4D6A-9397-D73230BBB425}">
      <dgm:prSet phldrT="[Текст]"/>
      <dgm:spPr/>
      <dgm:t>
        <a:bodyPr/>
        <a:lstStyle/>
        <a:p>
          <a:r>
            <a:rPr lang="ru-RU" dirty="0" smtClean="0"/>
            <a:t>Отвечающую за свои дела и поступки</a:t>
          </a:r>
          <a:endParaRPr lang="ru-RU" dirty="0"/>
        </a:p>
      </dgm:t>
    </dgm:pt>
    <dgm:pt modelId="{0A8A64C3-FDCC-4CEC-8DA0-6F70C177FE9D}" type="parTrans" cxnId="{47438910-8DEE-4C95-9BF6-9FEAA8DC8EA6}">
      <dgm:prSet/>
      <dgm:spPr/>
      <dgm:t>
        <a:bodyPr/>
        <a:lstStyle/>
        <a:p>
          <a:endParaRPr lang="ru-RU"/>
        </a:p>
      </dgm:t>
    </dgm:pt>
    <dgm:pt modelId="{86463457-1ED4-40BE-AC15-4BA22C9BE7D1}" type="sibTrans" cxnId="{47438910-8DEE-4C95-9BF6-9FEAA8DC8EA6}">
      <dgm:prSet/>
      <dgm:spPr/>
      <dgm:t>
        <a:bodyPr/>
        <a:lstStyle/>
        <a:p>
          <a:endParaRPr lang="ru-RU"/>
        </a:p>
      </dgm:t>
    </dgm:pt>
    <dgm:pt modelId="{7E9A07FC-BE19-4FCF-AD84-5E610E42179C}">
      <dgm:prSet phldrT="[Текст]"/>
      <dgm:spPr/>
      <dgm:t>
        <a:bodyPr/>
        <a:lstStyle/>
        <a:p>
          <a:r>
            <a:rPr lang="ru-RU" dirty="0" smtClean="0"/>
            <a:t>Духовно и физически здоровую</a:t>
          </a:r>
          <a:endParaRPr lang="ru-RU" dirty="0"/>
        </a:p>
      </dgm:t>
    </dgm:pt>
    <dgm:pt modelId="{3EA26D76-6237-4B2C-9B96-BD4ADFBD00D9}" type="parTrans" cxnId="{BF085483-7EA9-40B1-970D-F839B86BFCF5}">
      <dgm:prSet/>
      <dgm:spPr/>
      <dgm:t>
        <a:bodyPr/>
        <a:lstStyle/>
        <a:p>
          <a:endParaRPr lang="ru-RU"/>
        </a:p>
      </dgm:t>
    </dgm:pt>
    <dgm:pt modelId="{B1292AAF-89F4-4376-932B-397ABBA896E5}" type="sibTrans" cxnId="{BF085483-7EA9-40B1-970D-F839B86BFCF5}">
      <dgm:prSet/>
      <dgm:spPr/>
      <dgm:t>
        <a:bodyPr/>
        <a:lstStyle/>
        <a:p>
          <a:endParaRPr lang="ru-RU"/>
        </a:p>
      </dgm:t>
    </dgm:pt>
    <dgm:pt modelId="{4D301584-4B95-4546-A823-258A3156AF8C}">
      <dgm:prSet phldrT="[Текст]"/>
      <dgm:spPr/>
      <dgm:t>
        <a:bodyPr/>
        <a:lstStyle/>
        <a:p>
          <a:r>
            <a:rPr lang="ru-RU" dirty="0" smtClean="0"/>
            <a:t>Обладающую культурной мыслью и речью</a:t>
          </a:r>
          <a:endParaRPr lang="ru-RU" dirty="0"/>
        </a:p>
      </dgm:t>
    </dgm:pt>
    <dgm:pt modelId="{7A2271F6-94DC-4329-B0B0-FE0D8E983ED2}" type="parTrans" cxnId="{9882AA93-6DC8-4983-A63B-35291794E648}">
      <dgm:prSet/>
      <dgm:spPr/>
      <dgm:t>
        <a:bodyPr/>
        <a:lstStyle/>
        <a:p>
          <a:endParaRPr lang="ru-RU"/>
        </a:p>
      </dgm:t>
    </dgm:pt>
    <dgm:pt modelId="{5C28EEB1-3323-496B-9361-09FE69308CD2}" type="sibTrans" cxnId="{9882AA93-6DC8-4983-A63B-35291794E648}">
      <dgm:prSet/>
      <dgm:spPr/>
      <dgm:t>
        <a:bodyPr/>
        <a:lstStyle/>
        <a:p>
          <a:endParaRPr lang="ru-RU"/>
        </a:p>
      </dgm:t>
    </dgm:pt>
    <dgm:pt modelId="{02F04707-D255-4B31-8165-6F99877FBA3C}">
      <dgm:prSet phldrT="[Текст]"/>
      <dgm:spPr/>
      <dgm:t>
        <a:bodyPr/>
        <a:lstStyle/>
        <a:p>
          <a:r>
            <a:rPr lang="ru-RU" dirty="0" smtClean="0"/>
            <a:t>Способную </a:t>
          </a:r>
          <a:r>
            <a:rPr lang="ru-RU" dirty="0" err="1" smtClean="0"/>
            <a:t>саморазвиваться</a:t>
          </a:r>
          <a:endParaRPr lang="ru-RU" dirty="0"/>
        </a:p>
      </dgm:t>
    </dgm:pt>
    <dgm:pt modelId="{94EF2258-E3D6-442D-B6BE-6EEB42A254C3}" type="parTrans" cxnId="{51FFE73E-2BA4-4886-82FF-F1B514A6D334}">
      <dgm:prSet/>
      <dgm:spPr/>
      <dgm:t>
        <a:bodyPr/>
        <a:lstStyle/>
        <a:p>
          <a:endParaRPr lang="ru-RU"/>
        </a:p>
      </dgm:t>
    </dgm:pt>
    <dgm:pt modelId="{61348CEF-B7F8-4967-BE36-04F2CD9FCDE1}" type="sibTrans" cxnId="{51FFE73E-2BA4-4886-82FF-F1B514A6D334}">
      <dgm:prSet/>
      <dgm:spPr/>
      <dgm:t>
        <a:bodyPr/>
        <a:lstStyle/>
        <a:p>
          <a:endParaRPr lang="ru-RU"/>
        </a:p>
      </dgm:t>
    </dgm:pt>
    <dgm:pt modelId="{303B5602-A810-4CC2-B183-0F7BD1049338}">
      <dgm:prSet phldrT="[Текст]"/>
      <dgm:spPr/>
      <dgm:t>
        <a:bodyPr/>
        <a:lstStyle/>
        <a:p>
          <a:r>
            <a:rPr lang="ru-RU" dirty="0" smtClean="0"/>
            <a:t>Любящую свою Родину и народ</a:t>
          </a:r>
          <a:endParaRPr lang="ru-RU" dirty="0"/>
        </a:p>
      </dgm:t>
    </dgm:pt>
    <dgm:pt modelId="{B0C1F1DA-708B-408B-85D8-35D164225F26}" type="parTrans" cxnId="{CBCDA6C4-CCF9-4F25-8174-ADFD669E8FBE}">
      <dgm:prSet/>
      <dgm:spPr/>
      <dgm:t>
        <a:bodyPr/>
        <a:lstStyle/>
        <a:p>
          <a:endParaRPr lang="ru-RU"/>
        </a:p>
      </dgm:t>
    </dgm:pt>
    <dgm:pt modelId="{F1FDEFA3-CC32-438E-A952-0596B6BF9980}" type="sibTrans" cxnId="{CBCDA6C4-CCF9-4F25-8174-ADFD669E8FBE}">
      <dgm:prSet/>
      <dgm:spPr/>
      <dgm:t>
        <a:bodyPr/>
        <a:lstStyle/>
        <a:p>
          <a:endParaRPr lang="ru-RU"/>
        </a:p>
      </dgm:t>
    </dgm:pt>
    <dgm:pt modelId="{F636A5B5-CD2D-496C-8419-09B36A9070DF}" type="pres">
      <dgm:prSet presAssocID="{DA11F25C-E2E2-4A1C-B8BC-18A92C86C58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DE23DC1-1F63-4FEB-A9C5-AF582A4A9D3B}" type="pres">
      <dgm:prSet presAssocID="{FC399FA3-9F73-45E2-A96F-1E5A1367573E}" presName="compNode" presStyleCnt="0"/>
      <dgm:spPr/>
    </dgm:pt>
    <dgm:pt modelId="{A0D63BD8-CDAD-4A1B-BF6F-C042EC4C0BF4}" type="pres">
      <dgm:prSet presAssocID="{FC399FA3-9F73-45E2-A96F-1E5A1367573E}" presName="dummyConnPt" presStyleCnt="0"/>
      <dgm:spPr/>
    </dgm:pt>
    <dgm:pt modelId="{6F9DEC32-2798-4272-B110-4FC5E3BC4367}" type="pres">
      <dgm:prSet presAssocID="{FC399FA3-9F73-45E2-A96F-1E5A1367573E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BACBE-4F61-431D-AF70-92BFCA1146BD}" type="pres">
      <dgm:prSet presAssocID="{DDDC2BD4-79B4-46A8-B220-987C14AA5AC2}" presName="sibTrans" presStyleLbl="bgSibTrans2D1" presStyleIdx="0" presStyleCnt="8"/>
      <dgm:spPr/>
      <dgm:t>
        <a:bodyPr/>
        <a:lstStyle/>
        <a:p>
          <a:endParaRPr lang="ru-RU"/>
        </a:p>
      </dgm:t>
    </dgm:pt>
    <dgm:pt modelId="{9C8ECF75-512F-4373-B5F1-BF13F54C5E72}" type="pres">
      <dgm:prSet presAssocID="{27C85F0A-B489-416F-8B8F-29D2DB9C7CC3}" presName="compNode" presStyleCnt="0"/>
      <dgm:spPr/>
    </dgm:pt>
    <dgm:pt modelId="{DDA3AAED-F48D-4C7E-BE59-A1EDA904BD0A}" type="pres">
      <dgm:prSet presAssocID="{27C85F0A-B489-416F-8B8F-29D2DB9C7CC3}" presName="dummyConnPt" presStyleCnt="0"/>
      <dgm:spPr/>
    </dgm:pt>
    <dgm:pt modelId="{36FF7F3A-D925-4C7D-A121-11C4D8CA07BB}" type="pres">
      <dgm:prSet presAssocID="{27C85F0A-B489-416F-8B8F-29D2DB9C7CC3}" presName="node" presStyleLbl="node1" presStyleIdx="1" presStyleCnt="9" custLinFactNeighborX="1515" custLinFactNeighborY="4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F22B2-154F-4BF0-93FF-6AC87839170D}" type="pres">
      <dgm:prSet presAssocID="{626023AA-3FD4-4B99-BA48-624C76DF8B35}" presName="sibTrans" presStyleLbl="bgSibTrans2D1" presStyleIdx="1" presStyleCnt="8"/>
      <dgm:spPr/>
      <dgm:t>
        <a:bodyPr/>
        <a:lstStyle/>
        <a:p>
          <a:endParaRPr lang="ru-RU"/>
        </a:p>
      </dgm:t>
    </dgm:pt>
    <dgm:pt modelId="{92D0274F-83EA-404C-B7A0-3D94447B57E3}" type="pres">
      <dgm:prSet presAssocID="{0494EDF1-213A-4AA0-87F7-045D2A25A391}" presName="compNode" presStyleCnt="0"/>
      <dgm:spPr/>
    </dgm:pt>
    <dgm:pt modelId="{05EEA23B-7F1B-4CAB-B853-E2C88B909094}" type="pres">
      <dgm:prSet presAssocID="{0494EDF1-213A-4AA0-87F7-045D2A25A391}" presName="dummyConnPt" presStyleCnt="0"/>
      <dgm:spPr/>
    </dgm:pt>
    <dgm:pt modelId="{0CDA457C-7BA7-4B19-BD69-38C35D7F3902}" type="pres">
      <dgm:prSet presAssocID="{0494EDF1-213A-4AA0-87F7-045D2A25A391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EA239-98E2-4CC8-92E8-998881D8A393}" type="pres">
      <dgm:prSet presAssocID="{1BA6272D-663D-43B6-9459-14D03FB7D2BD}" presName="sibTrans" presStyleLbl="bgSibTrans2D1" presStyleIdx="2" presStyleCnt="8"/>
      <dgm:spPr/>
      <dgm:t>
        <a:bodyPr/>
        <a:lstStyle/>
        <a:p>
          <a:endParaRPr lang="ru-RU"/>
        </a:p>
      </dgm:t>
    </dgm:pt>
    <dgm:pt modelId="{50FED9A1-0D67-4B83-AE48-BCD47006F956}" type="pres">
      <dgm:prSet presAssocID="{913044C0-0652-4437-89CF-260C8D5E84F8}" presName="compNode" presStyleCnt="0"/>
      <dgm:spPr/>
    </dgm:pt>
    <dgm:pt modelId="{2714D529-38D4-419A-8067-5BD7A0676BC8}" type="pres">
      <dgm:prSet presAssocID="{913044C0-0652-4437-89CF-260C8D5E84F8}" presName="dummyConnPt" presStyleCnt="0"/>
      <dgm:spPr/>
    </dgm:pt>
    <dgm:pt modelId="{29CCD001-CFA2-4BE5-886E-8A0A43D45121}" type="pres">
      <dgm:prSet presAssocID="{913044C0-0652-4437-89CF-260C8D5E84F8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16A224-598A-4DA5-9441-0EDA9F213B9D}" type="pres">
      <dgm:prSet presAssocID="{EF1D0509-23CC-4EA4-9898-E1A0D497BD78}" presName="sibTrans" presStyleLbl="bgSibTrans2D1" presStyleIdx="3" presStyleCnt="8"/>
      <dgm:spPr/>
      <dgm:t>
        <a:bodyPr/>
        <a:lstStyle/>
        <a:p>
          <a:endParaRPr lang="ru-RU"/>
        </a:p>
      </dgm:t>
    </dgm:pt>
    <dgm:pt modelId="{73AD459B-CFCF-4BFF-B5A6-46E5E0A8A3CF}" type="pres">
      <dgm:prSet presAssocID="{980DD49C-EB06-4D6A-9397-D73230BBB425}" presName="compNode" presStyleCnt="0"/>
      <dgm:spPr/>
    </dgm:pt>
    <dgm:pt modelId="{E297C41A-6C89-491A-B693-B75B637171E8}" type="pres">
      <dgm:prSet presAssocID="{980DD49C-EB06-4D6A-9397-D73230BBB425}" presName="dummyConnPt" presStyleCnt="0"/>
      <dgm:spPr/>
    </dgm:pt>
    <dgm:pt modelId="{769EFFE1-48CD-45A8-A452-C50E67364764}" type="pres">
      <dgm:prSet presAssocID="{980DD49C-EB06-4D6A-9397-D73230BBB42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B5A35-0EAE-4CAE-8B76-B6CD2699715C}" type="pres">
      <dgm:prSet presAssocID="{86463457-1ED4-40BE-AC15-4BA22C9BE7D1}" presName="sibTrans" presStyleLbl="bgSibTrans2D1" presStyleIdx="4" presStyleCnt="8"/>
      <dgm:spPr/>
      <dgm:t>
        <a:bodyPr/>
        <a:lstStyle/>
        <a:p>
          <a:endParaRPr lang="ru-RU"/>
        </a:p>
      </dgm:t>
    </dgm:pt>
    <dgm:pt modelId="{79E5BB2E-6DA7-46BC-BAC9-C534E46B575A}" type="pres">
      <dgm:prSet presAssocID="{7E9A07FC-BE19-4FCF-AD84-5E610E42179C}" presName="compNode" presStyleCnt="0"/>
      <dgm:spPr/>
    </dgm:pt>
    <dgm:pt modelId="{4119F85A-3A1B-410A-BD45-E128A21736E3}" type="pres">
      <dgm:prSet presAssocID="{7E9A07FC-BE19-4FCF-AD84-5E610E42179C}" presName="dummyConnPt" presStyleCnt="0"/>
      <dgm:spPr/>
    </dgm:pt>
    <dgm:pt modelId="{29FDB8B1-BD5E-4991-ABCA-122C611917E2}" type="pres">
      <dgm:prSet presAssocID="{7E9A07FC-BE19-4FCF-AD84-5E610E42179C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AE1E26-DD6D-4608-B130-B4FA87DAD16C}" type="pres">
      <dgm:prSet presAssocID="{B1292AAF-89F4-4376-932B-397ABBA896E5}" presName="sibTrans" presStyleLbl="bgSibTrans2D1" presStyleIdx="5" presStyleCnt="8"/>
      <dgm:spPr/>
      <dgm:t>
        <a:bodyPr/>
        <a:lstStyle/>
        <a:p>
          <a:endParaRPr lang="ru-RU"/>
        </a:p>
      </dgm:t>
    </dgm:pt>
    <dgm:pt modelId="{C411FDE8-9D23-4A4C-BDD0-7A6B4B47EC8D}" type="pres">
      <dgm:prSet presAssocID="{4D301584-4B95-4546-A823-258A3156AF8C}" presName="compNode" presStyleCnt="0"/>
      <dgm:spPr/>
    </dgm:pt>
    <dgm:pt modelId="{BC660017-2C05-4391-B434-73432B173E76}" type="pres">
      <dgm:prSet presAssocID="{4D301584-4B95-4546-A823-258A3156AF8C}" presName="dummyConnPt" presStyleCnt="0"/>
      <dgm:spPr/>
    </dgm:pt>
    <dgm:pt modelId="{167497A7-1D55-48A3-AADA-6F35F1BDD3B1}" type="pres">
      <dgm:prSet presAssocID="{4D301584-4B95-4546-A823-258A3156AF8C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123AC6-99D5-4FEB-93B0-25428EB49CD3}" type="pres">
      <dgm:prSet presAssocID="{5C28EEB1-3323-496B-9361-09FE69308CD2}" presName="sibTrans" presStyleLbl="bgSibTrans2D1" presStyleIdx="6" presStyleCnt="8"/>
      <dgm:spPr/>
      <dgm:t>
        <a:bodyPr/>
        <a:lstStyle/>
        <a:p>
          <a:endParaRPr lang="ru-RU"/>
        </a:p>
      </dgm:t>
    </dgm:pt>
    <dgm:pt modelId="{91EF26D2-97D1-4A8D-8527-49C6CD668286}" type="pres">
      <dgm:prSet presAssocID="{02F04707-D255-4B31-8165-6F99877FBA3C}" presName="compNode" presStyleCnt="0"/>
      <dgm:spPr/>
    </dgm:pt>
    <dgm:pt modelId="{CEFBFD2E-0E13-4433-B963-3D216E8B4C62}" type="pres">
      <dgm:prSet presAssocID="{02F04707-D255-4B31-8165-6F99877FBA3C}" presName="dummyConnPt" presStyleCnt="0"/>
      <dgm:spPr/>
    </dgm:pt>
    <dgm:pt modelId="{A85D437D-0E36-4B56-8860-28E0DA7CEECE}" type="pres">
      <dgm:prSet presAssocID="{02F04707-D255-4B31-8165-6F99877FBA3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59E7F8-AC15-4E9B-9E6C-413905C33FEA}" type="pres">
      <dgm:prSet presAssocID="{61348CEF-B7F8-4967-BE36-04F2CD9FCDE1}" presName="sibTrans" presStyleLbl="bgSibTrans2D1" presStyleIdx="7" presStyleCnt="8"/>
      <dgm:spPr/>
      <dgm:t>
        <a:bodyPr/>
        <a:lstStyle/>
        <a:p>
          <a:endParaRPr lang="ru-RU"/>
        </a:p>
      </dgm:t>
    </dgm:pt>
    <dgm:pt modelId="{A7F3FDBC-21DE-4FB0-AE60-D3C4280837C7}" type="pres">
      <dgm:prSet presAssocID="{303B5602-A810-4CC2-B183-0F7BD1049338}" presName="compNode" presStyleCnt="0"/>
      <dgm:spPr/>
    </dgm:pt>
    <dgm:pt modelId="{F58FC844-49A3-4BFE-85FF-6D9AE4B30995}" type="pres">
      <dgm:prSet presAssocID="{303B5602-A810-4CC2-B183-0F7BD1049338}" presName="dummyConnPt" presStyleCnt="0"/>
      <dgm:spPr/>
    </dgm:pt>
    <dgm:pt modelId="{7EC7CBA2-75B5-4344-B123-4588BBBE88ED}" type="pres">
      <dgm:prSet presAssocID="{303B5602-A810-4CC2-B183-0F7BD104933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79F5AD-7C77-430C-9EEC-19CF9485F172}" type="presOf" srcId="{0494EDF1-213A-4AA0-87F7-045D2A25A391}" destId="{0CDA457C-7BA7-4B19-BD69-38C35D7F3902}" srcOrd="0" destOrd="0" presId="urn:microsoft.com/office/officeart/2005/8/layout/bProcess4"/>
    <dgm:cxn modelId="{138792FC-C4FD-49BB-806D-ED6301427689}" type="presOf" srcId="{4D301584-4B95-4546-A823-258A3156AF8C}" destId="{167497A7-1D55-48A3-AADA-6F35F1BDD3B1}" srcOrd="0" destOrd="0" presId="urn:microsoft.com/office/officeart/2005/8/layout/bProcess4"/>
    <dgm:cxn modelId="{6CDEDF31-91C7-4316-8703-C856A439B68A}" type="presOf" srcId="{5C28EEB1-3323-496B-9361-09FE69308CD2}" destId="{48123AC6-99D5-4FEB-93B0-25428EB49CD3}" srcOrd="0" destOrd="0" presId="urn:microsoft.com/office/officeart/2005/8/layout/bProcess4"/>
    <dgm:cxn modelId="{7F7E7AE6-4AE4-4494-A59B-361EB509A49A}" type="presOf" srcId="{913044C0-0652-4437-89CF-260C8D5E84F8}" destId="{29CCD001-CFA2-4BE5-886E-8A0A43D45121}" srcOrd="0" destOrd="0" presId="urn:microsoft.com/office/officeart/2005/8/layout/bProcess4"/>
    <dgm:cxn modelId="{94F0CC55-2CB6-4259-91C0-5BA6353F9B9D}" srcId="{DA11F25C-E2E2-4A1C-B8BC-18A92C86C584}" destId="{913044C0-0652-4437-89CF-260C8D5E84F8}" srcOrd="3" destOrd="0" parTransId="{BEF79638-6FCA-4E33-B8EE-78C096AD74D6}" sibTransId="{EF1D0509-23CC-4EA4-9898-E1A0D497BD78}"/>
    <dgm:cxn modelId="{1BFD7B90-94EB-4048-8BCB-1A5EE47C3250}" srcId="{DA11F25C-E2E2-4A1C-B8BC-18A92C86C584}" destId="{FC399FA3-9F73-45E2-A96F-1E5A1367573E}" srcOrd="0" destOrd="0" parTransId="{2F635A72-DF7A-46CE-A71C-6DB847C212C8}" sibTransId="{DDDC2BD4-79B4-46A8-B220-987C14AA5AC2}"/>
    <dgm:cxn modelId="{8577C8BE-95D8-4EC7-A264-BD90F9557299}" type="presOf" srcId="{980DD49C-EB06-4D6A-9397-D73230BBB425}" destId="{769EFFE1-48CD-45A8-A452-C50E67364764}" srcOrd="0" destOrd="0" presId="urn:microsoft.com/office/officeart/2005/8/layout/bProcess4"/>
    <dgm:cxn modelId="{BF085483-7EA9-40B1-970D-F839B86BFCF5}" srcId="{DA11F25C-E2E2-4A1C-B8BC-18A92C86C584}" destId="{7E9A07FC-BE19-4FCF-AD84-5E610E42179C}" srcOrd="5" destOrd="0" parTransId="{3EA26D76-6237-4B2C-9B96-BD4ADFBD00D9}" sibTransId="{B1292AAF-89F4-4376-932B-397ABBA896E5}"/>
    <dgm:cxn modelId="{3F940FB1-E317-4829-BA1F-CDE1373DE5E2}" type="presOf" srcId="{B1292AAF-89F4-4376-932B-397ABBA896E5}" destId="{72AE1E26-DD6D-4608-B130-B4FA87DAD16C}" srcOrd="0" destOrd="0" presId="urn:microsoft.com/office/officeart/2005/8/layout/bProcess4"/>
    <dgm:cxn modelId="{9882AA93-6DC8-4983-A63B-35291794E648}" srcId="{DA11F25C-E2E2-4A1C-B8BC-18A92C86C584}" destId="{4D301584-4B95-4546-A823-258A3156AF8C}" srcOrd="6" destOrd="0" parTransId="{7A2271F6-94DC-4329-B0B0-FE0D8E983ED2}" sibTransId="{5C28EEB1-3323-496B-9361-09FE69308CD2}"/>
    <dgm:cxn modelId="{AF92BCB3-2BF6-4222-8E93-31CDB42185CB}" type="presOf" srcId="{EF1D0509-23CC-4EA4-9898-E1A0D497BD78}" destId="{5216A224-598A-4DA5-9441-0EDA9F213B9D}" srcOrd="0" destOrd="0" presId="urn:microsoft.com/office/officeart/2005/8/layout/bProcess4"/>
    <dgm:cxn modelId="{EA0F4D11-26B4-41D6-B95F-4F7EDB022D41}" type="presOf" srcId="{02F04707-D255-4B31-8165-6F99877FBA3C}" destId="{A85D437D-0E36-4B56-8860-28E0DA7CEECE}" srcOrd="0" destOrd="0" presId="urn:microsoft.com/office/officeart/2005/8/layout/bProcess4"/>
    <dgm:cxn modelId="{D6F81DDE-D0FC-40C4-BFBC-EE92BD5FE5E6}" type="presOf" srcId="{DA11F25C-E2E2-4A1C-B8BC-18A92C86C584}" destId="{F636A5B5-CD2D-496C-8419-09B36A9070DF}" srcOrd="0" destOrd="0" presId="urn:microsoft.com/office/officeart/2005/8/layout/bProcess4"/>
    <dgm:cxn modelId="{6E464D37-B8E6-447B-9C47-5691B690AD57}" type="presOf" srcId="{DDDC2BD4-79B4-46A8-B220-987C14AA5AC2}" destId="{E6ABACBE-4F61-431D-AF70-92BFCA1146BD}" srcOrd="0" destOrd="0" presId="urn:microsoft.com/office/officeart/2005/8/layout/bProcess4"/>
    <dgm:cxn modelId="{AE26C293-1AD3-4BDB-BD1E-8C8ABB2BF50B}" type="presOf" srcId="{1BA6272D-663D-43B6-9459-14D03FB7D2BD}" destId="{3F6EA239-98E2-4CC8-92E8-998881D8A393}" srcOrd="0" destOrd="0" presId="urn:microsoft.com/office/officeart/2005/8/layout/bProcess4"/>
    <dgm:cxn modelId="{022D6CC5-A18B-4533-A471-6BD932FD0E7B}" type="presOf" srcId="{27C85F0A-B489-416F-8B8F-29D2DB9C7CC3}" destId="{36FF7F3A-D925-4C7D-A121-11C4D8CA07BB}" srcOrd="0" destOrd="0" presId="urn:microsoft.com/office/officeart/2005/8/layout/bProcess4"/>
    <dgm:cxn modelId="{76D24D74-DDD8-4E3D-8310-56668891AA7A}" type="presOf" srcId="{7E9A07FC-BE19-4FCF-AD84-5E610E42179C}" destId="{29FDB8B1-BD5E-4991-ABCA-122C611917E2}" srcOrd="0" destOrd="0" presId="urn:microsoft.com/office/officeart/2005/8/layout/bProcess4"/>
    <dgm:cxn modelId="{47438910-8DEE-4C95-9BF6-9FEAA8DC8EA6}" srcId="{DA11F25C-E2E2-4A1C-B8BC-18A92C86C584}" destId="{980DD49C-EB06-4D6A-9397-D73230BBB425}" srcOrd="4" destOrd="0" parTransId="{0A8A64C3-FDCC-4CEC-8DA0-6F70C177FE9D}" sibTransId="{86463457-1ED4-40BE-AC15-4BA22C9BE7D1}"/>
    <dgm:cxn modelId="{E2AE52F2-DFB8-4D13-96CA-8E2E34371CB0}" type="presOf" srcId="{626023AA-3FD4-4B99-BA48-624C76DF8B35}" destId="{4C5F22B2-154F-4BF0-93FF-6AC87839170D}" srcOrd="0" destOrd="0" presId="urn:microsoft.com/office/officeart/2005/8/layout/bProcess4"/>
    <dgm:cxn modelId="{AF418CC4-F0E7-4037-AF42-9D81E5B22F03}" type="presOf" srcId="{303B5602-A810-4CC2-B183-0F7BD1049338}" destId="{7EC7CBA2-75B5-4344-B123-4588BBBE88ED}" srcOrd="0" destOrd="0" presId="urn:microsoft.com/office/officeart/2005/8/layout/bProcess4"/>
    <dgm:cxn modelId="{16EE5B9E-B527-49C2-89F5-AE2E5602F37D}" srcId="{DA11F25C-E2E2-4A1C-B8BC-18A92C86C584}" destId="{0494EDF1-213A-4AA0-87F7-045D2A25A391}" srcOrd="2" destOrd="0" parTransId="{E0C14483-2155-40E3-BE72-3F93E7BB5559}" sibTransId="{1BA6272D-663D-43B6-9459-14D03FB7D2BD}"/>
    <dgm:cxn modelId="{51FFE73E-2BA4-4886-82FF-F1B514A6D334}" srcId="{DA11F25C-E2E2-4A1C-B8BC-18A92C86C584}" destId="{02F04707-D255-4B31-8165-6F99877FBA3C}" srcOrd="7" destOrd="0" parTransId="{94EF2258-E3D6-442D-B6BE-6EEB42A254C3}" sibTransId="{61348CEF-B7F8-4967-BE36-04F2CD9FCDE1}"/>
    <dgm:cxn modelId="{ADB1D605-21A0-4B47-83E1-A5E799F7C5E0}" srcId="{DA11F25C-E2E2-4A1C-B8BC-18A92C86C584}" destId="{27C85F0A-B489-416F-8B8F-29D2DB9C7CC3}" srcOrd="1" destOrd="0" parTransId="{9805AAFA-BD5C-47C3-971F-739F243BFD4D}" sibTransId="{626023AA-3FD4-4B99-BA48-624C76DF8B35}"/>
    <dgm:cxn modelId="{0996346A-A3C9-43CA-AA92-8BD857851229}" type="presOf" srcId="{FC399FA3-9F73-45E2-A96F-1E5A1367573E}" destId="{6F9DEC32-2798-4272-B110-4FC5E3BC4367}" srcOrd="0" destOrd="0" presId="urn:microsoft.com/office/officeart/2005/8/layout/bProcess4"/>
    <dgm:cxn modelId="{40A8AC86-6D18-4C13-8899-7067A32080BD}" type="presOf" srcId="{86463457-1ED4-40BE-AC15-4BA22C9BE7D1}" destId="{FEDB5A35-0EAE-4CAE-8B76-B6CD2699715C}" srcOrd="0" destOrd="0" presId="urn:microsoft.com/office/officeart/2005/8/layout/bProcess4"/>
    <dgm:cxn modelId="{661ADCCB-EB87-49CA-9139-4C14B5A12560}" type="presOf" srcId="{61348CEF-B7F8-4967-BE36-04F2CD9FCDE1}" destId="{1559E7F8-AC15-4E9B-9E6C-413905C33FEA}" srcOrd="0" destOrd="0" presId="urn:microsoft.com/office/officeart/2005/8/layout/bProcess4"/>
    <dgm:cxn modelId="{CBCDA6C4-CCF9-4F25-8174-ADFD669E8FBE}" srcId="{DA11F25C-E2E2-4A1C-B8BC-18A92C86C584}" destId="{303B5602-A810-4CC2-B183-0F7BD1049338}" srcOrd="8" destOrd="0" parTransId="{B0C1F1DA-708B-408B-85D8-35D164225F26}" sibTransId="{F1FDEFA3-CC32-438E-A952-0596B6BF9980}"/>
    <dgm:cxn modelId="{1874D8B8-EBB8-40D3-A235-6C9564F6B43D}" type="presParOf" srcId="{F636A5B5-CD2D-496C-8419-09B36A9070DF}" destId="{6DE23DC1-1F63-4FEB-A9C5-AF582A4A9D3B}" srcOrd="0" destOrd="0" presId="urn:microsoft.com/office/officeart/2005/8/layout/bProcess4"/>
    <dgm:cxn modelId="{186F2BB3-1318-41A3-92C9-0904D65363F9}" type="presParOf" srcId="{6DE23DC1-1F63-4FEB-A9C5-AF582A4A9D3B}" destId="{A0D63BD8-CDAD-4A1B-BF6F-C042EC4C0BF4}" srcOrd="0" destOrd="0" presId="urn:microsoft.com/office/officeart/2005/8/layout/bProcess4"/>
    <dgm:cxn modelId="{64B80253-AB87-469F-A10B-E79235688C04}" type="presParOf" srcId="{6DE23DC1-1F63-4FEB-A9C5-AF582A4A9D3B}" destId="{6F9DEC32-2798-4272-B110-4FC5E3BC4367}" srcOrd="1" destOrd="0" presId="urn:microsoft.com/office/officeart/2005/8/layout/bProcess4"/>
    <dgm:cxn modelId="{719418C0-81A4-4226-B10C-9AC85DA02F43}" type="presParOf" srcId="{F636A5B5-CD2D-496C-8419-09B36A9070DF}" destId="{E6ABACBE-4F61-431D-AF70-92BFCA1146BD}" srcOrd="1" destOrd="0" presId="urn:microsoft.com/office/officeart/2005/8/layout/bProcess4"/>
    <dgm:cxn modelId="{1141F87D-77B4-4BFE-8C7C-8E6813B33A24}" type="presParOf" srcId="{F636A5B5-CD2D-496C-8419-09B36A9070DF}" destId="{9C8ECF75-512F-4373-B5F1-BF13F54C5E72}" srcOrd="2" destOrd="0" presId="urn:microsoft.com/office/officeart/2005/8/layout/bProcess4"/>
    <dgm:cxn modelId="{DE33F8B6-1D14-4F9E-9114-05584F55B64D}" type="presParOf" srcId="{9C8ECF75-512F-4373-B5F1-BF13F54C5E72}" destId="{DDA3AAED-F48D-4C7E-BE59-A1EDA904BD0A}" srcOrd="0" destOrd="0" presId="urn:microsoft.com/office/officeart/2005/8/layout/bProcess4"/>
    <dgm:cxn modelId="{B3AE64E8-BE4F-4E51-BEE6-C3EC517424B9}" type="presParOf" srcId="{9C8ECF75-512F-4373-B5F1-BF13F54C5E72}" destId="{36FF7F3A-D925-4C7D-A121-11C4D8CA07BB}" srcOrd="1" destOrd="0" presId="urn:microsoft.com/office/officeart/2005/8/layout/bProcess4"/>
    <dgm:cxn modelId="{D61B8ECC-0A92-455E-81B1-9A31A13D1A18}" type="presParOf" srcId="{F636A5B5-CD2D-496C-8419-09B36A9070DF}" destId="{4C5F22B2-154F-4BF0-93FF-6AC87839170D}" srcOrd="3" destOrd="0" presId="urn:microsoft.com/office/officeart/2005/8/layout/bProcess4"/>
    <dgm:cxn modelId="{FF819B0A-1D66-4799-9B4B-BB03437AF4D5}" type="presParOf" srcId="{F636A5B5-CD2D-496C-8419-09B36A9070DF}" destId="{92D0274F-83EA-404C-B7A0-3D94447B57E3}" srcOrd="4" destOrd="0" presId="urn:microsoft.com/office/officeart/2005/8/layout/bProcess4"/>
    <dgm:cxn modelId="{07270DBB-004F-483A-B3BC-81331E16F05C}" type="presParOf" srcId="{92D0274F-83EA-404C-B7A0-3D94447B57E3}" destId="{05EEA23B-7F1B-4CAB-B853-E2C88B909094}" srcOrd="0" destOrd="0" presId="urn:microsoft.com/office/officeart/2005/8/layout/bProcess4"/>
    <dgm:cxn modelId="{D903E6C9-85FD-4813-AAB5-BA24D24CA39B}" type="presParOf" srcId="{92D0274F-83EA-404C-B7A0-3D94447B57E3}" destId="{0CDA457C-7BA7-4B19-BD69-38C35D7F3902}" srcOrd="1" destOrd="0" presId="urn:microsoft.com/office/officeart/2005/8/layout/bProcess4"/>
    <dgm:cxn modelId="{0AA21E55-CEB4-486A-98B1-6AC7722D58B0}" type="presParOf" srcId="{F636A5B5-CD2D-496C-8419-09B36A9070DF}" destId="{3F6EA239-98E2-4CC8-92E8-998881D8A393}" srcOrd="5" destOrd="0" presId="urn:microsoft.com/office/officeart/2005/8/layout/bProcess4"/>
    <dgm:cxn modelId="{63D6A670-CD02-493D-A831-10F271B754BB}" type="presParOf" srcId="{F636A5B5-CD2D-496C-8419-09B36A9070DF}" destId="{50FED9A1-0D67-4B83-AE48-BCD47006F956}" srcOrd="6" destOrd="0" presId="urn:microsoft.com/office/officeart/2005/8/layout/bProcess4"/>
    <dgm:cxn modelId="{1932BC99-28C8-468F-84C2-C9367C859B69}" type="presParOf" srcId="{50FED9A1-0D67-4B83-AE48-BCD47006F956}" destId="{2714D529-38D4-419A-8067-5BD7A0676BC8}" srcOrd="0" destOrd="0" presId="urn:microsoft.com/office/officeart/2005/8/layout/bProcess4"/>
    <dgm:cxn modelId="{D1C4310A-3CDB-4499-8E4D-23B16A10889C}" type="presParOf" srcId="{50FED9A1-0D67-4B83-AE48-BCD47006F956}" destId="{29CCD001-CFA2-4BE5-886E-8A0A43D45121}" srcOrd="1" destOrd="0" presId="urn:microsoft.com/office/officeart/2005/8/layout/bProcess4"/>
    <dgm:cxn modelId="{5139E7D2-3C67-4091-9969-6DD26022C84F}" type="presParOf" srcId="{F636A5B5-CD2D-496C-8419-09B36A9070DF}" destId="{5216A224-598A-4DA5-9441-0EDA9F213B9D}" srcOrd="7" destOrd="0" presId="urn:microsoft.com/office/officeart/2005/8/layout/bProcess4"/>
    <dgm:cxn modelId="{687C0CFD-0F43-4AB8-8692-311EAA59331D}" type="presParOf" srcId="{F636A5B5-CD2D-496C-8419-09B36A9070DF}" destId="{73AD459B-CFCF-4BFF-B5A6-46E5E0A8A3CF}" srcOrd="8" destOrd="0" presId="urn:microsoft.com/office/officeart/2005/8/layout/bProcess4"/>
    <dgm:cxn modelId="{8164CC60-A9D3-4E21-82FE-5B63612114F3}" type="presParOf" srcId="{73AD459B-CFCF-4BFF-B5A6-46E5E0A8A3CF}" destId="{E297C41A-6C89-491A-B693-B75B637171E8}" srcOrd="0" destOrd="0" presId="urn:microsoft.com/office/officeart/2005/8/layout/bProcess4"/>
    <dgm:cxn modelId="{B6BC0C8E-73D5-4BDA-BFD0-CBEAD2C7C4D8}" type="presParOf" srcId="{73AD459B-CFCF-4BFF-B5A6-46E5E0A8A3CF}" destId="{769EFFE1-48CD-45A8-A452-C50E67364764}" srcOrd="1" destOrd="0" presId="urn:microsoft.com/office/officeart/2005/8/layout/bProcess4"/>
    <dgm:cxn modelId="{4D4D2FB1-5115-4592-B685-6BC6D7261233}" type="presParOf" srcId="{F636A5B5-CD2D-496C-8419-09B36A9070DF}" destId="{FEDB5A35-0EAE-4CAE-8B76-B6CD2699715C}" srcOrd="9" destOrd="0" presId="urn:microsoft.com/office/officeart/2005/8/layout/bProcess4"/>
    <dgm:cxn modelId="{B2960C3B-4343-401A-AA6C-2F25AE497982}" type="presParOf" srcId="{F636A5B5-CD2D-496C-8419-09B36A9070DF}" destId="{79E5BB2E-6DA7-46BC-BAC9-C534E46B575A}" srcOrd="10" destOrd="0" presId="urn:microsoft.com/office/officeart/2005/8/layout/bProcess4"/>
    <dgm:cxn modelId="{E6D70D1F-C852-4AE8-B0AA-7D36AE9D7471}" type="presParOf" srcId="{79E5BB2E-6DA7-46BC-BAC9-C534E46B575A}" destId="{4119F85A-3A1B-410A-BD45-E128A21736E3}" srcOrd="0" destOrd="0" presId="urn:microsoft.com/office/officeart/2005/8/layout/bProcess4"/>
    <dgm:cxn modelId="{7EE6389E-C132-47B0-A91E-FEA0E7A0F0AC}" type="presParOf" srcId="{79E5BB2E-6DA7-46BC-BAC9-C534E46B575A}" destId="{29FDB8B1-BD5E-4991-ABCA-122C611917E2}" srcOrd="1" destOrd="0" presId="urn:microsoft.com/office/officeart/2005/8/layout/bProcess4"/>
    <dgm:cxn modelId="{7B8B4C37-B60D-4DF8-A883-CF8C3B71DF83}" type="presParOf" srcId="{F636A5B5-CD2D-496C-8419-09B36A9070DF}" destId="{72AE1E26-DD6D-4608-B130-B4FA87DAD16C}" srcOrd="11" destOrd="0" presId="urn:microsoft.com/office/officeart/2005/8/layout/bProcess4"/>
    <dgm:cxn modelId="{AFF036D5-1776-4C49-8F62-344873A168B3}" type="presParOf" srcId="{F636A5B5-CD2D-496C-8419-09B36A9070DF}" destId="{C411FDE8-9D23-4A4C-BDD0-7A6B4B47EC8D}" srcOrd="12" destOrd="0" presId="urn:microsoft.com/office/officeart/2005/8/layout/bProcess4"/>
    <dgm:cxn modelId="{F9841532-796F-4A2D-88DC-FDA34A4FED17}" type="presParOf" srcId="{C411FDE8-9D23-4A4C-BDD0-7A6B4B47EC8D}" destId="{BC660017-2C05-4391-B434-73432B173E76}" srcOrd="0" destOrd="0" presId="urn:microsoft.com/office/officeart/2005/8/layout/bProcess4"/>
    <dgm:cxn modelId="{1425A75A-504A-4BC3-9203-6359974D4B41}" type="presParOf" srcId="{C411FDE8-9D23-4A4C-BDD0-7A6B4B47EC8D}" destId="{167497A7-1D55-48A3-AADA-6F35F1BDD3B1}" srcOrd="1" destOrd="0" presId="urn:microsoft.com/office/officeart/2005/8/layout/bProcess4"/>
    <dgm:cxn modelId="{75D317B4-268F-4D99-B052-7594D44F68AD}" type="presParOf" srcId="{F636A5B5-CD2D-496C-8419-09B36A9070DF}" destId="{48123AC6-99D5-4FEB-93B0-25428EB49CD3}" srcOrd="13" destOrd="0" presId="urn:microsoft.com/office/officeart/2005/8/layout/bProcess4"/>
    <dgm:cxn modelId="{F4CB04AF-D7B5-4C12-B65A-4CEB1AA8D0BC}" type="presParOf" srcId="{F636A5B5-CD2D-496C-8419-09B36A9070DF}" destId="{91EF26D2-97D1-4A8D-8527-49C6CD668286}" srcOrd="14" destOrd="0" presId="urn:microsoft.com/office/officeart/2005/8/layout/bProcess4"/>
    <dgm:cxn modelId="{CFDAF60F-41B8-4EF6-B2D8-FB0CCD9BCDBF}" type="presParOf" srcId="{91EF26D2-97D1-4A8D-8527-49C6CD668286}" destId="{CEFBFD2E-0E13-4433-B963-3D216E8B4C62}" srcOrd="0" destOrd="0" presId="urn:microsoft.com/office/officeart/2005/8/layout/bProcess4"/>
    <dgm:cxn modelId="{896EB0CC-D886-448E-9290-C43B06563EC4}" type="presParOf" srcId="{91EF26D2-97D1-4A8D-8527-49C6CD668286}" destId="{A85D437D-0E36-4B56-8860-28E0DA7CEECE}" srcOrd="1" destOrd="0" presId="urn:microsoft.com/office/officeart/2005/8/layout/bProcess4"/>
    <dgm:cxn modelId="{E23BAC4D-504C-4A56-ABD1-F275094454CE}" type="presParOf" srcId="{F636A5B5-CD2D-496C-8419-09B36A9070DF}" destId="{1559E7F8-AC15-4E9B-9E6C-413905C33FEA}" srcOrd="15" destOrd="0" presId="urn:microsoft.com/office/officeart/2005/8/layout/bProcess4"/>
    <dgm:cxn modelId="{CA65D70B-EA86-44EB-89CA-5819FE7CF141}" type="presParOf" srcId="{F636A5B5-CD2D-496C-8419-09B36A9070DF}" destId="{A7F3FDBC-21DE-4FB0-AE60-D3C4280837C7}" srcOrd="16" destOrd="0" presId="urn:microsoft.com/office/officeart/2005/8/layout/bProcess4"/>
    <dgm:cxn modelId="{C5CDB8B1-FCF0-41C4-A14E-057000B30FE4}" type="presParOf" srcId="{A7F3FDBC-21DE-4FB0-AE60-D3C4280837C7}" destId="{F58FC844-49A3-4BFE-85FF-6D9AE4B30995}" srcOrd="0" destOrd="0" presId="urn:microsoft.com/office/officeart/2005/8/layout/bProcess4"/>
    <dgm:cxn modelId="{0D6FFDCE-687D-4ADA-B724-977BBA5CCD6A}" type="presParOf" srcId="{A7F3FDBC-21DE-4FB0-AE60-D3C4280837C7}" destId="{7EC7CBA2-75B5-4344-B123-4588BBBE88E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D66CF-B396-41FA-A92C-497A71DA231C}">
      <dsp:nvSpPr>
        <dsp:cNvPr id="0" name=""/>
        <dsp:cNvSpPr/>
      </dsp:nvSpPr>
      <dsp:spPr>
        <a:xfrm>
          <a:off x="2322557" y="578250"/>
          <a:ext cx="3636556" cy="3636556"/>
        </a:xfrm>
        <a:prstGeom prst="blockArc">
          <a:avLst>
            <a:gd name="adj1" fmla="val 11866485"/>
            <a:gd name="adj2" fmla="val 16497464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68DC76-636C-4155-B236-2DC711BA83C1}">
      <dsp:nvSpPr>
        <dsp:cNvPr id="0" name=""/>
        <dsp:cNvSpPr/>
      </dsp:nvSpPr>
      <dsp:spPr>
        <a:xfrm>
          <a:off x="2320412" y="584895"/>
          <a:ext cx="3636556" cy="3636556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757BC8-3CDF-488A-8350-E4F3775C2588}">
      <dsp:nvSpPr>
        <dsp:cNvPr id="0" name=""/>
        <dsp:cNvSpPr/>
      </dsp:nvSpPr>
      <dsp:spPr>
        <a:xfrm>
          <a:off x="2320412" y="584895"/>
          <a:ext cx="3636556" cy="3636556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C19D37-BDFD-4429-9147-6D10B613CAEB}">
      <dsp:nvSpPr>
        <dsp:cNvPr id="0" name=""/>
        <dsp:cNvSpPr/>
      </dsp:nvSpPr>
      <dsp:spPr>
        <a:xfrm>
          <a:off x="2276810" y="629952"/>
          <a:ext cx="3636556" cy="3636556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1C670-03AE-4276-BA97-3497A6ED2757}">
      <dsp:nvSpPr>
        <dsp:cNvPr id="0" name=""/>
        <dsp:cNvSpPr/>
      </dsp:nvSpPr>
      <dsp:spPr>
        <a:xfrm>
          <a:off x="2318143" y="577861"/>
          <a:ext cx="3636556" cy="3636556"/>
        </a:xfrm>
        <a:prstGeom prst="blockArc">
          <a:avLst>
            <a:gd name="adj1" fmla="val 16506040"/>
            <a:gd name="adj2" fmla="val 20534304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7EE73D-1C99-4811-A04D-0D041DFB8E21}">
      <dsp:nvSpPr>
        <dsp:cNvPr id="0" name=""/>
        <dsp:cNvSpPr/>
      </dsp:nvSpPr>
      <dsp:spPr>
        <a:xfrm>
          <a:off x="3244586" y="1547948"/>
          <a:ext cx="1788207" cy="17104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Военно-патриотическое</a:t>
          </a:r>
          <a:endParaRPr lang="ru-RU" kern="1200" dirty="0"/>
        </a:p>
      </dsp:txBody>
      <dsp:txXfrm>
        <a:off x="3506463" y="1798438"/>
        <a:ext cx="1264453" cy="1209470"/>
      </dsp:txXfrm>
    </dsp:sp>
    <dsp:sp modelId="{CE37D9B6-F66E-4B43-BFB8-D472247B6222}">
      <dsp:nvSpPr>
        <dsp:cNvPr id="0" name=""/>
        <dsp:cNvSpPr/>
      </dsp:nvSpPr>
      <dsp:spPr>
        <a:xfrm>
          <a:off x="3405318" y="-108863"/>
          <a:ext cx="1778018" cy="14718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Гражданско-патриотическое</a:t>
          </a:r>
          <a:endParaRPr lang="ru-RU" sz="1200" kern="1200" dirty="0"/>
        </a:p>
      </dsp:txBody>
      <dsp:txXfrm>
        <a:off x="3665703" y="106687"/>
        <a:ext cx="1257248" cy="1040768"/>
      </dsp:txXfrm>
    </dsp:sp>
    <dsp:sp modelId="{B8B6C825-9950-40A9-AC70-F1AE1C7A8829}">
      <dsp:nvSpPr>
        <dsp:cNvPr id="0" name=""/>
        <dsp:cNvSpPr/>
      </dsp:nvSpPr>
      <dsp:spPr>
        <a:xfrm>
          <a:off x="5007924" y="1096333"/>
          <a:ext cx="1639880" cy="15159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Историко-краеведческое</a:t>
          </a:r>
          <a:endParaRPr lang="ru-RU" sz="1200" kern="1200" dirty="0"/>
        </a:p>
      </dsp:txBody>
      <dsp:txXfrm>
        <a:off x="5248079" y="1318344"/>
        <a:ext cx="1159570" cy="1071967"/>
      </dsp:txXfrm>
    </dsp:sp>
    <dsp:sp modelId="{EF701CA0-D3CE-4C9E-9F8C-48741EADA760}">
      <dsp:nvSpPr>
        <dsp:cNvPr id="0" name=""/>
        <dsp:cNvSpPr/>
      </dsp:nvSpPr>
      <dsp:spPr>
        <a:xfrm>
          <a:off x="4334453" y="3171113"/>
          <a:ext cx="1696408" cy="13379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Социально-патриотическое</a:t>
          </a:r>
          <a:endParaRPr lang="ru-RU" sz="1200" kern="1200" dirty="0"/>
        </a:p>
      </dsp:txBody>
      <dsp:txXfrm>
        <a:off x="4582886" y="3367046"/>
        <a:ext cx="1199542" cy="946047"/>
      </dsp:txXfrm>
    </dsp:sp>
    <dsp:sp modelId="{24411EE0-AEAA-45C7-AC02-6F90A3BAB573}">
      <dsp:nvSpPr>
        <dsp:cNvPr id="0" name=""/>
        <dsp:cNvSpPr/>
      </dsp:nvSpPr>
      <dsp:spPr>
        <a:xfrm>
          <a:off x="2269154" y="3151677"/>
          <a:ext cx="1651139" cy="13767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Спортивно-патриотическое</a:t>
          </a:r>
          <a:endParaRPr lang="ru-RU" sz="1200" kern="1200" dirty="0"/>
        </a:p>
      </dsp:txBody>
      <dsp:txXfrm>
        <a:off x="2510958" y="3353302"/>
        <a:ext cx="1167531" cy="973535"/>
      </dsp:txXfrm>
    </dsp:sp>
    <dsp:sp modelId="{9E39BFB6-34AA-4822-8DB7-182100F62AEE}">
      <dsp:nvSpPr>
        <dsp:cNvPr id="0" name=""/>
        <dsp:cNvSpPr/>
      </dsp:nvSpPr>
      <dsp:spPr>
        <a:xfrm>
          <a:off x="1581794" y="1132487"/>
          <a:ext cx="1735444" cy="14436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Духовно-нравственное</a:t>
          </a:r>
          <a:r>
            <a:rPr lang="ru-RU" sz="8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800" kern="1200" dirty="0"/>
        </a:p>
      </dsp:txBody>
      <dsp:txXfrm>
        <a:off x="1835944" y="1343909"/>
        <a:ext cx="1227144" cy="1020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BACBE-4F61-431D-AF70-92BFCA1146BD}">
      <dsp:nvSpPr>
        <dsp:cNvPr id="0" name=""/>
        <dsp:cNvSpPr/>
      </dsp:nvSpPr>
      <dsp:spPr>
        <a:xfrm rot="5342856">
          <a:off x="-154251" y="998754"/>
          <a:ext cx="1571042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9DEC32-2798-4272-B110-4FC5E3BC4367}">
      <dsp:nvSpPr>
        <dsp:cNvPr id="0" name=""/>
        <dsp:cNvSpPr/>
      </dsp:nvSpPr>
      <dsp:spPr>
        <a:xfrm>
          <a:off x="207328" y="911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Знающую историю и культуру своей страны</a:t>
          </a:r>
          <a:endParaRPr lang="ru-RU" sz="1600" kern="1200" dirty="0"/>
        </a:p>
      </dsp:txBody>
      <dsp:txXfrm>
        <a:off x="243022" y="36605"/>
        <a:ext cx="1959743" cy="1147291"/>
      </dsp:txXfrm>
    </dsp:sp>
    <dsp:sp modelId="{4C5F22B2-154F-4BF0-93FF-6AC87839170D}">
      <dsp:nvSpPr>
        <dsp:cNvPr id="0" name=""/>
        <dsp:cNvSpPr/>
      </dsp:nvSpPr>
      <dsp:spPr>
        <a:xfrm rot="5472351">
          <a:off x="-97511" y="2519773"/>
          <a:ext cx="1462221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FF7F3A-D925-4C7D-A121-11C4D8CA07BB}">
      <dsp:nvSpPr>
        <dsp:cNvPr id="0" name=""/>
        <dsp:cNvSpPr/>
      </dsp:nvSpPr>
      <dsp:spPr>
        <a:xfrm>
          <a:off x="238100" y="1576395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Творчески мыслящую </a:t>
          </a:r>
          <a:endParaRPr lang="ru-RU" sz="1600" kern="1200" dirty="0"/>
        </a:p>
      </dsp:txBody>
      <dsp:txXfrm>
        <a:off x="273794" y="1612089"/>
        <a:ext cx="1959743" cy="1147291"/>
      </dsp:txXfrm>
    </dsp:sp>
    <dsp:sp modelId="{3F6EA239-98E2-4CC8-92E8-998881D8A393}">
      <dsp:nvSpPr>
        <dsp:cNvPr id="0" name=""/>
        <dsp:cNvSpPr/>
      </dsp:nvSpPr>
      <dsp:spPr>
        <a:xfrm>
          <a:off x="622871" y="3255380"/>
          <a:ext cx="2692088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DA457C-7BA7-4B19-BD69-38C35D7F3902}">
      <dsp:nvSpPr>
        <dsp:cNvPr id="0" name=""/>
        <dsp:cNvSpPr/>
      </dsp:nvSpPr>
      <dsp:spPr>
        <a:xfrm>
          <a:off x="207328" y="3047609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Соблюдающую духовные, правовые и общечеловеческие нормы</a:t>
          </a:r>
          <a:endParaRPr lang="ru-RU" sz="1600" kern="1200" dirty="0"/>
        </a:p>
      </dsp:txBody>
      <dsp:txXfrm>
        <a:off x="243022" y="3083303"/>
        <a:ext cx="1959743" cy="1147291"/>
      </dsp:txXfrm>
    </dsp:sp>
    <dsp:sp modelId="{5216A224-598A-4DA5-9441-0EDA9F213B9D}">
      <dsp:nvSpPr>
        <dsp:cNvPr id="0" name=""/>
        <dsp:cNvSpPr/>
      </dsp:nvSpPr>
      <dsp:spPr>
        <a:xfrm rot="16200000">
          <a:off x="2562602" y="2493706"/>
          <a:ext cx="1514032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CCD001-CFA2-4BE5-886E-8A0A43D45121}">
      <dsp:nvSpPr>
        <dsp:cNvPr id="0" name=""/>
        <dsp:cNvSpPr/>
      </dsp:nvSpPr>
      <dsp:spPr>
        <a:xfrm>
          <a:off x="2908734" y="3047609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Имеющую твёрдую социально-активную позицию гражданина России</a:t>
          </a:r>
          <a:endParaRPr lang="ru-RU" sz="1600" kern="1200" dirty="0"/>
        </a:p>
      </dsp:txBody>
      <dsp:txXfrm>
        <a:off x="2944428" y="3083303"/>
        <a:ext cx="1959743" cy="1147291"/>
      </dsp:txXfrm>
    </dsp:sp>
    <dsp:sp modelId="{FEDB5A35-0EAE-4CAE-8B76-B6CD2699715C}">
      <dsp:nvSpPr>
        <dsp:cNvPr id="0" name=""/>
        <dsp:cNvSpPr/>
      </dsp:nvSpPr>
      <dsp:spPr>
        <a:xfrm rot="16200000">
          <a:off x="2562602" y="970357"/>
          <a:ext cx="1514032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EFFE1-48CD-45A8-A452-C50E67364764}">
      <dsp:nvSpPr>
        <dsp:cNvPr id="0" name=""/>
        <dsp:cNvSpPr/>
      </dsp:nvSpPr>
      <dsp:spPr>
        <a:xfrm>
          <a:off x="2908734" y="1524260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Отвечающую за свои дела и поступки</a:t>
          </a:r>
          <a:endParaRPr lang="ru-RU" sz="1600" kern="1200" dirty="0"/>
        </a:p>
      </dsp:txBody>
      <dsp:txXfrm>
        <a:off x="2944428" y="1559954"/>
        <a:ext cx="1959743" cy="1147291"/>
      </dsp:txXfrm>
    </dsp:sp>
    <dsp:sp modelId="{72AE1E26-DD6D-4608-B130-B4FA87DAD16C}">
      <dsp:nvSpPr>
        <dsp:cNvPr id="0" name=""/>
        <dsp:cNvSpPr/>
      </dsp:nvSpPr>
      <dsp:spPr>
        <a:xfrm>
          <a:off x="3324276" y="208682"/>
          <a:ext cx="2692088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FDB8B1-BD5E-4991-ABCA-122C611917E2}">
      <dsp:nvSpPr>
        <dsp:cNvPr id="0" name=""/>
        <dsp:cNvSpPr/>
      </dsp:nvSpPr>
      <dsp:spPr>
        <a:xfrm>
          <a:off x="2908734" y="911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Духовно и физически здоровую</a:t>
          </a:r>
          <a:endParaRPr lang="ru-RU" sz="1600" kern="1200" dirty="0"/>
        </a:p>
      </dsp:txBody>
      <dsp:txXfrm>
        <a:off x="2944428" y="36605"/>
        <a:ext cx="1959743" cy="1147291"/>
      </dsp:txXfrm>
    </dsp:sp>
    <dsp:sp modelId="{48123AC6-99D5-4FEB-93B0-25428EB49CD3}">
      <dsp:nvSpPr>
        <dsp:cNvPr id="0" name=""/>
        <dsp:cNvSpPr/>
      </dsp:nvSpPr>
      <dsp:spPr>
        <a:xfrm rot="5400000">
          <a:off x="5264007" y="970357"/>
          <a:ext cx="1514032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497A7-1D55-48A3-AADA-6F35F1BDD3B1}">
      <dsp:nvSpPr>
        <dsp:cNvPr id="0" name=""/>
        <dsp:cNvSpPr/>
      </dsp:nvSpPr>
      <dsp:spPr>
        <a:xfrm>
          <a:off x="5610139" y="911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Обладающую культурной мыслью и речью</a:t>
          </a:r>
          <a:endParaRPr lang="ru-RU" sz="1600" kern="1200" dirty="0"/>
        </a:p>
      </dsp:txBody>
      <dsp:txXfrm>
        <a:off x="5645833" y="36605"/>
        <a:ext cx="1959743" cy="1147291"/>
      </dsp:txXfrm>
    </dsp:sp>
    <dsp:sp modelId="{1559E7F8-AC15-4E9B-9E6C-413905C33FEA}">
      <dsp:nvSpPr>
        <dsp:cNvPr id="0" name=""/>
        <dsp:cNvSpPr/>
      </dsp:nvSpPr>
      <dsp:spPr>
        <a:xfrm rot="5400000">
          <a:off x="5264007" y="2493706"/>
          <a:ext cx="1514032" cy="182801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D437D-0E36-4B56-8860-28E0DA7CEECE}">
      <dsp:nvSpPr>
        <dsp:cNvPr id="0" name=""/>
        <dsp:cNvSpPr/>
      </dsp:nvSpPr>
      <dsp:spPr>
        <a:xfrm>
          <a:off x="5610139" y="1524260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Способную </a:t>
          </a:r>
          <a:r>
            <a:rPr lang="ru-RU" sz="1600" kern="1200" dirty="0" err="1" smtClean="0"/>
            <a:t>саморазвиваться</a:t>
          </a:r>
          <a:endParaRPr lang="ru-RU" sz="1600" kern="1200" dirty="0"/>
        </a:p>
      </dsp:txBody>
      <dsp:txXfrm>
        <a:off x="5645833" y="1559954"/>
        <a:ext cx="1959743" cy="1147291"/>
      </dsp:txXfrm>
    </dsp:sp>
    <dsp:sp modelId="{7EC7CBA2-75B5-4344-B123-4588BBBE88ED}">
      <dsp:nvSpPr>
        <dsp:cNvPr id="0" name=""/>
        <dsp:cNvSpPr/>
      </dsp:nvSpPr>
      <dsp:spPr>
        <a:xfrm>
          <a:off x="5610139" y="3047609"/>
          <a:ext cx="2031131" cy="12186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Любящую свою Родину и народ</a:t>
          </a:r>
          <a:endParaRPr lang="ru-RU" sz="1600" kern="1200" dirty="0"/>
        </a:p>
      </dsp:txBody>
      <dsp:txXfrm>
        <a:off x="5645833" y="3083303"/>
        <a:ext cx="1959743" cy="11472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72483-1745-4BB4-9EF9-048923D61BE4}" type="datetimeFigureOut">
              <a:rPr lang="ru-RU" smtClean="0"/>
              <a:pPr/>
              <a:t>08.05.2025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63048-7F75-4A8B-859E-CA59A4105C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98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63048-7F75-4A8B-859E-CA59A4105C5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891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63048-7F75-4A8B-859E-CA59A4105C5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876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63048-7F75-4A8B-859E-CA59A4105C5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66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1285883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71810"/>
            <a:ext cx="6400800" cy="256699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Патриотическое воспитание через уроки Мужества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82251" y="1600200"/>
            <a:ext cx="8229600" cy="796950"/>
          </a:xfrm>
        </p:spPr>
        <p:txBody>
          <a:bodyPr/>
          <a:lstStyle/>
          <a:p>
            <a:r>
              <a:rPr lang="ru-RU" dirty="0" smtClean="0"/>
              <a:t>Уроки Мужества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7646" y="2492896"/>
            <a:ext cx="81942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 плакатов, боевых листков, журнала-летописи событий военных лет;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конкурс «Письмо ветерану »(солдатский треугольник);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конкурс «Открытка-подарок ветерану»;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конкурс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детских рисунков «Война глазами детей», </a:t>
            </a: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- 4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оформлением кабинетов, рекреаций, мест проведения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мероприятий, пополнение экспонатов «Комнаты боевой славы»: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изготовление макетов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сражений, памятников, вечного огня и др.;</a:t>
            </a:r>
            <a:endParaRPr lang="ru-RU" sz="20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встречи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ветеранами Великой Отечественной войны, тружениками тыла,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детьми </a:t>
            </a:r>
            <a:r>
              <a:rPr lang="ru-RU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войны, а также представителями других боевых действий современности, представителями Вооружённых сил и правоохранительных органов. 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92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9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Боевой листок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988840"/>
            <a:ext cx="8136904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Боевой листок – один из видов солдатских стенных газет, выпускаемых в подразделениях частей Российской армии.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Основное назначение Боевого листка: краткое изложение события, побуждение к действию или информирование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Впервые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боевой листок получил распространение во время сражений у озера Хасан в 1938 году,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Боевые листки широко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использовались в политической работе с воинами в годы Великой Отечественной Войны.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Смысл </a:t>
            </a:r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 назначение Боевого листка в период Великой Отечественной войны состояло в воспитании патриотизма, чувства любви к родине, настраивало на борьбу с врагом, в нем выражалась поддержка товарищей, отмечались боевые успехи. Но самое главное назначение, что проходило красной нитью в любом Боевом листке - вера в нашу Победу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! </a:t>
            </a:r>
            <a:r>
              <a:rPr lang="ru-RU" sz="2000" dirty="0">
                <a:solidFill>
                  <a:srgbClr val="000000"/>
                </a:solidFill>
                <a:latin typeface="Roboto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371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Создание боевого листка – процесс творческий</a:t>
            </a:r>
            <a:r>
              <a:rPr lang="ru-RU" dirty="0" smtClean="0"/>
              <a:t>, но и </a:t>
            </a:r>
            <a:r>
              <a:rPr lang="ru-RU" dirty="0"/>
              <a:t>он должен соответствовать ряду критериев:</a:t>
            </a:r>
          </a:p>
          <a:p>
            <a:r>
              <a:rPr lang="ru-RU" dirty="0"/>
              <a:t>- актуальность;</a:t>
            </a:r>
          </a:p>
          <a:p>
            <a:r>
              <a:rPr lang="ru-RU" dirty="0"/>
              <a:t>- информативность;</a:t>
            </a:r>
          </a:p>
          <a:p>
            <a:r>
              <a:rPr lang="ru-RU" dirty="0"/>
              <a:t>- доступность и грамотность;</a:t>
            </a:r>
          </a:p>
          <a:p>
            <a:r>
              <a:rPr lang="ru-RU" dirty="0"/>
              <a:t>- красочность;</a:t>
            </a:r>
          </a:p>
          <a:p>
            <a:r>
              <a:rPr lang="ru-RU" dirty="0"/>
              <a:t>- творческий подход.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607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28800"/>
            <a:ext cx="2952328" cy="4752528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00808"/>
            <a:ext cx="3267621" cy="462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048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22" y="1416716"/>
            <a:ext cx="3655250" cy="5141058"/>
          </a:xfrm>
        </p:spPr>
      </p:pic>
      <p:pic>
        <p:nvPicPr>
          <p:cNvPr id="6" name="Рисунок 5" descr="C:\Users\user\Desktop\D9D2y6huljo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9" t="7006" r="10273" b="11068"/>
          <a:stretch/>
        </p:blipFill>
        <p:spPr bwMode="auto">
          <a:xfrm>
            <a:off x="4644008" y="1556792"/>
            <a:ext cx="3672408" cy="48965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62077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89" y="1400126"/>
            <a:ext cx="8363272" cy="5312916"/>
          </a:xfrm>
        </p:spPr>
      </p:pic>
    </p:spTree>
    <p:extLst>
      <p:ext uri="{BB962C8B-B14F-4D97-AF65-F5344CB8AC3E}">
        <p14:creationId xmlns:p14="http://schemas.microsoft.com/office/powerpoint/2010/main" val="11744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56984" cy="4929411"/>
          </a:xfrm>
        </p:spPr>
        <p:txBody>
          <a:bodyPr>
            <a:noAutofit/>
          </a:bodyPr>
          <a:lstStyle/>
          <a:p>
            <a:pPr marL="0" lvl="0" indent="0" algn="ctr" fontAlgn="base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исторического боевого </a:t>
            </a:r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fontAlgn="base">
              <a:buNone/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Инструкция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«Шапка» 1/4 часть листа.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Иллюстрации 1/4 часть листа.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боевом листке должно быть использовано: не более 3 цветов (кроме черного); не более 3 шрифтов).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buFont typeface="Symbol" panose="05050102010706020507" pitchFamily="18" charset="2"/>
              <a:buChar char="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 заметки пишутся печатным шрифтом. В правом нижнем углу указать фамилии работавших над номером. Боевые листки должны быть оформлены от руки.  </a:t>
            </a:r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fontAlgn="base">
              <a:buFont typeface="Symbol" panose="05050102010706020507" pitchFamily="18" charset="2"/>
              <a:buChar char=""/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 как начать рисовать исторический Боевой листок нам нужно «состарить» лист бумаги А3 формата. Для этого лист вымачиваем в чае или соевом соусе. Высушиваем и подпаливаем края. При это не забываем соблюдать технику безопасности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38968989"/>
              </p:ext>
            </p:extLst>
          </p:nvPr>
        </p:nvGraphicFramePr>
        <p:xfrm>
          <a:off x="533400" y="1905000"/>
          <a:ext cx="8229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066800"/>
            <a:ext cx="7924800" cy="685800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направления  патриотического воспитания в школе: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78642565"/>
              </p:ext>
            </p:extLst>
          </p:nvPr>
        </p:nvGraphicFramePr>
        <p:xfrm>
          <a:off x="762000" y="2209800"/>
          <a:ext cx="78486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285852" y="1371600"/>
            <a:ext cx="60007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Результатом  нашей работы мы хотим видеть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личность: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98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0" y="1339334"/>
            <a:ext cx="2591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Духовно-нравственное</a:t>
            </a:r>
            <a:endParaRPr lang="ru-RU" sz="105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680957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 осознание учащимися в процессе патриотического воспитания высших ценностей, социально-значимых процессов и явлений реальной жизни, способность руководствоваться ими в качестве определяющих принципов, позиций в практической деятельности.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4797152"/>
            <a:ext cx="1683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Наши экскурсии.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356" y="4738554"/>
            <a:ext cx="2555776" cy="19168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78988"/>
            <a:ext cx="2840176" cy="21301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509120"/>
            <a:ext cx="2883952" cy="216296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464545"/>
            <a:ext cx="3007451" cy="2255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970171"/>
            <a:ext cx="3815831" cy="28618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895600" y="1268067"/>
            <a:ext cx="3395610" cy="5309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Гражданско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патриотическое</a:t>
            </a:r>
          </a:p>
          <a:p>
            <a:pPr lvl="0"/>
            <a:endParaRPr lang="ru-RU" sz="1050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600199"/>
            <a:ext cx="8305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воздействует через систему мероприятий на формирование правовой культуры и законопослушности, навыков оценки политических и правовых событий и процессов в обществе и государстве, постоянной готовности к служению своему народу.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75" y="2924944"/>
            <a:ext cx="3936437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525" y="1382877"/>
            <a:ext cx="3970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Историко-краеведческ</a:t>
            </a:r>
            <a:r>
              <a:rPr lang="ru-RU" b="1" dirty="0" smtClean="0"/>
              <a:t>ая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718562"/>
            <a:ext cx="7791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Система мероприятий по патриотическому воспитанию, направленных на познание историко-краеведческих корней, осознание неповторимости Отечества, его судьбы, неразрывности с ней.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00192" y="6021288"/>
            <a:ext cx="2037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Экскурсия по музею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4005064"/>
            <a:ext cx="14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Живая память.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55" y="2527732"/>
            <a:ext cx="3159813" cy="236986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006" y="2366296"/>
            <a:ext cx="2991406" cy="22435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284" y="4509120"/>
            <a:ext cx="2843808" cy="21328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338" y="4686731"/>
            <a:ext cx="2687771" cy="2015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305871"/>
            <a:ext cx="3217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Военно-патриотическое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757" y="1675203"/>
            <a:ext cx="7913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Ориентировано на формирование у учащихся высокого патриотического сознания, идей служения Отечеству, способности к его вооруженной защите, изучение русской военной истории, воинских традиций.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495329"/>
            <a:ext cx="3515467" cy="24482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350329"/>
            <a:ext cx="3278237" cy="24586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509120"/>
            <a:ext cx="3312342" cy="209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95600" y="1404234"/>
            <a:ext cx="427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Спортивно – патриотическое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1676400"/>
            <a:ext cx="7342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Направлено на развитие морально – волевых качеств, воспитание силы, ловкости, стойкости, мужества, дисциплинированности в процессе занятий физической культурой и спортом, формирование готовности к защите Родины.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18269"/>
            <a:ext cx="3419872" cy="2564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72000" y="2636912"/>
            <a:ext cx="3456709" cy="23044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581128"/>
            <a:ext cx="3273624" cy="20241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320" y="4869160"/>
            <a:ext cx="2447256" cy="163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1855" y="1350819"/>
            <a:ext cx="3765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Социально – патриотическое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720151"/>
            <a:ext cx="830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Направлено на активизацию духовно – нравственной и культурно – исторической преемственности поколений, формирование активной жизненной позиции, проявление чувств благородства и сострадания, проявление заботы о людях пожилого возраста.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074" y="2782990"/>
            <a:ext cx="2355726" cy="31409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0928"/>
            <a:ext cx="2333747" cy="31116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434</Words>
  <Application>Microsoft Office PowerPoint</Application>
  <PresentationFormat>Экран (4:3)</PresentationFormat>
  <Paragraphs>62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Roboto</vt:lpstr>
      <vt:lpstr>Symbol</vt:lpstr>
      <vt:lpstr>Times New Roman</vt:lpstr>
      <vt:lpstr>Office Theme</vt:lpstr>
      <vt:lpstr>Презентация PowerPoint</vt:lpstr>
      <vt:lpstr>Основные направления  патриотического воспитания в школе: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Уроки Мужества</vt:lpstr>
      <vt:lpstr>Боевой листок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ирина</cp:lastModifiedBy>
  <cp:revision>161</cp:revision>
  <cp:lastPrinted>2023-07-28T06:10:13Z</cp:lastPrinted>
  <dcterms:created xsi:type="dcterms:W3CDTF">2013-10-28T09:12:00Z</dcterms:created>
  <dcterms:modified xsi:type="dcterms:W3CDTF">2025-05-08T04:42:03Z</dcterms:modified>
</cp:coreProperties>
</file>