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9" r:id="rId3"/>
    <p:sldId id="260" r:id="rId4"/>
    <p:sldId id="262" r:id="rId5"/>
    <p:sldId id="263" r:id="rId6"/>
    <p:sldId id="261" r:id="rId7"/>
    <p:sldId id="264" r:id="rId8"/>
    <p:sldId id="265" r:id="rId9"/>
    <p:sldId id="266" r:id="rId10"/>
  </p:sldIdLst>
  <p:sldSz cx="9144000" cy="5143500" type="screen16x9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634" y="-8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806AD1-FE5E-408C-A840-5487896CF667}" type="datetimeFigureOut">
              <a:rPr lang="ru-RU" smtClean="0"/>
              <a:t>11.10.2022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9F7067-C468-40EA-ACC5-2F1C5030CC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19483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806AD1-FE5E-408C-A840-5487896CF667}" type="datetimeFigureOut">
              <a:rPr lang="ru-RU" smtClean="0"/>
              <a:t>11.10.2022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9F7067-C468-40EA-ACC5-2F1C5030CC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46906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806AD1-FE5E-408C-A840-5487896CF667}" type="datetimeFigureOut">
              <a:rPr lang="ru-RU" smtClean="0"/>
              <a:t>11.10.2022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9F7067-C468-40EA-ACC5-2F1C5030CC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29505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806AD1-FE5E-408C-A840-5487896CF667}" type="datetimeFigureOut">
              <a:rPr lang="ru-RU" smtClean="0"/>
              <a:t>11.10.2022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9F7067-C468-40EA-ACC5-2F1C5030CC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40871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806AD1-FE5E-408C-A840-5487896CF667}" type="datetimeFigureOut">
              <a:rPr lang="ru-RU" smtClean="0"/>
              <a:t>11.10.2022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9F7067-C468-40EA-ACC5-2F1C5030CC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76453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806AD1-FE5E-408C-A840-5487896CF667}" type="datetimeFigureOut">
              <a:rPr lang="ru-RU" smtClean="0"/>
              <a:t>11.10.2022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9F7067-C468-40EA-ACC5-2F1C5030CC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71934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806AD1-FE5E-408C-A840-5487896CF667}" type="datetimeFigureOut">
              <a:rPr lang="ru-RU" smtClean="0"/>
              <a:t>11.10.2022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9F7067-C468-40EA-ACC5-2F1C5030CC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95710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806AD1-FE5E-408C-A840-5487896CF667}" type="datetimeFigureOut">
              <a:rPr lang="ru-RU" smtClean="0"/>
              <a:t>11.10.2022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9F7067-C468-40EA-ACC5-2F1C5030CC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58624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806AD1-FE5E-408C-A840-5487896CF667}" type="datetimeFigureOut">
              <a:rPr lang="ru-RU" smtClean="0"/>
              <a:t>11.10.2022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9F7067-C468-40EA-ACC5-2F1C5030CC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51757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806AD1-FE5E-408C-A840-5487896CF667}" type="datetimeFigureOut">
              <a:rPr lang="ru-RU" smtClean="0"/>
              <a:t>11.10.2022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9F7067-C468-40EA-ACC5-2F1C5030CC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57611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806AD1-FE5E-408C-A840-5487896CF667}" type="datetimeFigureOut">
              <a:rPr lang="ru-RU" smtClean="0"/>
              <a:t>11.10.2022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9F7067-C468-40EA-ACC5-2F1C5030CC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4343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806AD1-FE5E-408C-A840-5487896CF667}" type="datetimeFigureOut">
              <a:rPr lang="ru-RU" smtClean="0"/>
              <a:t>11.10.2022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9F7067-C468-40EA-ACC5-2F1C5030CC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92319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512" y="592"/>
            <a:ext cx="9180512" cy="51429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907704" y="483518"/>
            <a:ext cx="5400600" cy="367240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  <a:latin typeface="Bookman Old Style" pitchFamily="18" charset="0"/>
                <a:cs typeface="Arial" pitchFamily="34" charset="0"/>
              </a:rPr>
              <a:t>Викторина </a:t>
            </a:r>
          </a:p>
          <a:p>
            <a:pPr algn="ctr"/>
            <a:r>
              <a:rPr lang="ru-RU" sz="3200" b="1" dirty="0" smtClean="0">
                <a:solidFill>
                  <a:srgbClr val="C00000"/>
                </a:solidFill>
                <a:latin typeface="Bookman Old Style" pitchFamily="18" charset="0"/>
                <a:cs typeface="Arial" pitchFamily="34" charset="0"/>
              </a:rPr>
              <a:t>по сказке </a:t>
            </a:r>
          </a:p>
          <a:p>
            <a:pPr algn="ctr"/>
            <a:r>
              <a:rPr lang="ru-RU" sz="3200" b="1" dirty="0" smtClean="0">
                <a:solidFill>
                  <a:srgbClr val="C00000"/>
                </a:solidFill>
                <a:latin typeface="Bookman Old Style" pitchFamily="18" charset="0"/>
                <a:cs typeface="Arial" pitchFamily="34" charset="0"/>
              </a:rPr>
              <a:t>А. С. Пушкина</a:t>
            </a:r>
          </a:p>
          <a:p>
            <a:pPr algn="ctr"/>
            <a:r>
              <a:rPr lang="ru-RU" sz="3200" b="1" dirty="0" smtClean="0">
                <a:solidFill>
                  <a:srgbClr val="C00000"/>
                </a:solidFill>
                <a:latin typeface="Bookman Old Style" pitchFamily="18" charset="0"/>
                <a:cs typeface="Arial" pitchFamily="34" charset="0"/>
              </a:rPr>
              <a:t> «Сказка о мёртвой</a:t>
            </a:r>
          </a:p>
          <a:p>
            <a:pPr algn="ctr"/>
            <a:r>
              <a:rPr lang="ru-RU" sz="3200" b="1" dirty="0" smtClean="0">
                <a:solidFill>
                  <a:srgbClr val="C00000"/>
                </a:solidFill>
                <a:latin typeface="Bookman Old Style" pitchFamily="18" charset="0"/>
                <a:cs typeface="Arial" pitchFamily="34" charset="0"/>
              </a:rPr>
              <a:t> царевне и </a:t>
            </a:r>
          </a:p>
          <a:p>
            <a:pPr algn="ctr"/>
            <a:r>
              <a:rPr lang="ru-RU" sz="3200" b="1" dirty="0" smtClean="0">
                <a:solidFill>
                  <a:srgbClr val="C00000"/>
                </a:solidFill>
                <a:latin typeface="Bookman Old Style" pitchFamily="18" charset="0"/>
                <a:cs typeface="Arial" pitchFamily="34" charset="0"/>
              </a:rPr>
              <a:t>о семи </a:t>
            </a:r>
          </a:p>
          <a:p>
            <a:pPr algn="ctr"/>
            <a:r>
              <a:rPr lang="ru-RU" sz="3200" b="1" dirty="0" smtClean="0">
                <a:solidFill>
                  <a:srgbClr val="C00000"/>
                </a:solidFill>
                <a:latin typeface="Bookman Old Style" pitchFamily="18" charset="0"/>
                <a:cs typeface="Arial" pitchFamily="34" charset="0"/>
              </a:rPr>
              <a:t>богатырях»  </a:t>
            </a:r>
            <a:endParaRPr lang="ru-RU" sz="3200" b="1" dirty="0">
              <a:solidFill>
                <a:srgbClr val="C00000"/>
              </a:solidFill>
              <a:latin typeface="Bookman Old Style" pitchFamily="18" charset="0"/>
              <a:cs typeface="Arial" pitchFamily="34" charset="0"/>
            </a:endParaRPr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65056"/>
            <a:ext cx="2016224" cy="226736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149" y="165056"/>
            <a:ext cx="2041972" cy="204197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931790"/>
            <a:ext cx="2664296" cy="194421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2955328"/>
            <a:ext cx="2834060" cy="192067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49610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272" y="592"/>
            <a:ext cx="9180512" cy="514290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sp>
        <p:nvSpPr>
          <p:cNvPr id="2" name="Прямоугольник 1"/>
          <p:cNvSpPr/>
          <p:nvPr/>
        </p:nvSpPr>
        <p:spPr>
          <a:xfrm>
            <a:off x="1259632" y="483518"/>
            <a:ext cx="6048672" cy="57606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3200" b="1" dirty="0">
              <a:latin typeface="Bookman Old Style" pitchFamily="18" charset="0"/>
              <a:cs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115616" y="402218"/>
            <a:ext cx="698477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dirty="0">
                <a:solidFill>
                  <a:schemeClr val="accent6">
                    <a:lumMod val="50000"/>
                  </a:schemeClr>
                </a:solidFill>
              </a:rPr>
              <a:t>Кого родила царица?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699792" y="1556114"/>
            <a:ext cx="4032448" cy="943628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5400" b="1" dirty="0" smtClean="0">
                <a:solidFill>
                  <a:srgbClr val="C00000"/>
                </a:solidFill>
              </a:rPr>
              <a:t>Дочь</a:t>
            </a:r>
            <a:endParaRPr lang="ru-RU" sz="5400" b="1" dirty="0">
              <a:solidFill>
                <a:srgbClr val="C000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700145" y="3147814"/>
            <a:ext cx="4032448" cy="943628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5400" b="1" dirty="0" smtClean="0">
                <a:solidFill>
                  <a:srgbClr val="C00000"/>
                </a:solidFill>
              </a:rPr>
              <a:t>Сына</a:t>
            </a:r>
            <a:r>
              <a:rPr lang="ru-RU" sz="5400" b="1" dirty="0" smtClean="0">
                <a:solidFill>
                  <a:schemeClr val="accent2"/>
                </a:solidFill>
              </a:rPr>
              <a:t> </a:t>
            </a:r>
            <a:endParaRPr lang="ru-RU" sz="54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54063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272" y="592"/>
            <a:ext cx="9180512" cy="514290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sp>
        <p:nvSpPr>
          <p:cNvPr id="2" name="Прямоугольник 1"/>
          <p:cNvSpPr/>
          <p:nvPr/>
        </p:nvSpPr>
        <p:spPr>
          <a:xfrm>
            <a:off x="1259632" y="483518"/>
            <a:ext cx="6048672" cy="57606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3200" b="1" dirty="0">
              <a:latin typeface="Bookman Old Style" pitchFamily="18" charset="0"/>
              <a:cs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83568" y="402218"/>
            <a:ext cx="784887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dirty="0">
                <a:solidFill>
                  <a:schemeClr val="accent6">
                    <a:lumMod val="50000"/>
                  </a:schemeClr>
                </a:solidFill>
              </a:rPr>
              <a:t>Через какое время царь женился на другой</a:t>
            </a:r>
            <a:r>
              <a:rPr lang="ru-RU" sz="4800" b="1" dirty="0" smtClean="0">
                <a:solidFill>
                  <a:schemeClr val="accent6">
                    <a:lumMod val="50000"/>
                  </a:schemeClr>
                </a:solidFill>
              </a:rPr>
              <a:t>?</a:t>
            </a:r>
            <a:endParaRPr lang="ru-RU" sz="48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123728" y="2427734"/>
            <a:ext cx="4896544" cy="943628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5400" b="1" dirty="0">
                <a:solidFill>
                  <a:srgbClr val="C00000"/>
                </a:solidFill>
              </a:rPr>
              <a:t>Ч</a:t>
            </a:r>
            <a:r>
              <a:rPr lang="ru-RU" sz="5400" b="1" dirty="0" smtClean="0">
                <a:solidFill>
                  <a:srgbClr val="C00000"/>
                </a:solidFill>
              </a:rPr>
              <a:t>ерез полгод</a:t>
            </a:r>
            <a:r>
              <a:rPr lang="ru-RU" sz="5400" b="1" dirty="0">
                <a:solidFill>
                  <a:srgbClr val="C00000"/>
                </a:solidFill>
              </a:rPr>
              <a:t>а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2123728" y="3795886"/>
            <a:ext cx="4896544" cy="943628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5400" b="1" dirty="0" smtClean="0">
                <a:solidFill>
                  <a:srgbClr val="C00000"/>
                </a:solidFill>
              </a:rPr>
              <a:t>Через год </a:t>
            </a:r>
            <a:endParaRPr lang="ru-RU" sz="54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06863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" dur="25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272" y="592"/>
            <a:ext cx="9180512" cy="514290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sp>
        <p:nvSpPr>
          <p:cNvPr id="2" name="Прямоугольник 1"/>
          <p:cNvSpPr/>
          <p:nvPr/>
        </p:nvSpPr>
        <p:spPr>
          <a:xfrm>
            <a:off x="1259632" y="483518"/>
            <a:ext cx="6048672" cy="57606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3200" b="1" dirty="0">
              <a:latin typeface="Bookman Old Style" pitchFamily="18" charset="0"/>
              <a:cs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83568" y="402218"/>
            <a:ext cx="784887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dirty="0" smtClean="0">
                <a:solidFill>
                  <a:schemeClr val="accent6">
                    <a:lumMod val="50000"/>
                  </a:schemeClr>
                </a:solidFill>
              </a:rPr>
              <a:t>Королевич Елисей. Кто это?</a:t>
            </a:r>
            <a:endParaRPr lang="ru-RU" sz="48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123728" y="1851670"/>
            <a:ext cx="4896544" cy="943628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5400" b="1" dirty="0" smtClean="0">
                <a:solidFill>
                  <a:srgbClr val="C00000"/>
                </a:solidFill>
              </a:rPr>
              <a:t>Сын царя</a:t>
            </a:r>
            <a:endParaRPr lang="ru-RU" sz="5400" b="1" dirty="0">
              <a:solidFill>
                <a:srgbClr val="C000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123728" y="3579862"/>
            <a:ext cx="4896544" cy="943628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5400" b="1" dirty="0" smtClean="0">
                <a:solidFill>
                  <a:srgbClr val="C00000"/>
                </a:solidFill>
              </a:rPr>
              <a:t>Жених дочери </a:t>
            </a:r>
            <a:endParaRPr lang="ru-RU" sz="54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72864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" dur="25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272" y="592"/>
            <a:ext cx="9180512" cy="514290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sp>
        <p:nvSpPr>
          <p:cNvPr id="2" name="Прямоугольник 1"/>
          <p:cNvSpPr/>
          <p:nvPr/>
        </p:nvSpPr>
        <p:spPr>
          <a:xfrm>
            <a:off x="1259632" y="483518"/>
            <a:ext cx="6048672" cy="57606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3200" b="1" dirty="0">
              <a:latin typeface="Bookman Old Style" pitchFamily="18" charset="0"/>
              <a:cs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83568" y="402218"/>
            <a:ext cx="784887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dirty="0" smtClean="0">
                <a:solidFill>
                  <a:schemeClr val="accent6">
                    <a:lumMod val="50000"/>
                  </a:schemeClr>
                </a:solidFill>
              </a:rPr>
              <a:t>Как царевна оказалась в глухом лесу?</a:t>
            </a:r>
            <a:endParaRPr lang="ru-RU" sz="48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259632" y="2132178"/>
            <a:ext cx="6480720" cy="943628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5400" b="1" dirty="0" smtClean="0">
                <a:solidFill>
                  <a:srgbClr val="C00000"/>
                </a:solidFill>
              </a:rPr>
              <a:t>Она заблудилась</a:t>
            </a:r>
            <a:endParaRPr lang="ru-RU" sz="5400" b="1" dirty="0">
              <a:solidFill>
                <a:srgbClr val="C000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259632" y="3579862"/>
            <a:ext cx="6552728" cy="943628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5400" b="1" dirty="0" smtClean="0">
                <a:solidFill>
                  <a:srgbClr val="C00000"/>
                </a:solidFill>
              </a:rPr>
              <a:t>По приказу царицы </a:t>
            </a:r>
            <a:endParaRPr lang="ru-RU" sz="54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02011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" dur="25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272" y="592"/>
            <a:ext cx="9180512" cy="514290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sp>
        <p:nvSpPr>
          <p:cNvPr id="2" name="Прямоугольник 1"/>
          <p:cNvSpPr/>
          <p:nvPr/>
        </p:nvSpPr>
        <p:spPr>
          <a:xfrm>
            <a:off x="1259632" y="483518"/>
            <a:ext cx="6048672" cy="57606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3200" b="1" dirty="0">
              <a:latin typeface="Bookman Old Style" pitchFamily="18" charset="0"/>
              <a:cs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83568" y="402218"/>
            <a:ext cx="784887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dirty="0" smtClean="0">
                <a:solidFill>
                  <a:schemeClr val="accent6">
                    <a:lumMod val="50000"/>
                  </a:schemeClr>
                </a:solidFill>
              </a:rPr>
              <a:t>Что </a:t>
            </a:r>
            <a:r>
              <a:rPr lang="ru-RU" sz="4800" b="1" dirty="0" smtClean="0">
                <a:solidFill>
                  <a:schemeClr val="accent6">
                    <a:lumMod val="50000"/>
                  </a:schemeClr>
                </a:solidFill>
              </a:rPr>
              <a:t>отведала </a:t>
            </a:r>
            <a:r>
              <a:rPr lang="ru-RU" sz="4800" b="1" dirty="0" smtClean="0">
                <a:solidFill>
                  <a:schemeClr val="accent6">
                    <a:lumMod val="50000"/>
                  </a:schemeClr>
                </a:solidFill>
              </a:rPr>
              <a:t>царевна и заснула мёртвым сном ?</a:t>
            </a:r>
            <a:endParaRPr lang="ru-RU" sz="48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195736" y="2132178"/>
            <a:ext cx="4392488" cy="943628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5400" b="1" dirty="0" smtClean="0">
                <a:solidFill>
                  <a:srgbClr val="C00000"/>
                </a:solidFill>
              </a:rPr>
              <a:t>Яблоко </a:t>
            </a:r>
            <a:endParaRPr lang="ru-RU" sz="5400" b="1" dirty="0">
              <a:solidFill>
                <a:srgbClr val="C000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195736" y="3579862"/>
            <a:ext cx="4392488" cy="943628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5400" b="1" dirty="0" smtClean="0">
                <a:solidFill>
                  <a:srgbClr val="C00000"/>
                </a:solidFill>
              </a:rPr>
              <a:t>Хлеб </a:t>
            </a:r>
            <a:endParaRPr lang="ru-RU" sz="54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96164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7207" y="-30920"/>
            <a:ext cx="9180512" cy="517441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sp>
        <p:nvSpPr>
          <p:cNvPr id="2" name="Прямоугольник 1"/>
          <p:cNvSpPr/>
          <p:nvPr/>
        </p:nvSpPr>
        <p:spPr>
          <a:xfrm>
            <a:off x="1259632" y="483518"/>
            <a:ext cx="6048672" cy="57606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3200" b="1" dirty="0">
              <a:latin typeface="Bookman Old Style" pitchFamily="18" charset="0"/>
              <a:cs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86492" y="274752"/>
            <a:ext cx="799288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dirty="0" smtClean="0">
                <a:solidFill>
                  <a:schemeClr val="accent6">
                    <a:lumMod val="50000"/>
                  </a:schemeClr>
                </a:solidFill>
              </a:rPr>
              <a:t>Кто помог найти царевичу Елисею царевну?</a:t>
            </a:r>
            <a:endParaRPr lang="ru-RU" sz="48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411760" y="1923678"/>
            <a:ext cx="4536504" cy="792088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5400" b="1" dirty="0" smtClean="0">
                <a:solidFill>
                  <a:srgbClr val="C00000"/>
                </a:solidFill>
              </a:rPr>
              <a:t>Месяц </a:t>
            </a:r>
            <a:endParaRPr lang="ru-RU" sz="5400" b="1" dirty="0">
              <a:solidFill>
                <a:srgbClr val="C000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422628" y="3003798"/>
            <a:ext cx="4536504" cy="792088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5400" b="1" dirty="0" smtClean="0">
                <a:solidFill>
                  <a:srgbClr val="C00000"/>
                </a:solidFill>
              </a:rPr>
              <a:t>Ветер  </a:t>
            </a:r>
            <a:endParaRPr lang="ru-RU" sz="5400" b="1" dirty="0">
              <a:solidFill>
                <a:srgbClr val="C0000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411760" y="4083918"/>
            <a:ext cx="4536504" cy="720080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5400" b="1" dirty="0" smtClean="0">
                <a:solidFill>
                  <a:srgbClr val="C00000"/>
                </a:solidFill>
              </a:rPr>
              <a:t>Солнце  </a:t>
            </a:r>
            <a:endParaRPr lang="ru-RU" sz="54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83077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 tmFilter="0, 0; .2, .5; .8, .5; 1, 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" dur="250" autoRev="1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" grpId="0" animBg="1"/>
      <p:bldP spid="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272" y="592"/>
            <a:ext cx="9180512" cy="514290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sp>
        <p:nvSpPr>
          <p:cNvPr id="2" name="Прямоугольник 1"/>
          <p:cNvSpPr/>
          <p:nvPr/>
        </p:nvSpPr>
        <p:spPr>
          <a:xfrm>
            <a:off x="1259632" y="483518"/>
            <a:ext cx="6048672" cy="57606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3200" b="1" dirty="0">
              <a:latin typeface="Bookman Old Style" pitchFamily="18" charset="0"/>
              <a:cs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83568" y="402218"/>
            <a:ext cx="784887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dirty="0" smtClean="0">
                <a:solidFill>
                  <a:schemeClr val="accent6">
                    <a:lumMod val="50000"/>
                  </a:schemeClr>
                </a:solidFill>
              </a:rPr>
              <a:t>Как очнулась царевна?</a:t>
            </a:r>
          </a:p>
          <a:p>
            <a:pPr algn="ctr"/>
            <a:endParaRPr lang="ru-RU" sz="4800" b="1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algn="ctr"/>
            <a:endParaRPr lang="ru-RU" sz="48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115616" y="1543500"/>
            <a:ext cx="6912768" cy="1512168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5400" b="1" dirty="0" smtClean="0">
                <a:solidFill>
                  <a:srgbClr val="C00000"/>
                </a:solidFill>
              </a:rPr>
              <a:t> Гроб разбился и она проснулась</a:t>
            </a:r>
            <a:endParaRPr lang="ru-RU" sz="5400" b="1" dirty="0">
              <a:solidFill>
                <a:srgbClr val="C000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115616" y="3507854"/>
            <a:ext cx="6912768" cy="1152128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5400" b="1" dirty="0" smtClean="0">
                <a:solidFill>
                  <a:srgbClr val="C00000"/>
                </a:solidFill>
              </a:rPr>
              <a:t>Поцелуй жениха </a:t>
            </a:r>
            <a:endParaRPr lang="ru-RU" sz="54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52926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512" y="592"/>
            <a:ext cx="9180512" cy="514290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sp>
        <p:nvSpPr>
          <p:cNvPr id="2" name="Прямоугольник 1"/>
          <p:cNvSpPr/>
          <p:nvPr/>
        </p:nvSpPr>
        <p:spPr>
          <a:xfrm>
            <a:off x="1259632" y="483518"/>
            <a:ext cx="6048672" cy="57606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3200" b="1" dirty="0">
              <a:latin typeface="Bookman Old Style" pitchFamily="18" charset="0"/>
              <a:cs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707086" y="339502"/>
            <a:ext cx="7848872" cy="36009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 smtClean="0">
                <a:solidFill>
                  <a:schemeClr val="accent6">
                    <a:lumMod val="50000"/>
                  </a:schemeClr>
                </a:solidFill>
              </a:rPr>
              <a:t>Какие слова пропущены?</a:t>
            </a:r>
          </a:p>
          <a:p>
            <a:pPr algn="ctr"/>
            <a:r>
              <a:rPr lang="ru-RU" sz="4400" b="1" dirty="0" smtClean="0">
                <a:solidFill>
                  <a:schemeClr val="accent6">
                    <a:lumMod val="50000"/>
                  </a:schemeClr>
                </a:solidFill>
              </a:rPr>
              <a:t>Я там был, …, … пил</a:t>
            </a:r>
          </a:p>
          <a:p>
            <a:pPr algn="ctr"/>
            <a:r>
              <a:rPr lang="ru-RU" sz="4400" b="1" dirty="0" smtClean="0">
                <a:solidFill>
                  <a:schemeClr val="accent6">
                    <a:lumMod val="50000"/>
                  </a:schemeClr>
                </a:solidFill>
              </a:rPr>
              <a:t>Да усы лишь обмочил.</a:t>
            </a:r>
          </a:p>
          <a:p>
            <a:pPr algn="ctr"/>
            <a:endParaRPr lang="ru-RU" sz="4800" b="1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algn="ctr"/>
            <a:endParaRPr lang="ru-RU" sz="48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979712" y="2590561"/>
            <a:ext cx="4824536" cy="845285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5400" b="1" dirty="0">
                <a:solidFill>
                  <a:srgbClr val="C00000"/>
                </a:solidFill>
              </a:rPr>
              <a:t>ч</a:t>
            </a:r>
            <a:r>
              <a:rPr lang="ru-RU" sz="5400" b="1" dirty="0" smtClean="0">
                <a:solidFill>
                  <a:srgbClr val="C00000"/>
                </a:solidFill>
              </a:rPr>
              <a:t>ай, кофе</a:t>
            </a:r>
            <a:endParaRPr lang="ru-RU" sz="5400" b="1" dirty="0">
              <a:solidFill>
                <a:srgbClr val="C000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979712" y="3795886"/>
            <a:ext cx="4824536" cy="845285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5400" b="1" dirty="0" smtClean="0">
                <a:solidFill>
                  <a:srgbClr val="C00000"/>
                </a:solidFill>
              </a:rPr>
              <a:t>мёд, пиво</a:t>
            </a:r>
            <a:endParaRPr lang="ru-RU" sz="54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39972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 tmFilter="0, 0; .2, .5; .8, .5; 1, 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" dur="250" autoRev="1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7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76</TotalTime>
  <Words>114</Words>
  <Application>Microsoft Office PowerPoint</Application>
  <PresentationFormat>Экран (16:9)</PresentationFormat>
  <Paragraphs>34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админ</dc:creator>
  <cp:lastModifiedBy>админ</cp:lastModifiedBy>
  <cp:revision>8</cp:revision>
  <dcterms:created xsi:type="dcterms:W3CDTF">2022-10-11T12:47:35Z</dcterms:created>
  <dcterms:modified xsi:type="dcterms:W3CDTF">2022-10-11T14:03:39Z</dcterms:modified>
</cp:coreProperties>
</file>