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65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0C2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Средний стиль 2 —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806" autoAdjust="0"/>
    <p:restoredTop sz="94660"/>
  </p:normalViewPr>
  <p:slideViewPr>
    <p:cSldViewPr snapToGrid="0">
      <p:cViewPr varScale="1">
        <p:scale>
          <a:sx n="91" d="100"/>
          <a:sy n="91" d="100"/>
        </p:scale>
        <p:origin x="54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9A4A146-80B9-485E-BE97-E7027314D531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DAB348E0-3001-4AFD-98BE-9B7AC5775871}">
      <dgm:prSet phldrT="[Текст]"/>
      <dgm:spPr/>
      <dgm:t>
        <a:bodyPr/>
        <a:lstStyle/>
        <a:p>
          <a:r>
            <a:rPr lang="ru-RU" dirty="0" smtClean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Работа со спонсорами (администрация)</a:t>
          </a:r>
          <a:endParaRPr lang="ru-RU" dirty="0">
            <a:solidFill>
              <a:schemeClr val="accent2">
                <a:lumMod val="50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2998EFD1-AF6B-4EE5-9154-20555B79F871}" type="parTrans" cxnId="{14C6AB48-35BA-47DC-924D-E6F247E16026}">
      <dgm:prSet/>
      <dgm:spPr/>
      <dgm:t>
        <a:bodyPr/>
        <a:lstStyle/>
        <a:p>
          <a:endParaRPr lang="ru-RU"/>
        </a:p>
      </dgm:t>
    </dgm:pt>
    <dgm:pt modelId="{B4F84998-D7E2-4315-A664-5F9843334AA0}" type="sibTrans" cxnId="{14C6AB48-35BA-47DC-924D-E6F247E16026}">
      <dgm:prSet/>
      <dgm:spPr/>
      <dgm:t>
        <a:bodyPr/>
        <a:lstStyle/>
        <a:p>
          <a:endParaRPr lang="ru-RU"/>
        </a:p>
      </dgm:t>
    </dgm:pt>
    <dgm:pt modelId="{91160328-7DBD-478D-B5DF-A0418E4F75B2}">
      <dgm:prSet phldrT="[Текст]"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составление сметы и эскизов проектов</a:t>
          </a:r>
          <a:endParaRPr lang="ru-RU" sz="18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CD3EC2F7-9E2B-4A9D-8384-0017573C7249}" type="parTrans" cxnId="{DDDAD0FE-02C3-4136-A588-9A81A1E6A053}">
      <dgm:prSet/>
      <dgm:spPr/>
      <dgm:t>
        <a:bodyPr/>
        <a:lstStyle/>
        <a:p>
          <a:endParaRPr lang="ru-RU"/>
        </a:p>
      </dgm:t>
    </dgm:pt>
    <dgm:pt modelId="{20EE0F32-BAE2-4E20-BF78-B6DC96A03A9E}" type="sibTrans" cxnId="{DDDAD0FE-02C3-4136-A588-9A81A1E6A053}">
      <dgm:prSet/>
      <dgm:spPr/>
      <dgm:t>
        <a:bodyPr/>
        <a:lstStyle/>
        <a:p>
          <a:endParaRPr lang="ru-RU"/>
        </a:p>
      </dgm:t>
    </dgm:pt>
    <dgm:pt modelId="{0465CEBE-3BEE-4856-A067-6D19C69D4AEB}">
      <dgm:prSet phldrT="[Текст]"/>
      <dgm:spPr/>
      <dgm:t>
        <a:bodyPr/>
        <a:lstStyle/>
        <a:p>
          <a:r>
            <a:rPr lang="ru-RU" dirty="0" smtClean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Знакомство воспитанников с декоративными растениями, которые можно вырастить в нашей местности</a:t>
          </a:r>
          <a:endParaRPr lang="ru-RU" dirty="0">
            <a:solidFill>
              <a:schemeClr val="accent2">
                <a:lumMod val="50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04301BA3-8B42-424E-BA25-82E98CA49E2E}" type="parTrans" cxnId="{63E66230-C96C-47A9-831A-41C0D26BB4AA}">
      <dgm:prSet/>
      <dgm:spPr/>
      <dgm:t>
        <a:bodyPr/>
        <a:lstStyle/>
        <a:p>
          <a:endParaRPr lang="ru-RU"/>
        </a:p>
      </dgm:t>
    </dgm:pt>
    <dgm:pt modelId="{3A1E2F1B-C86F-403D-B85C-995304131EDE}" type="sibTrans" cxnId="{63E66230-C96C-47A9-831A-41C0D26BB4AA}">
      <dgm:prSet/>
      <dgm:spPr/>
      <dgm:t>
        <a:bodyPr/>
        <a:lstStyle/>
        <a:p>
          <a:endParaRPr lang="ru-RU"/>
        </a:p>
      </dgm:t>
    </dgm:pt>
    <dgm:pt modelId="{53ABB852-FBC6-4AAA-8A89-2748E7D98A67}">
      <dgm:prSet phldrT="[Текст]"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практикум «Жизнь растений» от семечка до взрослого растения</a:t>
          </a:r>
          <a:endParaRPr lang="ru-RU" sz="18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6C6A09E0-92D1-4ECB-ABC6-325DA034ED67}" type="parTrans" cxnId="{C30C2175-0817-4784-871B-18AA46CEBD9C}">
      <dgm:prSet/>
      <dgm:spPr/>
      <dgm:t>
        <a:bodyPr/>
        <a:lstStyle/>
        <a:p>
          <a:endParaRPr lang="ru-RU"/>
        </a:p>
      </dgm:t>
    </dgm:pt>
    <dgm:pt modelId="{0CE93D28-F7A7-435A-9FEB-E24C950F9975}" type="sibTrans" cxnId="{C30C2175-0817-4784-871B-18AA46CEBD9C}">
      <dgm:prSet/>
      <dgm:spPr/>
      <dgm:t>
        <a:bodyPr/>
        <a:lstStyle/>
        <a:p>
          <a:endParaRPr lang="ru-RU"/>
        </a:p>
      </dgm:t>
    </dgm:pt>
    <dgm:pt modelId="{71B92C17-E739-4C53-850A-AE33CF3A64E3}">
      <dgm:prSet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выявление собственных ресурсов для реализации проекта (сбор и заготовка семян), заготовка тары и посадочного материала для рассады</a:t>
          </a:r>
          <a:endParaRPr lang="ru-RU" sz="18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8739CEBF-FB6D-4758-99F3-4451014270FD}" type="parTrans" cxnId="{06D91C6C-D1CB-4FB1-A1DE-C4EDBE190DC4}">
      <dgm:prSet/>
      <dgm:spPr/>
      <dgm:t>
        <a:bodyPr/>
        <a:lstStyle/>
        <a:p>
          <a:endParaRPr lang="ru-RU"/>
        </a:p>
      </dgm:t>
    </dgm:pt>
    <dgm:pt modelId="{4DFFD0F4-A035-4D0D-A434-48CC5572FBC0}" type="sibTrans" cxnId="{06D91C6C-D1CB-4FB1-A1DE-C4EDBE190DC4}">
      <dgm:prSet/>
      <dgm:spPr/>
      <dgm:t>
        <a:bodyPr/>
        <a:lstStyle/>
        <a:p>
          <a:endParaRPr lang="ru-RU"/>
        </a:p>
      </dgm:t>
    </dgm:pt>
    <dgm:pt modelId="{ECCC5291-6E4A-4D6C-88F8-C1C7D42F3B91}">
      <dgm:prSet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заготовка земли, грунта и пиломатериала</a:t>
          </a:r>
          <a:endParaRPr lang="ru-RU" sz="18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11880958-9B95-42A6-B1BE-1EBBF206493C}" type="parTrans" cxnId="{D7DCD079-D34A-45A5-8CAA-73B09A24EE60}">
      <dgm:prSet/>
      <dgm:spPr/>
      <dgm:t>
        <a:bodyPr/>
        <a:lstStyle/>
        <a:p>
          <a:endParaRPr lang="ru-RU"/>
        </a:p>
      </dgm:t>
    </dgm:pt>
    <dgm:pt modelId="{BC396717-38EE-4D1E-8F36-33330CE6CABD}" type="sibTrans" cxnId="{D7DCD079-D34A-45A5-8CAA-73B09A24EE60}">
      <dgm:prSet/>
      <dgm:spPr/>
      <dgm:t>
        <a:bodyPr/>
        <a:lstStyle/>
        <a:p>
          <a:endParaRPr lang="ru-RU"/>
        </a:p>
      </dgm:t>
    </dgm:pt>
    <dgm:pt modelId="{B19EFC46-4DD1-40BA-B6BC-04288AD3C60A}">
      <dgm:prSet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планировка клумб, изготовление клумб</a:t>
          </a:r>
          <a:endParaRPr lang="ru-RU" sz="18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184C3CBC-490F-454C-AF75-6EC8E05738A7}" type="parTrans" cxnId="{9108C6FC-A35E-4997-A3B5-B1802B7280F6}">
      <dgm:prSet/>
      <dgm:spPr/>
      <dgm:t>
        <a:bodyPr/>
        <a:lstStyle/>
        <a:p>
          <a:endParaRPr lang="ru-RU"/>
        </a:p>
      </dgm:t>
    </dgm:pt>
    <dgm:pt modelId="{411C9392-D15B-44A6-9276-62A48E4A120D}" type="sibTrans" cxnId="{9108C6FC-A35E-4997-A3B5-B1802B7280F6}">
      <dgm:prSet/>
      <dgm:spPr/>
      <dgm:t>
        <a:bodyPr/>
        <a:lstStyle/>
        <a:p>
          <a:endParaRPr lang="ru-RU"/>
        </a:p>
      </dgm:t>
    </dgm:pt>
    <dgm:pt modelId="{10685056-F181-49F1-8DB3-5373DA8C35E6}">
      <dgm:prSet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практическое занятие-посадка семян</a:t>
          </a:r>
          <a:endParaRPr lang="ru-RU" sz="18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45C25ECF-F317-4F4D-801B-D3AF7535D86B}" type="parTrans" cxnId="{983E59CB-E0E3-4C61-99B7-85AC504FC485}">
      <dgm:prSet/>
      <dgm:spPr/>
      <dgm:t>
        <a:bodyPr/>
        <a:lstStyle/>
        <a:p>
          <a:endParaRPr lang="ru-RU"/>
        </a:p>
      </dgm:t>
    </dgm:pt>
    <dgm:pt modelId="{1A1271DB-090C-4278-985B-3F75E60D00DD}" type="sibTrans" cxnId="{983E59CB-E0E3-4C61-99B7-85AC504FC485}">
      <dgm:prSet/>
      <dgm:spPr/>
      <dgm:t>
        <a:bodyPr/>
        <a:lstStyle/>
        <a:p>
          <a:endParaRPr lang="ru-RU"/>
        </a:p>
      </dgm:t>
    </dgm:pt>
    <dgm:pt modelId="{E8453E1D-1601-4529-8A0A-779892E37790}">
      <dgm:prSet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дневник наблюдения</a:t>
          </a:r>
          <a:endParaRPr lang="ru-RU" sz="18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D4421B88-8AFE-4D6B-90D1-6B14BE9BBB3E}" type="parTrans" cxnId="{85F67339-AAFD-47AD-A817-CC50EDE1E46E}">
      <dgm:prSet/>
      <dgm:spPr/>
      <dgm:t>
        <a:bodyPr/>
        <a:lstStyle/>
        <a:p>
          <a:endParaRPr lang="ru-RU"/>
        </a:p>
      </dgm:t>
    </dgm:pt>
    <dgm:pt modelId="{EE5C1945-DAD7-415A-A348-87BAC5180133}" type="sibTrans" cxnId="{85F67339-AAFD-47AD-A817-CC50EDE1E46E}">
      <dgm:prSet/>
      <dgm:spPr/>
      <dgm:t>
        <a:bodyPr/>
        <a:lstStyle/>
        <a:p>
          <a:endParaRPr lang="ru-RU"/>
        </a:p>
      </dgm:t>
    </dgm:pt>
    <dgm:pt modelId="{78AD19CF-BC4E-464F-8404-EC7B6B056AAD}">
      <dgm:prSet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знакомство с этапами ухода (полив, подкормка, пикировка, перевалка) и применение знаний на практике</a:t>
          </a:r>
          <a:endParaRPr lang="ru-RU" sz="18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8E1F41DC-EDF5-4A9F-968C-CC4D560957F0}" type="parTrans" cxnId="{D0935C17-820D-48E6-AE22-A513150A61BD}">
      <dgm:prSet/>
      <dgm:spPr/>
      <dgm:t>
        <a:bodyPr/>
        <a:lstStyle/>
        <a:p>
          <a:endParaRPr lang="ru-RU"/>
        </a:p>
      </dgm:t>
    </dgm:pt>
    <dgm:pt modelId="{8FB49ADA-9179-479D-A97D-FFB4F388E4E7}" type="sibTrans" cxnId="{D0935C17-820D-48E6-AE22-A513150A61BD}">
      <dgm:prSet/>
      <dgm:spPr/>
      <dgm:t>
        <a:bodyPr/>
        <a:lstStyle/>
        <a:p>
          <a:endParaRPr lang="ru-RU"/>
        </a:p>
      </dgm:t>
    </dgm:pt>
    <dgm:pt modelId="{65B59FB1-FF21-4832-95D8-D619B2C771CA}">
      <dgm:prSet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высадка рассады в грунт</a:t>
          </a:r>
          <a:endParaRPr lang="ru-RU" sz="18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E9BC1838-ACED-4B47-AA97-04BE9D350E73}" type="parTrans" cxnId="{657881FD-DF15-4851-B3FB-D1E0F90B58F9}">
      <dgm:prSet/>
      <dgm:spPr/>
      <dgm:t>
        <a:bodyPr/>
        <a:lstStyle/>
        <a:p>
          <a:endParaRPr lang="ru-RU"/>
        </a:p>
      </dgm:t>
    </dgm:pt>
    <dgm:pt modelId="{65E1CAA2-E217-42D4-82BE-827EA4728439}" type="sibTrans" cxnId="{657881FD-DF15-4851-B3FB-D1E0F90B58F9}">
      <dgm:prSet/>
      <dgm:spPr/>
      <dgm:t>
        <a:bodyPr/>
        <a:lstStyle/>
        <a:p>
          <a:endParaRPr lang="ru-RU"/>
        </a:p>
      </dgm:t>
    </dgm:pt>
    <dgm:pt modelId="{2D8D8D63-D6CB-4EF7-A075-96E637893E1E}">
      <dgm:prSet custT="1"/>
      <dgm:spPr/>
      <dgm:t>
        <a:bodyPr/>
        <a:lstStyle/>
        <a:p>
          <a:r>
            <a:rPr lang="ru-RU" sz="18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уход за цветами в условиях улицы</a:t>
          </a:r>
          <a:endParaRPr lang="ru-RU" sz="18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FFD3D9BD-89FB-4D10-9006-8234B4DA934F}" type="parTrans" cxnId="{F18494F5-5BB1-4099-915A-6160385FBEAB}">
      <dgm:prSet/>
      <dgm:spPr/>
      <dgm:t>
        <a:bodyPr/>
        <a:lstStyle/>
        <a:p>
          <a:endParaRPr lang="ru-RU"/>
        </a:p>
      </dgm:t>
    </dgm:pt>
    <dgm:pt modelId="{3B3023FA-8BF7-4579-B963-565CE998DBC0}" type="sibTrans" cxnId="{F18494F5-5BB1-4099-915A-6160385FBEAB}">
      <dgm:prSet/>
      <dgm:spPr/>
      <dgm:t>
        <a:bodyPr/>
        <a:lstStyle/>
        <a:p>
          <a:endParaRPr lang="ru-RU"/>
        </a:p>
      </dgm:t>
    </dgm:pt>
    <dgm:pt modelId="{07B7FB10-7C53-452B-97E4-A2234C696CA5}" type="pres">
      <dgm:prSet presAssocID="{E9A4A146-80B9-485E-BE97-E7027314D531}" presName="Name0" presStyleCnt="0">
        <dgm:presLayoutVars>
          <dgm:dir/>
          <dgm:animLvl val="lvl"/>
          <dgm:resizeHandles val="exact"/>
        </dgm:presLayoutVars>
      </dgm:prSet>
      <dgm:spPr/>
    </dgm:pt>
    <dgm:pt modelId="{D5A3DAF5-8D05-43AC-BC8C-93D48F34A3BE}" type="pres">
      <dgm:prSet presAssocID="{DAB348E0-3001-4AFD-98BE-9B7AC5775871}" presName="linNode" presStyleCnt="0"/>
      <dgm:spPr/>
    </dgm:pt>
    <dgm:pt modelId="{66A55D4F-778D-4B7F-B809-A0C2C31092F9}" type="pres">
      <dgm:prSet presAssocID="{DAB348E0-3001-4AFD-98BE-9B7AC5775871}" presName="parentText" presStyleLbl="node1" presStyleIdx="0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3B701E8-A016-45BF-A5E6-0B1C702C595E}" type="pres">
      <dgm:prSet presAssocID="{DAB348E0-3001-4AFD-98BE-9B7AC5775871}" presName="descendantText" presStyleLbl="align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3D6BA55-F4D1-4470-B62D-B9A56B2033F3}" type="pres">
      <dgm:prSet presAssocID="{B4F84998-D7E2-4315-A664-5F9843334AA0}" presName="sp" presStyleCnt="0"/>
      <dgm:spPr/>
    </dgm:pt>
    <dgm:pt modelId="{B1571257-AA8E-4BB5-8F0C-4D05C4ECE996}" type="pres">
      <dgm:prSet presAssocID="{0465CEBE-3BEE-4856-A067-6D19C69D4AEB}" presName="linNode" presStyleCnt="0"/>
      <dgm:spPr/>
    </dgm:pt>
    <dgm:pt modelId="{B034B237-D6F5-44D7-8A4A-6DBA4614E34B}" type="pres">
      <dgm:prSet presAssocID="{0465CEBE-3BEE-4856-A067-6D19C69D4AEB}" presName="parentText" presStyleLbl="node1" presStyleIdx="1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EEB8D86-F47D-4036-8D62-64EA25178EB4}" type="pres">
      <dgm:prSet presAssocID="{0465CEBE-3BEE-4856-A067-6D19C69D4AEB}" presName="descendantText" presStyleLbl="alignAccFollowNode1" presStyleIdx="1" presStyleCnt="2" custScaleY="11559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D4E892BB-DDFB-48C0-9B58-388F95CECF10}" type="presOf" srcId="{E9A4A146-80B9-485E-BE97-E7027314D531}" destId="{07B7FB10-7C53-452B-97E4-A2234C696CA5}" srcOrd="0" destOrd="0" presId="urn:microsoft.com/office/officeart/2005/8/layout/vList5"/>
    <dgm:cxn modelId="{32201F4F-9F6B-4B46-B578-35C281FCF6A6}" type="presOf" srcId="{53ABB852-FBC6-4AAA-8A89-2748E7D98A67}" destId="{8EEB8D86-F47D-4036-8D62-64EA25178EB4}" srcOrd="0" destOrd="0" presId="urn:microsoft.com/office/officeart/2005/8/layout/vList5"/>
    <dgm:cxn modelId="{48835206-2435-4687-8FCA-B8BF171A5834}" type="presOf" srcId="{ECCC5291-6E4A-4D6C-88F8-C1C7D42F3B91}" destId="{E3B701E8-A016-45BF-A5E6-0B1C702C595E}" srcOrd="0" destOrd="2" presId="urn:microsoft.com/office/officeart/2005/8/layout/vList5"/>
    <dgm:cxn modelId="{7E0285FB-8EF8-42E8-8E09-E66C5D728833}" type="presOf" srcId="{65B59FB1-FF21-4832-95D8-D619B2C771CA}" destId="{8EEB8D86-F47D-4036-8D62-64EA25178EB4}" srcOrd="0" destOrd="4" presId="urn:microsoft.com/office/officeart/2005/8/layout/vList5"/>
    <dgm:cxn modelId="{D0935C17-820D-48E6-AE22-A513150A61BD}" srcId="{0465CEBE-3BEE-4856-A067-6D19C69D4AEB}" destId="{78AD19CF-BC4E-464F-8404-EC7B6B056AAD}" srcOrd="3" destOrd="0" parTransId="{8E1F41DC-EDF5-4A9F-968C-CC4D560957F0}" sibTransId="{8FB49ADA-9179-479D-A97D-FFB4F388E4E7}"/>
    <dgm:cxn modelId="{895AFF91-F0F3-41EF-A1F3-CFD61F650C6A}" type="presOf" srcId="{10685056-F181-49F1-8DB3-5373DA8C35E6}" destId="{8EEB8D86-F47D-4036-8D62-64EA25178EB4}" srcOrd="0" destOrd="1" presId="urn:microsoft.com/office/officeart/2005/8/layout/vList5"/>
    <dgm:cxn modelId="{5EFD71A3-4E3B-49A6-AFB9-C71958B33CF3}" type="presOf" srcId="{2D8D8D63-D6CB-4EF7-A075-96E637893E1E}" destId="{8EEB8D86-F47D-4036-8D62-64EA25178EB4}" srcOrd="0" destOrd="5" presId="urn:microsoft.com/office/officeart/2005/8/layout/vList5"/>
    <dgm:cxn modelId="{9108C6FC-A35E-4997-A3B5-B1802B7280F6}" srcId="{DAB348E0-3001-4AFD-98BE-9B7AC5775871}" destId="{B19EFC46-4DD1-40BA-B6BC-04288AD3C60A}" srcOrd="3" destOrd="0" parTransId="{184C3CBC-490F-454C-AF75-6EC8E05738A7}" sibTransId="{411C9392-D15B-44A6-9276-62A48E4A120D}"/>
    <dgm:cxn modelId="{657881FD-DF15-4851-B3FB-D1E0F90B58F9}" srcId="{0465CEBE-3BEE-4856-A067-6D19C69D4AEB}" destId="{65B59FB1-FF21-4832-95D8-D619B2C771CA}" srcOrd="4" destOrd="0" parTransId="{E9BC1838-ACED-4B47-AA97-04BE9D350E73}" sibTransId="{65E1CAA2-E217-42D4-82BE-827EA4728439}"/>
    <dgm:cxn modelId="{14C6AB48-35BA-47DC-924D-E6F247E16026}" srcId="{E9A4A146-80B9-485E-BE97-E7027314D531}" destId="{DAB348E0-3001-4AFD-98BE-9B7AC5775871}" srcOrd="0" destOrd="0" parTransId="{2998EFD1-AF6B-4EE5-9154-20555B79F871}" sibTransId="{B4F84998-D7E2-4315-A664-5F9843334AA0}"/>
    <dgm:cxn modelId="{82A85CE8-B92C-4AC8-B366-6974AE7B5369}" type="presOf" srcId="{0465CEBE-3BEE-4856-A067-6D19C69D4AEB}" destId="{B034B237-D6F5-44D7-8A4A-6DBA4614E34B}" srcOrd="0" destOrd="0" presId="urn:microsoft.com/office/officeart/2005/8/layout/vList5"/>
    <dgm:cxn modelId="{DDDAD0FE-02C3-4136-A588-9A81A1E6A053}" srcId="{DAB348E0-3001-4AFD-98BE-9B7AC5775871}" destId="{91160328-7DBD-478D-B5DF-A0418E4F75B2}" srcOrd="0" destOrd="0" parTransId="{CD3EC2F7-9E2B-4A9D-8384-0017573C7249}" sibTransId="{20EE0F32-BAE2-4E20-BF78-B6DC96A03A9E}"/>
    <dgm:cxn modelId="{CDA18498-E825-4732-8868-47DEE9C8D914}" type="presOf" srcId="{71B92C17-E739-4C53-850A-AE33CF3A64E3}" destId="{E3B701E8-A016-45BF-A5E6-0B1C702C595E}" srcOrd="0" destOrd="1" presId="urn:microsoft.com/office/officeart/2005/8/layout/vList5"/>
    <dgm:cxn modelId="{229A8B44-652E-470D-9BEE-DFDF3B01856C}" type="presOf" srcId="{B19EFC46-4DD1-40BA-B6BC-04288AD3C60A}" destId="{E3B701E8-A016-45BF-A5E6-0B1C702C595E}" srcOrd="0" destOrd="3" presId="urn:microsoft.com/office/officeart/2005/8/layout/vList5"/>
    <dgm:cxn modelId="{C30C2175-0817-4784-871B-18AA46CEBD9C}" srcId="{0465CEBE-3BEE-4856-A067-6D19C69D4AEB}" destId="{53ABB852-FBC6-4AAA-8A89-2748E7D98A67}" srcOrd="0" destOrd="0" parTransId="{6C6A09E0-92D1-4ECB-ABC6-325DA034ED67}" sibTransId="{0CE93D28-F7A7-435A-9FEB-E24C950F9975}"/>
    <dgm:cxn modelId="{85F67339-AAFD-47AD-A817-CC50EDE1E46E}" srcId="{0465CEBE-3BEE-4856-A067-6D19C69D4AEB}" destId="{E8453E1D-1601-4529-8A0A-779892E37790}" srcOrd="2" destOrd="0" parTransId="{D4421B88-8AFE-4D6B-90D1-6B14BE9BBB3E}" sibTransId="{EE5C1945-DAD7-415A-A348-87BAC5180133}"/>
    <dgm:cxn modelId="{F18494F5-5BB1-4099-915A-6160385FBEAB}" srcId="{0465CEBE-3BEE-4856-A067-6D19C69D4AEB}" destId="{2D8D8D63-D6CB-4EF7-A075-96E637893E1E}" srcOrd="5" destOrd="0" parTransId="{FFD3D9BD-89FB-4D10-9006-8234B4DA934F}" sibTransId="{3B3023FA-8BF7-4579-B963-565CE998DBC0}"/>
    <dgm:cxn modelId="{06D91C6C-D1CB-4FB1-A1DE-C4EDBE190DC4}" srcId="{DAB348E0-3001-4AFD-98BE-9B7AC5775871}" destId="{71B92C17-E739-4C53-850A-AE33CF3A64E3}" srcOrd="1" destOrd="0" parTransId="{8739CEBF-FB6D-4758-99F3-4451014270FD}" sibTransId="{4DFFD0F4-A035-4D0D-A434-48CC5572FBC0}"/>
    <dgm:cxn modelId="{983E59CB-E0E3-4C61-99B7-85AC504FC485}" srcId="{0465CEBE-3BEE-4856-A067-6D19C69D4AEB}" destId="{10685056-F181-49F1-8DB3-5373DA8C35E6}" srcOrd="1" destOrd="0" parTransId="{45C25ECF-F317-4F4D-801B-D3AF7535D86B}" sibTransId="{1A1271DB-090C-4278-985B-3F75E60D00DD}"/>
    <dgm:cxn modelId="{B7F68DEA-6186-4311-AF5B-7A298759C777}" type="presOf" srcId="{DAB348E0-3001-4AFD-98BE-9B7AC5775871}" destId="{66A55D4F-778D-4B7F-B809-A0C2C31092F9}" srcOrd="0" destOrd="0" presId="urn:microsoft.com/office/officeart/2005/8/layout/vList5"/>
    <dgm:cxn modelId="{D7DCD079-D34A-45A5-8CAA-73B09A24EE60}" srcId="{DAB348E0-3001-4AFD-98BE-9B7AC5775871}" destId="{ECCC5291-6E4A-4D6C-88F8-C1C7D42F3B91}" srcOrd="2" destOrd="0" parTransId="{11880958-9B95-42A6-B1BE-1EBBF206493C}" sibTransId="{BC396717-38EE-4D1E-8F36-33330CE6CABD}"/>
    <dgm:cxn modelId="{63E66230-C96C-47A9-831A-41C0D26BB4AA}" srcId="{E9A4A146-80B9-485E-BE97-E7027314D531}" destId="{0465CEBE-3BEE-4856-A067-6D19C69D4AEB}" srcOrd="1" destOrd="0" parTransId="{04301BA3-8B42-424E-BA25-82E98CA49E2E}" sibTransId="{3A1E2F1B-C86F-403D-B85C-995304131EDE}"/>
    <dgm:cxn modelId="{55A038B5-E785-4AEE-BAC6-2724077EB118}" type="presOf" srcId="{91160328-7DBD-478D-B5DF-A0418E4F75B2}" destId="{E3B701E8-A016-45BF-A5E6-0B1C702C595E}" srcOrd="0" destOrd="0" presId="urn:microsoft.com/office/officeart/2005/8/layout/vList5"/>
    <dgm:cxn modelId="{28E59A95-DBD2-4AF1-BEEB-7AFF9CBA0E6E}" type="presOf" srcId="{78AD19CF-BC4E-464F-8404-EC7B6B056AAD}" destId="{8EEB8D86-F47D-4036-8D62-64EA25178EB4}" srcOrd="0" destOrd="3" presId="urn:microsoft.com/office/officeart/2005/8/layout/vList5"/>
    <dgm:cxn modelId="{72C72EA9-9F46-4871-8AC6-DB90CA334912}" type="presOf" srcId="{E8453E1D-1601-4529-8A0A-779892E37790}" destId="{8EEB8D86-F47D-4036-8D62-64EA25178EB4}" srcOrd="0" destOrd="2" presId="urn:microsoft.com/office/officeart/2005/8/layout/vList5"/>
    <dgm:cxn modelId="{C687041E-F89B-435E-AF82-907E9A4DB22A}" type="presParOf" srcId="{07B7FB10-7C53-452B-97E4-A2234C696CA5}" destId="{D5A3DAF5-8D05-43AC-BC8C-93D48F34A3BE}" srcOrd="0" destOrd="0" presId="urn:microsoft.com/office/officeart/2005/8/layout/vList5"/>
    <dgm:cxn modelId="{D023F07C-C7C5-44BF-B871-5C09FD7439AF}" type="presParOf" srcId="{D5A3DAF5-8D05-43AC-BC8C-93D48F34A3BE}" destId="{66A55D4F-778D-4B7F-B809-A0C2C31092F9}" srcOrd="0" destOrd="0" presId="urn:microsoft.com/office/officeart/2005/8/layout/vList5"/>
    <dgm:cxn modelId="{F6D01E91-7ED2-4066-B0A6-4B881CB5C0EC}" type="presParOf" srcId="{D5A3DAF5-8D05-43AC-BC8C-93D48F34A3BE}" destId="{E3B701E8-A016-45BF-A5E6-0B1C702C595E}" srcOrd="1" destOrd="0" presId="urn:microsoft.com/office/officeart/2005/8/layout/vList5"/>
    <dgm:cxn modelId="{D876AD7A-19DB-42BB-85B6-661B7402BDD8}" type="presParOf" srcId="{07B7FB10-7C53-452B-97E4-A2234C696CA5}" destId="{D3D6BA55-F4D1-4470-B62D-B9A56B2033F3}" srcOrd="1" destOrd="0" presId="urn:microsoft.com/office/officeart/2005/8/layout/vList5"/>
    <dgm:cxn modelId="{5303A35A-4B10-4379-8FEC-A863CB6427C2}" type="presParOf" srcId="{07B7FB10-7C53-452B-97E4-A2234C696CA5}" destId="{B1571257-AA8E-4BB5-8F0C-4D05C4ECE996}" srcOrd="2" destOrd="0" presId="urn:microsoft.com/office/officeart/2005/8/layout/vList5"/>
    <dgm:cxn modelId="{4A12B436-2AE4-45F6-A6AC-FB72AF224D64}" type="presParOf" srcId="{B1571257-AA8E-4BB5-8F0C-4D05C4ECE996}" destId="{B034B237-D6F5-44D7-8A4A-6DBA4614E34B}" srcOrd="0" destOrd="0" presId="urn:microsoft.com/office/officeart/2005/8/layout/vList5"/>
    <dgm:cxn modelId="{7911C65C-09C5-40B5-A59B-D0926B72AEC2}" type="presParOf" srcId="{B1571257-AA8E-4BB5-8F0C-4D05C4ECE996}" destId="{8EEB8D86-F47D-4036-8D62-64EA25178EB4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D446E79-66D5-4823-B354-26F08A67912E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6E2D375B-D7F5-4A53-B545-6BC032FB4BF8}">
      <dgm:prSet phldrT="[Текст]"/>
      <dgm:spPr/>
      <dgm:t>
        <a:bodyPr/>
        <a:lstStyle/>
        <a:p>
          <a:r>
            <a:rPr lang="ru-RU" dirty="0" smtClean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Проработка  вариантов успешного взаимодействия по благоустройству между участниками процесса</a:t>
          </a:r>
          <a:endParaRPr lang="ru-RU" dirty="0">
            <a:solidFill>
              <a:schemeClr val="accent2">
                <a:lumMod val="50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3461E15A-2B9B-4F72-9C05-3C7F776410C4}" type="parTrans" cxnId="{EEA4A919-B51C-40A5-BF50-D21168A05818}">
      <dgm:prSet/>
      <dgm:spPr/>
      <dgm:t>
        <a:bodyPr/>
        <a:lstStyle/>
        <a:p>
          <a:endParaRPr lang="ru-RU"/>
        </a:p>
      </dgm:t>
    </dgm:pt>
    <dgm:pt modelId="{B564A33C-7711-4597-805B-E55A3FB8D3FB}" type="sibTrans" cxnId="{EEA4A919-B51C-40A5-BF50-D21168A05818}">
      <dgm:prSet/>
      <dgm:spPr/>
      <dgm:t>
        <a:bodyPr/>
        <a:lstStyle/>
        <a:p>
          <a:endParaRPr lang="ru-RU"/>
        </a:p>
      </dgm:t>
    </dgm:pt>
    <dgm:pt modelId="{6EF58209-F260-4D40-BF4E-8177FD6E3510}">
      <dgm:prSet phldrT="[Текст]"/>
      <dgm:spPr/>
      <dgm:t>
        <a:bodyPr/>
        <a:lstStyle/>
        <a:p>
          <a:r>
            <a:rPr lang="ru-RU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создание инициативной группы</a:t>
          </a:r>
          <a:endParaRPr lang="ru-RU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900E4188-AE84-4089-8F63-9E56C42D34A9}" type="parTrans" cxnId="{84910929-2B03-43A5-9D14-A1B1FC21BAC0}">
      <dgm:prSet/>
      <dgm:spPr/>
      <dgm:t>
        <a:bodyPr/>
        <a:lstStyle/>
        <a:p>
          <a:endParaRPr lang="ru-RU"/>
        </a:p>
      </dgm:t>
    </dgm:pt>
    <dgm:pt modelId="{89E04924-4634-45DC-B64E-EADCFBEC0D3A}" type="sibTrans" cxnId="{84910929-2B03-43A5-9D14-A1B1FC21BAC0}">
      <dgm:prSet/>
      <dgm:spPr/>
      <dgm:t>
        <a:bodyPr/>
        <a:lstStyle/>
        <a:p>
          <a:endParaRPr lang="ru-RU"/>
        </a:p>
      </dgm:t>
    </dgm:pt>
    <dgm:pt modelId="{95ABF1B5-C056-4EAC-8785-401ED27AB4EE}">
      <dgm:prSet phldrT="[Текст]"/>
      <dgm:spPr/>
      <dgm:t>
        <a:bodyPr/>
        <a:lstStyle/>
        <a:p>
          <a:r>
            <a:rPr lang="ru-RU" dirty="0" smtClean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Формирование позитивного сознания от получения результата по реализации проекта</a:t>
          </a:r>
          <a:endParaRPr lang="ru-RU" dirty="0">
            <a:solidFill>
              <a:schemeClr val="accent2">
                <a:lumMod val="50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280ED80F-4AF9-466C-8F5C-C99F6A05BDF9}" type="parTrans" cxnId="{ED00742F-90A0-41FD-9B30-F5BDA0888390}">
      <dgm:prSet/>
      <dgm:spPr/>
      <dgm:t>
        <a:bodyPr/>
        <a:lstStyle/>
        <a:p>
          <a:endParaRPr lang="ru-RU"/>
        </a:p>
      </dgm:t>
    </dgm:pt>
    <dgm:pt modelId="{10D7304B-B115-45CA-B80D-CA189D9B8D8E}" type="sibTrans" cxnId="{ED00742F-90A0-41FD-9B30-F5BDA0888390}">
      <dgm:prSet/>
      <dgm:spPr/>
      <dgm:t>
        <a:bodyPr/>
        <a:lstStyle/>
        <a:p>
          <a:endParaRPr lang="ru-RU"/>
        </a:p>
      </dgm:t>
    </dgm:pt>
    <dgm:pt modelId="{BFDF70C2-5C79-41D2-8FCB-F6643A7211D2}">
      <dgm:prSet phldrT="[Текст]"/>
      <dgm:spPr/>
      <dgm:t>
        <a:bodyPr/>
        <a:lstStyle/>
        <a:p>
          <a:r>
            <a:rPr lang="ru-RU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фотовыставка</a:t>
          </a:r>
          <a:endParaRPr lang="ru-RU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832B55DD-206E-4F9F-B5D1-B81BB89E559F}" type="parTrans" cxnId="{80791C69-FF17-4CE9-B083-3C5B6D770F54}">
      <dgm:prSet/>
      <dgm:spPr/>
      <dgm:t>
        <a:bodyPr/>
        <a:lstStyle/>
        <a:p>
          <a:endParaRPr lang="ru-RU"/>
        </a:p>
      </dgm:t>
    </dgm:pt>
    <dgm:pt modelId="{827FC40F-0E04-4594-9924-D9A8964C2195}" type="sibTrans" cxnId="{80791C69-FF17-4CE9-B083-3C5B6D770F54}">
      <dgm:prSet/>
      <dgm:spPr/>
      <dgm:t>
        <a:bodyPr/>
        <a:lstStyle/>
        <a:p>
          <a:endParaRPr lang="ru-RU"/>
        </a:p>
      </dgm:t>
    </dgm:pt>
    <dgm:pt modelId="{7ED582E1-DA5C-458C-AF78-2E11821EBB38}">
      <dgm:prSet/>
      <dgm:spPr/>
      <dgm:t>
        <a:bodyPr/>
        <a:lstStyle/>
        <a:p>
          <a:r>
            <a:rPr lang="ru-RU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осмотр и анализ территории</a:t>
          </a:r>
          <a:endParaRPr lang="ru-RU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0724B3E6-99A4-495E-B1EE-447002EE0E65}" type="parTrans" cxnId="{FE8B1F6C-A337-4640-934A-D59AEE5794FE}">
      <dgm:prSet/>
      <dgm:spPr/>
      <dgm:t>
        <a:bodyPr/>
        <a:lstStyle/>
        <a:p>
          <a:endParaRPr lang="ru-RU"/>
        </a:p>
      </dgm:t>
    </dgm:pt>
    <dgm:pt modelId="{55010286-6932-4867-A974-E95D456F0BF7}" type="sibTrans" cxnId="{FE8B1F6C-A337-4640-934A-D59AEE5794FE}">
      <dgm:prSet/>
      <dgm:spPr/>
      <dgm:t>
        <a:bodyPr/>
        <a:lstStyle/>
        <a:p>
          <a:endParaRPr lang="ru-RU"/>
        </a:p>
      </dgm:t>
    </dgm:pt>
    <dgm:pt modelId="{C38A357B-B587-4CB0-B2B0-A3121FA2151F}">
      <dgm:prSet/>
      <dgm:spPr/>
      <dgm:t>
        <a:bodyPr/>
        <a:lstStyle/>
        <a:p>
          <a:r>
            <a:rPr lang="ru-RU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сбор информации и проведение круглого стола (по решению данного вопроса)</a:t>
          </a:r>
          <a:endParaRPr lang="ru-RU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6CFD161B-A219-4920-BE72-7C9F3FCE0591}" type="parTrans" cxnId="{0D92C7B1-9428-4CBD-934F-B149DDB73FA6}">
      <dgm:prSet/>
      <dgm:spPr/>
      <dgm:t>
        <a:bodyPr/>
        <a:lstStyle/>
        <a:p>
          <a:endParaRPr lang="ru-RU"/>
        </a:p>
      </dgm:t>
    </dgm:pt>
    <dgm:pt modelId="{04F173D9-93F0-40C0-A97C-1B45307C698E}" type="sibTrans" cxnId="{0D92C7B1-9428-4CBD-934F-B149DDB73FA6}">
      <dgm:prSet/>
      <dgm:spPr/>
      <dgm:t>
        <a:bodyPr/>
        <a:lstStyle/>
        <a:p>
          <a:endParaRPr lang="ru-RU"/>
        </a:p>
      </dgm:t>
    </dgm:pt>
    <dgm:pt modelId="{CBFE5FE5-C4C0-4995-BF4B-F1E974DCC273}">
      <dgm:prSet/>
      <dgm:spPr/>
      <dgm:t>
        <a:bodyPr/>
        <a:lstStyle/>
        <a:p>
          <a:r>
            <a:rPr lang="ru-RU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распределение участков благоустройства между участниками проекта</a:t>
          </a:r>
          <a:endParaRPr lang="ru-RU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8AE79F09-9F2A-4F20-9AE1-B5BEB411329E}" type="parTrans" cxnId="{24E41420-48E1-4998-9708-4A786C1E1F79}">
      <dgm:prSet/>
      <dgm:spPr/>
      <dgm:t>
        <a:bodyPr/>
        <a:lstStyle/>
        <a:p>
          <a:endParaRPr lang="ru-RU"/>
        </a:p>
      </dgm:t>
    </dgm:pt>
    <dgm:pt modelId="{7400288F-E342-4B70-94BF-30C837F989E2}" type="sibTrans" cxnId="{24E41420-48E1-4998-9708-4A786C1E1F79}">
      <dgm:prSet/>
      <dgm:spPr/>
      <dgm:t>
        <a:bodyPr/>
        <a:lstStyle/>
        <a:p>
          <a:endParaRPr lang="ru-RU"/>
        </a:p>
      </dgm:t>
    </dgm:pt>
    <dgm:pt modelId="{86F3C877-1AC2-4F8D-A169-61AD2A87EA99}">
      <dgm:prSet/>
      <dgm:spPr/>
      <dgm:t>
        <a:bodyPr/>
        <a:lstStyle/>
        <a:p>
          <a:r>
            <a:rPr lang="ru-RU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контроль над этапами проекта</a:t>
          </a:r>
          <a:endParaRPr lang="ru-RU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E4124EF6-5E92-499D-84FD-DF3370B975CC}" type="parTrans" cxnId="{E6AB8A14-25A1-4A3B-BBE0-95D7462141ED}">
      <dgm:prSet/>
      <dgm:spPr/>
      <dgm:t>
        <a:bodyPr/>
        <a:lstStyle/>
        <a:p>
          <a:endParaRPr lang="ru-RU"/>
        </a:p>
      </dgm:t>
    </dgm:pt>
    <dgm:pt modelId="{A1240790-A7A5-4496-9E94-5E49E2F0F5AF}" type="sibTrans" cxnId="{E6AB8A14-25A1-4A3B-BBE0-95D7462141ED}">
      <dgm:prSet/>
      <dgm:spPr/>
      <dgm:t>
        <a:bodyPr/>
        <a:lstStyle/>
        <a:p>
          <a:endParaRPr lang="ru-RU"/>
        </a:p>
      </dgm:t>
    </dgm:pt>
    <dgm:pt modelId="{8ED2EBFD-F1B2-465B-9CBC-CAF8EF5D0DA9}">
      <dgm:prSet/>
      <dgm:spPr/>
      <dgm:t>
        <a:bodyPr/>
        <a:lstStyle/>
        <a:p>
          <a:r>
            <a:rPr lang="ru-RU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конкурс лучшая клумба</a:t>
          </a:r>
          <a:endParaRPr lang="ru-RU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D998B024-F3D6-4C96-9BBD-D186CBAB075D}" type="parTrans" cxnId="{22F3AA99-4754-47E6-AC93-0C4A45296821}">
      <dgm:prSet/>
      <dgm:spPr/>
      <dgm:t>
        <a:bodyPr/>
        <a:lstStyle/>
        <a:p>
          <a:endParaRPr lang="ru-RU"/>
        </a:p>
      </dgm:t>
    </dgm:pt>
    <dgm:pt modelId="{2179E21D-717F-43B8-89E4-753A424E3B01}" type="sibTrans" cxnId="{22F3AA99-4754-47E6-AC93-0C4A45296821}">
      <dgm:prSet/>
      <dgm:spPr/>
      <dgm:t>
        <a:bodyPr/>
        <a:lstStyle/>
        <a:p>
          <a:endParaRPr lang="ru-RU"/>
        </a:p>
      </dgm:t>
    </dgm:pt>
    <dgm:pt modelId="{589A1FAB-2D93-44CD-9399-4F417FFA37F2}">
      <dgm:prSet/>
      <dgm:spPr/>
      <dgm:t>
        <a:bodyPr/>
        <a:lstStyle/>
        <a:p>
          <a:r>
            <a:rPr lang="ru-RU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лучший агроном</a:t>
          </a:r>
          <a:endParaRPr lang="ru-RU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CBBD9B57-9650-4630-8F74-E484A289583B}" type="parTrans" cxnId="{EB6B9243-2DF0-4113-B73B-ED96372112F4}">
      <dgm:prSet/>
      <dgm:spPr/>
      <dgm:t>
        <a:bodyPr/>
        <a:lstStyle/>
        <a:p>
          <a:endParaRPr lang="ru-RU"/>
        </a:p>
      </dgm:t>
    </dgm:pt>
    <dgm:pt modelId="{768BC3E2-E342-4D8C-A165-EBBE1BAA0B60}" type="sibTrans" cxnId="{EB6B9243-2DF0-4113-B73B-ED96372112F4}">
      <dgm:prSet/>
      <dgm:spPr/>
      <dgm:t>
        <a:bodyPr/>
        <a:lstStyle/>
        <a:p>
          <a:endParaRPr lang="ru-RU"/>
        </a:p>
      </dgm:t>
    </dgm:pt>
    <dgm:pt modelId="{E6A31DDD-05DD-4E5B-AB0C-89F56AA3B8A8}" type="pres">
      <dgm:prSet presAssocID="{FD446E79-66D5-4823-B354-26F08A67912E}" presName="Name0" presStyleCnt="0">
        <dgm:presLayoutVars>
          <dgm:dir/>
          <dgm:animLvl val="lvl"/>
          <dgm:resizeHandles val="exact"/>
        </dgm:presLayoutVars>
      </dgm:prSet>
      <dgm:spPr/>
    </dgm:pt>
    <dgm:pt modelId="{DFD93B7F-6ABD-4FB6-B014-229B21FFA9C2}" type="pres">
      <dgm:prSet presAssocID="{6E2D375B-D7F5-4A53-B545-6BC032FB4BF8}" presName="linNode" presStyleCnt="0"/>
      <dgm:spPr/>
    </dgm:pt>
    <dgm:pt modelId="{13363C7A-DEA8-4510-94E9-EFD059AE4DE8}" type="pres">
      <dgm:prSet presAssocID="{6E2D375B-D7F5-4A53-B545-6BC032FB4BF8}" presName="parentText" presStyleLbl="node1" presStyleIdx="0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1AA24C3-23C1-4A43-9118-762E95C46F36}" type="pres">
      <dgm:prSet presAssocID="{6E2D375B-D7F5-4A53-B545-6BC032FB4BF8}" presName="descendantText" presStyleLbl="alignAccFollowNode1" presStyleIdx="0" presStyleCnt="2" custScaleY="10245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B8A10ED-BD9A-473E-9D0C-9F2FD94E7310}" type="pres">
      <dgm:prSet presAssocID="{B564A33C-7711-4597-805B-E55A3FB8D3FB}" presName="sp" presStyleCnt="0"/>
      <dgm:spPr/>
    </dgm:pt>
    <dgm:pt modelId="{4FE730E1-3CE6-4929-A8E7-15CE6D54D647}" type="pres">
      <dgm:prSet presAssocID="{95ABF1B5-C056-4EAC-8785-401ED27AB4EE}" presName="linNode" presStyleCnt="0"/>
      <dgm:spPr/>
    </dgm:pt>
    <dgm:pt modelId="{4E0F4880-C376-47C2-A968-30B6C7D9D6D4}" type="pres">
      <dgm:prSet presAssocID="{95ABF1B5-C056-4EAC-8785-401ED27AB4EE}" presName="parentText" presStyleLbl="node1" presStyleIdx="1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AA71B29-C5B8-48F6-AFA5-B96486C14ABB}" type="pres">
      <dgm:prSet presAssocID="{95ABF1B5-C056-4EAC-8785-401ED27AB4EE}" presName="descendantText" presStyleLbl="align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EB6B9243-2DF0-4113-B73B-ED96372112F4}" srcId="{95ABF1B5-C056-4EAC-8785-401ED27AB4EE}" destId="{589A1FAB-2D93-44CD-9399-4F417FFA37F2}" srcOrd="2" destOrd="0" parTransId="{CBBD9B57-9650-4630-8F74-E484A289583B}" sibTransId="{768BC3E2-E342-4D8C-A165-EBBE1BAA0B60}"/>
    <dgm:cxn modelId="{0D92C7B1-9428-4CBD-934F-B149DDB73FA6}" srcId="{6E2D375B-D7F5-4A53-B545-6BC032FB4BF8}" destId="{C38A357B-B587-4CB0-B2B0-A3121FA2151F}" srcOrd="2" destOrd="0" parTransId="{6CFD161B-A219-4920-BE72-7C9F3FCE0591}" sibTransId="{04F173D9-93F0-40C0-A97C-1B45307C698E}"/>
    <dgm:cxn modelId="{E6AB8A14-25A1-4A3B-BBE0-95D7462141ED}" srcId="{6E2D375B-D7F5-4A53-B545-6BC032FB4BF8}" destId="{86F3C877-1AC2-4F8D-A169-61AD2A87EA99}" srcOrd="4" destOrd="0" parTransId="{E4124EF6-5E92-499D-84FD-DF3370B975CC}" sibTransId="{A1240790-A7A5-4496-9E94-5E49E2F0F5AF}"/>
    <dgm:cxn modelId="{FC3036B6-150C-4677-9AE0-7B63218A2B5B}" type="presOf" srcId="{86F3C877-1AC2-4F8D-A169-61AD2A87EA99}" destId="{A1AA24C3-23C1-4A43-9118-762E95C46F36}" srcOrd="0" destOrd="4" presId="urn:microsoft.com/office/officeart/2005/8/layout/vList5"/>
    <dgm:cxn modelId="{24E41420-48E1-4998-9708-4A786C1E1F79}" srcId="{6E2D375B-D7F5-4A53-B545-6BC032FB4BF8}" destId="{CBFE5FE5-C4C0-4995-BF4B-F1E974DCC273}" srcOrd="3" destOrd="0" parTransId="{8AE79F09-9F2A-4F20-9AE1-B5BEB411329E}" sibTransId="{7400288F-E342-4B70-94BF-30C837F989E2}"/>
    <dgm:cxn modelId="{E2ACAB90-4113-4580-A865-E833DE5AC5DA}" type="presOf" srcId="{7ED582E1-DA5C-458C-AF78-2E11821EBB38}" destId="{A1AA24C3-23C1-4A43-9118-762E95C46F36}" srcOrd="0" destOrd="1" presId="urn:microsoft.com/office/officeart/2005/8/layout/vList5"/>
    <dgm:cxn modelId="{84910929-2B03-43A5-9D14-A1B1FC21BAC0}" srcId="{6E2D375B-D7F5-4A53-B545-6BC032FB4BF8}" destId="{6EF58209-F260-4D40-BF4E-8177FD6E3510}" srcOrd="0" destOrd="0" parTransId="{900E4188-AE84-4089-8F63-9E56C42D34A9}" sibTransId="{89E04924-4634-45DC-B64E-EADCFBEC0D3A}"/>
    <dgm:cxn modelId="{61F31FE6-712C-4C91-8947-E3D592B19D0B}" type="presOf" srcId="{C38A357B-B587-4CB0-B2B0-A3121FA2151F}" destId="{A1AA24C3-23C1-4A43-9118-762E95C46F36}" srcOrd="0" destOrd="2" presId="urn:microsoft.com/office/officeart/2005/8/layout/vList5"/>
    <dgm:cxn modelId="{CF1B2912-018F-4FB7-9E01-5DB0E2B99996}" type="presOf" srcId="{CBFE5FE5-C4C0-4995-BF4B-F1E974DCC273}" destId="{A1AA24C3-23C1-4A43-9118-762E95C46F36}" srcOrd="0" destOrd="3" presId="urn:microsoft.com/office/officeart/2005/8/layout/vList5"/>
    <dgm:cxn modelId="{F902CE61-B827-4658-9A4E-45295FCCF78B}" type="presOf" srcId="{6E2D375B-D7F5-4A53-B545-6BC032FB4BF8}" destId="{13363C7A-DEA8-4510-94E9-EFD059AE4DE8}" srcOrd="0" destOrd="0" presId="urn:microsoft.com/office/officeart/2005/8/layout/vList5"/>
    <dgm:cxn modelId="{80791C69-FF17-4CE9-B083-3C5B6D770F54}" srcId="{95ABF1B5-C056-4EAC-8785-401ED27AB4EE}" destId="{BFDF70C2-5C79-41D2-8FCB-F6643A7211D2}" srcOrd="0" destOrd="0" parTransId="{832B55DD-206E-4F9F-B5D1-B81BB89E559F}" sibTransId="{827FC40F-0E04-4594-9924-D9A8964C2195}"/>
    <dgm:cxn modelId="{ED00742F-90A0-41FD-9B30-F5BDA0888390}" srcId="{FD446E79-66D5-4823-B354-26F08A67912E}" destId="{95ABF1B5-C056-4EAC-8785-401ED27AB4EE}" srcOrd="1" destOrd="0" parTransId="{280ED80F-4AF9-466C-8F5C-C99F6A05BDF9}" sibTransId="{10D7304B-B115-45CA-B80D-CA189D9B8D8E}"/>
    <dgm:cxn modelId="{13152ADE-1130-4671-8D22-37A6ED4E6DEE}" type="presOf" srcId="{589A1FAB-2D93-44CD-9399-4F417FFA37F2}" destId="{1AA71B29-C5B8-48F6-AFA5-B96486C14ABB}" srcOrd="0" destOrd="2" presId="urn:microsoft.com/office/officeart/2005/8/layout/vList5"/>
    <dgm:cxn modelId="{EEA4A919-B51C-40A5-BF50-D21168A05818}" srcId="{FD446E79-66D5-4823-B354-26F08A67912E}" destId="{6E2D375B-D7F5-4A53-B545-6BC032FB4BF8}" srcOrd="0" destOrd="0" parTransId="{3461E15A-2B9B-4F72-9C05-3C7F776410C4}" sibTransId="{B564A33C-7711-4597-805B-E55A3FB8D3FB}"/>
    <dgm:cxn modelId="{6487B4B2-DBC7-4897-9288-34DFBC33D861}" type="presOf" srcId="{8ED2EBFD-F1B2-465B-9CBC-CAF8EF5D0DA9}" destId="{1AA71B29-C5B8-48F6-AFA5-B96486C14ABB}" srcOrd="0" destOrd="1" presId="urn:microsoft.com/office/officeart/2005/8/layout/vList5"/>
    <dgm:cxn modelId="{3376B8FA-2177-407E-A934-EAF0CB44EFD5}" type="presOf" srcId="{BFDF70C2-5C79-41D2-8FCB-F6643A7211D2}" destId="{1AA71B29-C5B8-48F6-AFA5-B96486C14ABB}" srcOrd="0" destOrd="0" presId="urn:microsoft.com/office/officeart/2005/8/layout/vList5"/>
    <dgm:cxn modelId="{FE8B1F6C-A337-4640-934A-D59AEE5794FE}" srcId="{6E2D375B-D7F5-4A53-B545-6BC032FB4BF8}" destId="{7ED582E1-DA5C-458C-AF78-2E11821EBB38}" srcOrd="1" destOrd="0" parTransId="{0724B3E6-99A4-495E-B1EE-447002EE0E65}" sibTransId="{55010286-6932-4867-A974-E95D456F0BF7}"/>
    <dgm:cxn modelId="{7683F4FF-3737-4586-8984-4A2B224E1223}" type="presOf" srcId="{95ABF1B5-C056-4EAC-8785-401ED27AB4EE}" destId="{4E0F4880-C376-47C2-A968-30B6C7D9D6D4}" srcOrd="0" destOrd="0" presId="urn:microsoft.com/office/officeart/2005/8/layout/vList5"/>
    <dgm:cxn modelId="{75E4D60E-6D04-4283-85F2-ADD31C1F9AD7}" type="presOf" srcId="{FD446E79-66D5-4823-B354-26F08A67912E}" destId="{E6A31DDD-05DD-4E5B-AB0C-89F56AA3B8A8}" srcOrd="0" destOrd="0" presId="urn:microsoft.com/office/officeart/2005/8/layout/vList5"/>
    <dgm:cxn modelId="{E4767EB3-3852-453C-8809-64F64384EF90}" type="presOf" srcId="{6EF58209-F260-4D40-BF4E-8177FD6E3510}" destId="{A1AA24C3-23C1-4A43-9118-762E95C46F36}" srcOrd="0" destOrd="0" presId="urn:microsoft.com/office/officeart/2005/8/layout/vList5"/>
    <dgm:cxn modelId="{22F3AA99-4754-47E6-AC93-0C4A45296821}" srcId="{95ABF1B5-C056-4EAC-8785-401ED27AB4EE}" destId="{8ED2EBFD-F1B2-465B-9CBC-CAF8EF5D0DA9}" srcOrd="1" destOrd="0" parTransId="{D998B024-F3D6-4C96-9BBD-D186CBAB075D}" sibTransId="{2179E21D-717F-43B8-89E4-753A424E3B01}"/>
    <dgm:cxn modelId="{AD2B7E28-CFB6-4C4C-9D45-07491F886C8D}" type="presParOf" srcId="{E6A31DDD-05DD-4E5B-AB0C-89F56AA3B8A8}" destId="{DFD93B7F-6ABD-4FB6-B014-229B21FFA9C2}" srcOrd="0" destOrd="0" presId="urn:microsoft.com/office/officeart/2005/8/layout/vList5"/>
    <dgm:cxn modelId="{4CB23BFD-7828-451F-A2A6-2D0392974AAF}" type="presParOf" srcId="{DFD93B7F-6ABD-4FB6-B014-229B21FFA9C2}" destId="{13363C7A-DEA8-4510-94E9-EFD059AE4DE8}" srcOrd="0" destOrd="0" presId="urn:microsoft.com/office/officeart/2005/8/layout/vList5"/>
    <dgm:cxn modelId="{05CCAB28-696E-4830-80AA-30CFBEF049F7}" type="presParOf" srcId="{DFD93B7F-6ABD-4FB6-B014-229B21FFA9C2}" destId="{A1AA24C3-23C1-4A43-9118-762E95C46F36}" srcOrd="1" destOrd="0" presId="urn:microsoft.com/office/officeart/2005/8/layout/vList5"/>
    <dgm:cxn modelId="{8E486589-C9AE-4160-8F03-16995B00F24A}" type="presParOf" srcId="{E6A31DDD-05DD-4E5B-AB0C-89F56AA3B8A8}" destId="{FB8A10ED-BD9A-473E-9D0C-9F2FD94E7310}" srcOrd="1" destOrd="0" presId="urn:microsoft.com/office/officeart/2005/8/layout/vList5"/>
    <dgm:cxn modelId="{299CE8CC-D7B8-46E3-A2F7-99EAB1F74144}" type="presParOf" srcId="{E6A31DDD-05DD-4E5B-AB0C-89F56AA3B8A8}" destId="{4FE730E1-3CE6-4929-A8E7-15CE6D54D647}" srcOrd="2" destOrd="0" presId="urn:microsoft.com/office/officeart/2005/8/layout/vList5"/>
    <dgm:cxn modelId="{FA71E85E-3BF4-4184-B5D1-6EA268999C2C}" type="presParOf" srcId="{4FE730E1-3CE6-4929-A8E7-15CE6D54D647}" destId="{4E0F4880-C376-47C2-A968-30B6C7D9D6D4}" srcOrd="0" destOrd="0" presId="urn:microsoft.com/office/officeart/2005/8/layout/vList5"/>
    <dgm:cxn modelId="{97F78191-4040-489B-B0C8-EBB5833D9CF4}" type="presParOf" srcId="{4FE730E1-3CE6-4929-A8E7-15CE6D54D647}" destId="{1AA71B29-C5B8-48F6-AFA5-B96486C14ABB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B3D657EB-B62A-4551-A7B7-0D1EEEC599C6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2213081D-923E-404C-A8C9-DBABE7AEE19D}">
      <dgm:prSet phldrT="[Текст]" custT="1"/>
      <dgm:spPr>
        <a:solidFill>
          <a:schemeClr val="accent2">
            <a:lumMod val="20000"/>
            <a:lumOff val="80000"/>
          </a:schemeClr>
        </a:solidFill>
      </dgm:spPr>
      <dgm:t>
        <a:bodyPr/>
        <a:lstStyle/>
        <a:p>
          <a:pPr algn="ctr"/>
          <a:r>
            <a:rPr lang="ru-RU" sz="1800" b="1" dirty="0" smtClean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материалы для клумб</a:t>
          </a:r>
          <a:endParaRPr lang="ru-RU" sz="1800" b="1" dirty="0">
            <a:solidFill>
              <a:schemeClr val="accent2">
                <a:lumMod val="50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19CCE50F-C765-45F6-9EBE-AA70D55DD972}" type="parTrans" cxnId="{7EE01B73-796E-49C8-9A55-84B10C280826}">
      <dgm:prSet/>
      <dgm:spPr/>
      <dgm:t>
        <a:bodyPr/>
        <a:lstStyle/>
        <a:p>
          <a:endParaRPr lang="ru-RU"/>
        </a:p>
      </dgm:t>
    </dgm:pt>
    <dgm:pt modelId="{69BA207F-A2EA-4554-B2E4-FFB66622CA92}" type="sibTrans" cxnId="{7EE01B73-796E-49C8-9A55-84B10C280826}">
      <dgm:prSet/>
      <dgm:spPr/>
      <dgm:t>
        <a:bodyPr/>
        <a:lstStyle/>
        <a:p>
          <a:endParaRPr lang="ru-RU"/>
        </a:p>
      </dgm:t>
    </dgm:pt>
    <dgm:pt modelId="{F8487DF6-26AB-4447-8748-366712B08E5D}">
      <dgm:prSet phldrT="[Текст]" custT="1"/>
      <dgm:spPr>
        <a:solidFill>
          <a:schemeClr val="accent2">
            <a:lumMod val="20000"/>
            <a:lumOff val="80000"/>
          </a:schemeClr>
        </a:solidFill>
      </dgm:spPr>
      <dgm:t>
        <a:bodyPr/>
        <a:lstStyle/>
        <a:p>
          <a:pPr algn="ctr"/>
          <a:r>
            <a:rPr lang="ru-RU" sz="1800" b="1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грунт для рассады</a:t>
          </a:r>
          <a:endParaRPr lang="ru-RU" b="1" dirty="0">
            <a:solidFill>
              <a:schemeClr val="accent2">
                <a:lumMod val="50000"/>
              </a:schemeClr>
            </a:solidFill>
          </a:endParaRPr>
        </a:p>
      </dgm:t>
    </dgm:pt>
    <dgm:pt modelId="{0AB133B9-2AD1-492C-9DB3-70D0BF117837}" type="parTrans" cxnId="{D7BC58DB-5C53-4A31-B4F1-C0C3C68F5688}">
      <dgm:prSet/>
      <dgm:spPr/>
      <dgm:t>
        <a:bodyPr/>
        <a:lstStyle/>
        <a:p>
          <a:endParaRPr lang="ru-RU"/>
        </a:p>
      </dgm:t>
    </dgm:pt>
    <dgm:pt modelId="{7409503A-DFCC-426D-91E1-6C37E73E0DC5}" type="sibTrans" cxnId="{D7BC58DB-5C53-4A31-B4F1-C0C3C68F5688}">
      <dgm:prSet/>
      <dgm:spPr/>
      <dgm:t>
        <a:bodyPr/>
        <a:lstStyle/>
        <a:p>
          <a:endParaRPr lang="ru-RU"/>
        </a:p>
      </dgm:t>
    </dgm:pt>
    <dgm:pt modelId="{3FF0D086-988F-49D2-9315-2F3A1D42A41A}">
      <dgm:prSet phldrT="[Текст]" custT="1"/>
      <dgm:spPr>
        <a:solidFill>
          <a:schemeClr val="accent2">
            <a:lumMod val="20000"/>
            <a:lumOff val="80000"/>
          </a:schemeClr>
        </a:solidFill>
      </dgm:spPr>
      <dgm:t>
        <a:bodyPr/>
        <a:lstStyle/>
        <a:p>
          <a:pPr algn="ctr"/>
          <a:r>
            <a:rPr lang="ru-RU" sz="1800" b="1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инструменты для работы</a:t>
          </a:r>
          <a:endParaRPr lang="ru-RU" b="1" dirty="0">
            <a:solidFill>
              <a:schemeClr val="accent2">
                <a:lumMod val="50000"/>
              </a:schemeClr>
            </a:solidFill>
          </a:endParaRPr>
        </a:p>
      </dgm:t>
    </dgm:pt>
    <dgm:pt modelId="{7702BC30-F7A7-4C84-8B14-2116443A4EB5}" type="parTrans" cxnId="{766243F5-29A5-4794-B90F-D9DC70F5D5E8}">
      <dgm:prSet/>
      <dgm:spPr/>
      <dgm:t>
        <a:bodyPr/>
        <a:lstStyle/>
        <a:p>
          <a:endParaRPr lang="ru-RU"/>
        </a:p>
      </dgm:t>
    </dgm:pt>
    <dgm:pt modelId="{EBB92856-E5BB-40F4-B014-00E13E0E6C82}" type="sibTrans" cxnId="{766243F5-29A5-4794-B90F-D9DC70F5D5E8}">
      <dgm:prSet/>
      <dgm:spPr/>
      <dgm:t>
        <a:bodyPr/>
        <a:lstStyle/>
        <a:p>
          <a:endParaRPr lang="ru-RU"/>
        </a:p>
      </dgm:t>
    </dgm:pt>
    <dgm:pt modelId="{14B754F2-08A0-4270-8AE0-3BFB7B4E7E57}">
      <dgm:prSet phldrT="[Текст]" custT="1"/>
      <dgm:spPr>
        <a:solidFill>
          <a:schemeClr val="accent2">
            <a:lumMod val="20000"/>
            <a:lumOff val="80000"/>
          </a:schemeClr>
        </a:solidFill>
      </dgm:spPr>
      <dgm:t>
        <a:bodyPr/>
        <a:lstStyle/>
        <a:p>
          <a:pPr algn="ctr"/>
          <a:r>
            <a:rPr lang="ru-RU" sz="1800" b="1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посадочный материал,</a:t>
          </a:r>
          <a:endParaRPr lang="ru-RU" b="1" dirty="0">
            <a:solidFill>
              <a:schemeClr val="accent2">
                <a:lumMod val="50000"/>
              </a:schemeClr>
            </a:solidFill>
          </a:endParaRPr>
        </a:p>
      </dgm:t>
    </dgm:pt>
    <dgm:pt modelId="{5E43934A-5597-4344-B42F-C20EDC37E8A8}" type="sibTrans" cxnId="{FBA4A89F-1B78-4A91-9E10-A3498EB60C88}">
      <dgm:prSet/>
      <dgm:spPr/>
      <dgm:t>
        <a:bodyPr/>
        <a:lstStyle/>
        <a:p>
          <a:endParaRPr lang="ru-RU"/>
        </a:p>
      </dgm:t>
    </dgm:pt>
    <dgm:pt modelId="{B5276F74-C944-4BBA-AA82-E5E16B1744B0}" type="parTrans" cxnId="{FBA4A89F-1B78-4A91-9E10-A3498EB60C88}">
      <dgm:prSet/>
      <dgm:spPr/>
      <dgm:t>
        <a:bodyPr/>
        <a:lstStyle/>
        <a:p>
          <a:endParaRPr lang="ru-RU"/>
        </a:p>
      </dgm:t>
    </dgm:pt>
    <dgm:pt modelId="{AC117678-A036-4CD9-B47F-84543AC33619}">
      <dgm:prSet phldrT="[Текст]" custT="1"/>
      <dgm:spPr>
        <a:solidFill>
          <a:schemeClr val="accent2">
            <a:lumMod val="20000"/>
            <a:lumOff val="80000"/>
          </a:schemeClr>
        </a:solidFill>
      </dgm:spPr>
      <dgm:t>
        <a:bodyPr/>
        <a:lstStyle/>
        <a:p>
          <a:pPr algn="ctr"/>
          <a:r>
            <a:rPr lang="ru-RU" sz="1800" b="1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рассада</a:t>
          </a:r>
          <a:endParaRPr lang="ru-RU" b="1" dirty="0">
            <a:solidFill>
              <a:schemeClr val="accent2">
                <a:lumMod val="50000"/>
              </a:schemeClr>
            </a:solidFill>
          </a:endParaRPr>
        </a:p>
      </dgm:t>
    </dgm:pt>
    <dgm:pt modelId="{74FDEB8B-C150-435C-8194-1F158C108DBF}" type="sibTrans" cxnId="{BED9A717-7094-480B-AB39-B3DFD077DE2C}">
      <dgm:prSet/>
      <dgm:spPr/>
      <dgm:t>
        <a:bodyPr/>
        <a:lstStyle/>
        <a:p>
          <a:endParaRPr lang="ru-RU"/>
        </a:p>
      </dgm:t>
    </dgm:pt>
    <dgm:pt modelId="{4085F7AE-EF7E-4882-9051-9CFE241B14D5}" type="parTrans" cxnId="{BED9A717-7094-480B-AB39-B3DFD077DE2C}">
      <dgm:prSet/>
      <dgm:spPr/>
      <dgm:t>
        <a:bodyPr/>
        <a:lstStyle/>
        <a:p>
          <a:endParaRPr lang="ru-RU"/>
        </a:p>
      </dgm:t>
    </dgm:pt>
    <dgm:pt modelId="{EC09CFED-DAF4-42E1-B465-98E64E526B87}">
      <dgm:prSet phldrT="[Текст]" custT="1"/>
      <dgm:spPr>
        <a:solidFill>
          <a:schemeClr val="accent2">
            <a:lumMod val="20000"/>
            <a:lumOff val="80000"/>
          </a:schemeClr>
        </a:solidFill>
      </dgm:spPr>
      <dgm:t>
        <a:bodyPr/>
        <a:lstStyle/>
        <a:p>
          <a:pPr algn="ctr"/>
          <a:r>
            <a:rPr lang="ru-RU" sz="1800" b="1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семена</a:t>
          </a:r>
          <a:endParaRPr lang="ru-RU" b="1" dirty="0">
            <a:solidFill>
              <a:schemeClr val="accent2">
                <a:lumMod val="50000"/>
              </a:schemeClr>
            </a:solidFill>
          </a:endParaRPr>
        </a:p>
      </dgm:t>
    </dgm:pt>
    <dgm:pt modelId="{B68C850A-A3F1-4F1C-8B28-E9B960545F12}" type="sibTrans" cxnId="{89C113CA-1E09-4920-8724-4472554183B9}">
      <dgm:prSet/>
      <dgm:spPr/>
      <dgm:t>
        <a:bodyPr/>
        <a:lstStyle/>
        <a:p>
          <a:endParaRPr lang="ru-RU"/>
        </a:p>
      </dgm:t>
    </dgm:pt>
    <dgm:pt modelId="{882B045B-88F4-4DF6-B7A7-506AFCE254F6}" type="parTrans" cxnId="{89C113CA-1E09-4920-8724-4472554183B9}">
      <dgm:prSet/>
      <dgm:spPr/>
      <dgm:t>
        <a:bodyPr/>
        <a:lstStyle/>
        <a:p>
          <a:endParaRPr lang="ru-RU"/>
        </a:p>
      </dgm:t>
    </dgm:pt>
    <dgm:pt modelId="{5C6B64C8-F35A-4D8B-AC86-083B1739F2E9}">
      <dgm:prSet phldrT="[Текст]" custT="1"/>
      <dgm:spPr>
        <a:solidFill>
          <a:schemeClr val="accent2">
            <a:lumMod val="20000"/>
            <a:lumOff val="80000"/>
          </a:schemeClr>
        </a:solidFill>
      </dgm:spPr>
      <dgm:t>
        <a:bodyPr/>
        <a:lstStyle/>
        <a:p>
          <a:pPr algn="ctr"/>
          <a:r>
            <a:rPr lang="ru-RU" sz="1800" b="1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земля для грядок</a:t>
          </a:r>
          <a:endParaRPr lang="ru-RU" b="1" dirty="0">
            <a:solidFill>
              <a:schemeClr val="accent2">
                <a:lumMod val="50000"/>
              </a:schemeClr>
            </a:solidFill>
          </a:endParaRPr>
        </a:p>
      </dgm:t>
    </dgm:pt>
    <dgm:pt modelId="{C5A2858C-D2E1-48C6-93D6-F3FD350D6AAF}" type="sibTrans" cxnId="{8B7D3EC2-7667-4680-A02C-6535F9AE994A}">
      <dgm:prSet/>
      <dgm:spPr/>
      <dgm:t>
        <a:bodyPr/>
        <a:lstStyle/>
        <a:p>
          <a:endParaRPr lang="ru-RU"/>
        </a:p>
      </dgm:t>
    </dgm:pt>
    <dgm:pt modelId="{85275E0D-C785-4270-9926-2F666C948FCC}" type="parTrans" cxnId="{8B7D3EC2-7667-4680-A02C-6535F9AE994A}">
      <dgm:prSet/>
      <dgm:spPr/>
      <dgm:t>
        <a:bodyPr/>
        <a:lstStyle/>
        <a:p>
          <a:endParaRPr lang="ru-RU"/>
        </a:p>
      </dgm:t>
    </dgm:pt>
    <dgm:pt modelId="{CDA5CC13-90EE-40CC-A4A3-7E4F476461F5}" type="pres">
      <dgm:prSet presAssocID="{B3D657EB-B62A-4551-A7B7-0D1EEEC599C6}" presName="linear" presStyleCnt="0">
        <dgm:presLayoutVars>
          <dgm:animLvl val="lvl"/>
          <dgm:resizeHandles val="exact"/>
        </dgm:presLayoutVars>
      </dgm:prSet>
      <dgm:spPr/>
    </dgm:pt>
    <dgm:pt modelId="{83B82782-FF99-40E3-9129-2AE303788C05}" type="pres">
      <dgm:prSet presAssocID="{2213081D-923E-404C-A8C9-DBABE7AEE19D}" presName="parentText" presStyleLbl="node1" presStyleIdx="0" presStyleCnt="7">
        <dgm:presLayoutVars>
          <dgm:chMax val="0"/>
          <dgm:bulletEnabled val="1"/>
        </dgm:presLayoutVars>
      </dgm:prSet>
      <dgm:spPr/>
    </dgm:pt>
    <dgm:pt modelId="{D6658FEA-584E-4CCC-A1B3-1E598DB97697}" type="pres">
      <dgm:prSet presAssocID="{69BA207F-A2EA-4554-B2E4-FFB66622CA92}" presName="spacer" presStyleCnt="0"/>
      <dgm:spPr/>
    </dgm:pt>
    <dgm:pt modelId="{EFDAA3A8-AA25-4B75-B19E-07AF733BDFF9}" type="pres">
      <dgm:prSet presAssocID="{F8487DF6-26AB-4447-8748-366712B08E5D}" presName="parentText" presStyleLbl="node1" presStyleIdx="1" presStyleCnt="7">
        <dgm:presLayoutVars>
          <dgm:chMax val="0"/>
          <dgm:bulletEnabled val="1"/>
        </dgm:presLayoutVars>
      </dgm:prSet>
      <dgm:spPr/>
    </dgm:pt>
    <dgm:pt modelId="{2F544AF3-4760-46AF-8EA0-673890541829}" type="pres">
      <dgm:prSet presAssocID="{7409503A-DFCC-426D-91E1-6C37E73E0DC5}" presName="spacer" presStyleCnt="0"/>
      <dgm:spPr/>
    </dgm:pt>
    <dgm:pt modelId="{0456B1D5-4B32-488E-8AED-0C24CCDD2D1C}" type="pres">
      <dgm:prSet presAssocID="{5C6B64C8-F35A-4D8B-AC86-083B1739F2E9}" presName="parentText" presStyleLbl="node1" presStyleIdx="2" presStyleCnt="7">
        <dgm:presLayoutVars>
          <dgm:chMax val="0"/>
          <dgm:bulletEnabled val="1"/>
        </dgm:presLayoutVars>
      </dgm:prSet>
      <dgm:spPr/>
    </dgm:pt>
    <dgm:pt modelId="{D88EDCE5-4376-4C75-9D36-98CCB1ED2F60}" type="pres">
      <dgm:prSet presAssocID="{C5A2858C-D2E1-48C6-93D6-F3FD350D6AAF}" presName="spacer" presStyleCnt="0"/>
      <dgm:spPr/>
    </dgm:pt>
    <dgm:pt modelId="{3D0951D4-891A-4951-AC26-438529D0702D}" type="pres">
      <dgm:prSet presAssocID="{EC09CFED-DAF4-42E1-B465-98E64E526B87}" presName="parentText" presStyleLbl="node1" presStyleIdx="3" presStyleCnt="7">
        <dgm:presLayoutVars>
          <dgm:chMax val="0"/>
          <dgm:bulletEnabled val="1"/>
        </dgm:presLayoutVars>
      </dgm:prSet>
      <dgm:spPr/>
    </dgm:pt>
    <dgm:pt modelId="{2D713BFB-30B9-4B55-BCF2-25E582983025}" type="pres">
      <dgm:prSet presAssocID="{B68C850A-A3F1-4F1C-8B28-E9B960545F12}" presName="spacer" presStyleCnt="0"/>
      <dgm:spPr/>
    </dgm:pt>
    <dgm:pt modelId="{DC88C984-A852-4AAA-B221-E2A356455B51}" type="pres">
      <dgm:prSet presAssocID="{AC117678-A036-4CD9-B47F-84543AC33619}" presName="parentText" presStyleLbl="node1" presStyleIdx="4" presStyleCnt="7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85DF91E-AD6A-4CED-AF70-1AED6E6A7485}" type="pres">
      <dgm:prSet presAssocID="{74FDEB8B-C150-435C-8194-1F158C108DBF}" presName="spacer" presStyleCnt="0"/>
      <dgm:spPr/>
    </dgm:pt>
    <dgm:pt modelId="{CF5EAC62-EBDA-486D-B448-D5456E7483C5}" type="pres">
      <dgm:prSet presAssocID="{14B754F2-08A0-4270-8AE0-3BFB7B4E7E57}" presName="parentText" presStyleLbl="node1" presStyleIdx="5" presStyleCnt="7" custLinFactNeighborX="-129" custLinFactNeighborY="-40549">
        <dgm:presLayoutVars>
          <dgm:chMax val="0"/>
          <dgm:bulletEnabled val="1"/>
        </dgm:presLayoutVars>
      </dgm:prSet>
      <dgm:spPr/>
    </dgm:pt>
    <dgm:pt modelId="{6DCFAD58-B95C-4105-8104-C9EAFC689A5A}" type="pres">
      <dgm:prSet presAssocID="{5E43934A-5597-4344-B42F-C20EDC37E8A8}" presName="spacer" presStyleCnt="0"/>
      <dgm:spPr/>
    </dgm:pt>
    <dgm:pt modelId="{79E469E3-CC67-4524-B812-BD84E6D4058D}" type="pres">
      <dgm:prSet presAssocID="{3FF0D086-988F-49D2-9315-2F3A1D42A41A}" presName="parentText" presStyleLbl="node1" presStyleIdx="6" presStyleCnt="7">
        <dgm:presLayoutVars>
          <dgm:chMax val="0"/>
          <dgm:bulletEnabled val="1"/>
        </dgm:presLayoutVars>
      </dgm:prSet>
      <dgm:spPr/>
    </dgm:pt>
  </dgm:ptLst>
  <dgm:cxnLst>
    <dgm:cxn modelId="{FBA4A89F-1B78-4A91-9E10-A3498EB60C88}" srcId="{B3D657EB-B62A-4551-A7B7-0D1EEEC599C6}" destId="{14B754F2-08A0-4270-8AE0-3BFB7B4E7E57}" srcOrd="5" destOrd="0" parTransId="{B5276F74-C944-4BBA-AA82-E5E16B1744B0}" sibTransId="{5E43934A-5597-4344-B42F-C20EDC37E8A8}"/>
    <dgm:cxn modelId="{19BA8FB1-CAAA-48AB-A090-61252D25CB80}" type="presOf" srcId="{2213081D-923E-404C-A8C9-DBABE7AEE19D}" destId="{83B82782-FF99-40E3-9129-2AE303788C05}" srcOrd="0" destOrd="0" presId="urn:microsoft.com/office/officeart/2005/8/layout/vList2"/>
    <dgm:cxn modelId="{D2308B8C-AF28-4B7B-93A5-8453A478451E}" type="presOf" srcId="{5C6B64C8-F35A-4D8B-AC86-083B1739F2E9}" destId="{0456B1D5-4B32-488E-8AED-0C24CCDD2D1C}" srcOrd="0" destOrd="0" presId="urn:microsoft.com/office/officeart/2005/8/layout/vList2"/>
    <dgm:cxn modelId="{345ACB86-2693-4343-90C0-5B91D6084C7E}" type="presOf" srcId="{14B754F2-08A0-4270-8AE0-3BFB7B4E7E57}" destId="{CF5EAC62-EBDA-486D-B448-D5456E7483C5}" srcOrd="0" destOrd="0" presId="urn:microsoft.com/office/officeart/2005/8/layout/vList2"/>
    <dgm:cxn modelId="{BED9A717-7094-480B-AB39-B3DFD077DE2C}" srcId="{B3D657EB-B62A-4551-A7B7-0D1EEEC599C6}" destId="{AC117678-A036-4CD9-B47F-84543AC33619}" srcOrd="4" destOrd="0" parTransId="{4085F7AE-EF7E-4882-9051-9CFE241B14D5}" sibTransId="{74FDEB8B-C150-435C-8194-1F158C108DBF}"/>
    <dgm:cxn modelId="{7EE01B73-796E-49C8-9A55-84B10C280826}" srcId="{B3D657EB-B62A-4551-A7B7-0D1EEEC599C6}" destId="{2213081D-923E-404C-A8C9-DBABE7AEE19D}" srcOrd="0" destOrd="0" parTransId="{19CCE50F-C765-45F6-9EBE-AA70D55DD972}" sibTransId="{69BA207F-A2EA-4554-B2E4-FFB66622CA92}"/>
    <dgm:cxn modelId="{6B35691D-F98D-4D95-802A-A2736B43D252}" type="presOf" srcId="{3FF0D086-988F-49D2-9315-2F3A1D42A41A}" destId="{79E469E3-CC67-4524-B812-BD84E6D4058D}" srcOrd="0" destOrd="0" presId="urn:microsoft.com/office/officeart/2005/8/layout/vList2"/>
    <dgm:cxn modelId="{6696B9FC-A986-4008-B8CA-2C6C5D3CDE58}" type="presOf" srcId="{EC09CFED-DAF4-42E1-B465-98E64E526B87}" destId="{3D0951D4-891A-4951-AC26-438529D0702D}" srcOrd="0" destOrd="0" presId="urn:microsoft.com/office/officeart/2005/8/layout/vList2"/>
    <dgm:cxn modelId="{7AF0C1C3-51BB-4DCC-BCBD-19DBC38DBAFD}" type="presOf" srcId="{B3D657EB-B62A-4551-A7B7-0D1EEEC599C6}" destId="{CDA5CC13-90EE-40CC-A4A3-7E4F476461F5}" srcOrd="0" destOrd="0" presId="urn:microsoft.com/office/officeart/2005/8/layout/vList2"/>
    <dgm:cxn modelId="{89C113CA-1E09-4920-8724-4472554183B9}" srcId="{B3D657EB-B62A-4551-A7B7-0D1EEEC599C6}" destId="{EC09CFED-DAF4-42E1-B465-98E64E526B87}" srcOrd="3" destOrd="0" parTransId="{882B045B-88F4-4DF6-B7A7-506AFCE254F6}" sibTransId="{B68C850A-A3F1-4F1C-8B28-E9B960545F12}"/>
    <dgm:cxn modelId="{406B8C09-7E13-480F-837B-B717A20B68FE}" type="presOf" srcId="{F8487DF6-26AB-4447-8748-366712B08E5D}" destId="{EFDAA3A8-AA25-4B75-B19E-07AF733BDFF9}" srcOrd="0" destOrd="0" presId="urn:microsoft.com/office/officeart/2005/8/layout/vList2"/>
    <dgm:cxn modelId="{8B7D3EC2-7667-4680-A02C-6535F9AE994A}" srcId="{B3D657EB-B62A-4551-A7B7-0D1EEEC599C6}" destId="{5C6B64C8-F35A-4D8B-AC86-083B1739F2E9}" srcOrd="2" destOrd="0" parTransId="{85275E0D-C785-4270-9926-2F666C948FCC}" sibTransId="{C5A2858C-D2E1-48C6-93D6-F3FD350D6AAF}"/>
    <dgm:cxn modelId="{E538A198-5088-456E-B6E5-A7C174920CC8}" type="presOf" srcId="{AC117678-A036-4CD9-B47F-84543AC33619}" destId="{DC88C984-A852-4AAA-B221-E2A356455B51}" srcOrd="0" destOrd="0" presId="urn:microsoft.com/office/officeart/2005/8/layout/vList2"/>
    <dgm:cxn modelId="{D7BC58DB-5C53-4A31-B4F1-C0C3C68F5688}" srcId="{B3D657EB-B62A-4551-A7B7-0D1EEEC599C6}" destId="{F8487DF6-26AB-4447-8748-366712B08E5D}" srcOrd="1" destOrd="0" parTransId="{0AB133B9-2AD1-492C-9DB3-70D0BF117837}" sibTransId="{7409503A-DFCC-426D-91E1-6C37E73E0DC5}"/>
    <dgm:cxn modelId="{766243F5-29A5-4794-B90F-D9DC70F5D5E8}" srcId="{B3D657EB-B62A-4551-A7B7-0D1EEEC599C6}" destId="{3FF0D086-988F-49D2-9315-2F3A1D42A41A}" srcOrd="6" destOrd="0" parTransId="{7702BC30-F7A7-4C84-8B14-2116443A4EB5}" sibTransId="{EBB92856-E5BB-40F4-B014-00E13E0E6C82}"/>
    <dgm:cxn modelId="{D37A78C6-28A6-4F81-9A6D-A41FCAD222C4}" type="presParOf" srcId="{CDA5CC13-90EE-40CC-A4A3-7E4F476461F5}" destId="{83B82782-FF99-40E3-9129-2AE303788C05}" srcOrd="0" destOrd="0" presId="urn:microsoft.com/office/officeart/2005/8/layout/vList2"/>
    <dgm:cxn modelId="{9975BB17-169A-45AF-BE61-5C2E91D38770}" type="presParOf" srcId="{CDA5CC13-90EE-40CC-A4A3-7E4F476461F5}" destId="{D6658FEA-584E-4CCC-A1B3-1E598DB97697}" srcOrd="1" destOrd="0" presId="urn:microsoft.com/office/officeart/2005/8/layout/vList2"/>
    <dgm:cxn modelId="{11BAF5FE-B1CA-480B-8247-16F0927228E8}" type="presParOf" srcId="{CDA5CC13-90EE-40CC-A4A3-7E4F476461F5}" destId="{EFDAA3A8-AA25-4B75-B19E-07AF733BDFF9}" srcOrd="2" destOrd="0" presId="urn:microsoft.com/office/officeart/2005/8/layout/vList2"/>
    <dgm:cxn modelId="{903D57F2-8B06-4BD2-A826-48F7D6EEA01D}" type="presParOf" srcId="{CDA5CC13-90EE-40CC-A4A3-7E4F476461F5}" destId="{2F544AF3-4760-46AF-8EA0-673890541829}" srcOrd="3" destOrd="0" presId="urn:microsoft.com/office/officeart/2005/8/layout/vList2"/>
    <dgm:cxn modelId="{94989521-9FDE-42B6-BB6A-38E9406E96C0}" type="presParOf" srcId="{CDA5CC13-90EE-40CC-A4A3-7E4F476461F5}" destId="{0456B1D5-4B32-488E-8AED-0C24CCDD2D1C}" srcOrd="4" destOrd="0" presId="urn:microsoft.com/office/officeart/2005/8/layout/vList2"/>
    <dgm:cxn modelId="{337BA4C9-A517-4175-B1B5-1468E4CF1524}" type="presParOf" srcId="{CDA5CC13-90EE-40CC-A4A3-7E4F476461F5}" destId="{D88EDCE5-4376-4C75-9D36-98CCB1ED2F60}" srcOrd="5" destOrd="0" presId="urn:microsoft.com/office/officeart/2005/8/layout/vList2"/>
    <dgm:cxn modelId="{BB757D07-B1A4-4B74-AF23-17AD08913A6C}" type="presParOf" srcId="{CDA5CC13-90EE-40CC-A4A3-7E4F476461F5}" destId="{3D0951D4-891A-4951-AC26-438529D0702D}" srcOrd="6" destOrd="0" presId="urn:microsoft.com/office/officeart/2005/8/layout/vList2"/>
    <dgm:cxn modelId="{22516887-46DB-4C54-BD54-F774CE44F283}" type="presParOf" srcId="{CDA5CC13-90EE-40CC-A4A3-7E4F476461F5}" destId="{2D713BFB-30B9-4B55-BCF2-25E582983025}" srcOrd="7" destOrd="0" presId="urn:microsoft.com/office/officeart/2005/8/layout/vList2"/>
    <dgm:cxn modelId="{B9AA404E-778B-43F9-A08E-2585786ACA8E}" type="presParOf" srcId="{CDA5CC13-90EE-40CC-A4A3-7E4F476461F5}" destId="{DC88C984-A852-4AAA-B221-E2A356455B51}" srcOrd="8" destOrd="0" presId="urn:microsoft.com/office/officeart/2005/8/layout/vList2"/>
    <dgm:cxn modelId="{EC93C5BD-4F37-4EBA-BE37-29BA00A1799C}" type="presParOf" srcId="{CDA5CC13-90EE-40CC-A4A3-7E4F476461F5}" destId="{B85DF91E-AD6A-4CED-AF70-1AED6E6A7485}" srcOrd="9" destOrd="0" presId="urn:microsoft.com/office/officeart/2005/8/layout/vList2"/>
    <dgm:cxn modelId="{93C79ACF-53F5-4CB3-9641-320AB42864C3}" type="presParOf" srcId="{CDA5CC13-90EE-40CC-A4A3-7E4F476461F5}" destId="{CF5EAC62-EBDA-486D-B448-D5456E7483C5}" srcOrd="10" destOrd="0" presId="urn:microsoft.com/office/officeart/2005/8/layout/vList2"/>
    <dgm:cxn modelId="{060C2646-BB6A-4621-832B-2AE72E33F4C9}" type="presParOf" srcId="{CDA5CC13-90EE-40CC-A4A3-7E4F476461F5}" destId="{6DCFAD58-B95C-4105-8104-C9EAFC689A5A}" srcOrd="11" destOrd="0" presId="urn:microsoft.com/office/officeart/2005/8/layout/vList2"/>
    <dgm:cxn modelId="{6160D036-9418-402D-B492-3B526CD1EF3C}" type="presParOf" srcId="{CDA5CC13-90EE-40CC-A4A3-7E4F476461F5}" destId="{79E469E3-CC67-4524-B812-BD84E6D4058D}" srcOrd="12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3B701E8-A016-45BF-A5E6-0B1C702C595E}">
      <dsp:nvSpPr>
        <dsp:cNvPr id="0" name=""/>
        <dsp:cNvSpPr/>
      </dsp:nvSpPr>
      <dsp:spPr>
        <a:xfrm rot="5400000">
          <a:off x="5215438" y="-1630205"/>
          <a:ext cx="2114550" cy="5903730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8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составление сметы и эскизов проектов</a:t>
          </a:r>
          <a:endParaRPr lang="ru-RU" sz="18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8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выявление собственных ресурсов для реализации проекта (сбор и заготовка семян), заготовка тары и посадочного материала для рассады</a:t>
          </a:r>
          <a:endParaRPr lang="ru-RU" sz="18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8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заготовка земли, грунта и пиломатериала</a:t>
          </a:r>
          <a:endParaRPr lang="ru-RU" sz="18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8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планировка клумб, изготовление клумб</a:t>
          </a:r>
          <a:endParaRPr lang="ru-RU" sz="18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 rot="-5400000">
        <a:off x="3320848" y="367609"/>
        <a:ext cx="5800506" cy="1908102"/>
      </dsp:txXfrm>
    </dsp:sp>
    <dsp:sp modelId="{66A55D4F-778D-4B7F-B809-A0C2C31092F9}">
      <dsp:nvSpPr>
        <dsp:cNvPr id="0" name=""/>
        <dsp:cNvSpPr/>
      </dsp:nvSpPr>
      <dsp:spPr>
        <a:xfrm>
          <a:off x="0" y="66"/>
          <a:ext cx="3320848" cy="2643187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47625" rIns="95250" bIns="4762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500" kern="1200" dirty="0" smtClean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Работа со спонсорами (администрация)</a:t>
          </a:r>
          <a:endParaRPr lang="ru-RU" sz="2500" kern="1200" dirty="0">
            <a:solidFill>
              <a:schemeClr val="accent2">
                <a:lumMod val="50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>
        <a:off x="129030" y="129096"/>
        <a:ext cx="3062788" cy="2385127"/>
      </dsp:txXfrm>
    </dsp:sp>
    <dsp:sp modelId="{8EEB8D86-F47D-4036-8D62-64EA25178EB4}">
      <dsp:nvSpPr>
        <dsp:cNvPr id="0" name=""/>
        <dsp:cNvSpPr/>
      </dsp:nvSpPr>
      <dsp:spPr>
        <a:xfrm rot="5400000">
          <a:off x="5050577" y="1145141"/>
          <a:ext cx="2444271" cy="5903730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8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практикум «Жизнь растений» от семечка до взрослого растения</a:t>
          </a:r>
          <a:endParaRPr lang="ru-RU" sz="18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8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практическое занятие-посадка семян</a:t>
          </a:r>
          <a:endParaRPr lang="ru-RU" sz="18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8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дневник наблюдения</a:t>
          </a:r>
          <a:endParaRPr lang="ru-RU" sz="18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8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знакомство с этапами ухода (полив, подкормка, пикировка, перевалка) и применение знаний на практике</a:t>
          </a:r>
          <a:endParaRPr lang="ru-RU" sz="18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8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высадка рассады в грунт</a:t>
          </a:r>
          <a:endParaRPr lang="ru-RU" sz="18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8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уход за цветами в условиях улицы</a:t>
          </a:r>
          <a:endParaRPr lang="ru-RU" sz="18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 rot="-5400000">
        <a:off x="3320848" y="2994190"/>
        <a:ext cx="5784411" cy="2205633"/>
      </dsp:txXfrm>
    </dsp:sp>
    <dsp:sp modelId="{B034B237-D6F5-44D7-8A4A-6DBA4614E34B}">
      <dsp:nvSpPr>
        <dsp:cNvPr id="0" name=""/>
        <dsp:cNvSpPr/>
      </dsp:nvSpPr>
      <dsp:spPr>
        <a:xfrm>
          <a:off x="0" y="2775413"/>
          <a:ext cx="3320848" cy="2643187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47625" rIns="95250" bIns="4762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500" kern="1200" dirty="0" smtClean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Знакомство воспитанников с декоративными растениями, которые можно вырастить в нашей местности</a:t>
          </a:r>
          <a:endParaRPr lang="ru-RU" sz="2500" kern="1200" dirty="0">
            <a:solidFill>
              <a:schemeClr val="accent2">
                <a:lumMod val="50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>
        <a:off x="129030" y="2904443"/>
        <a:ext cx="3062788" cy="2385127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1AA24C3-23C1-4A43-9118-762E95C46F36}">
      <dsp:nvSpPr>
        <dsp:cNvPr id="0" name=""/>
        <dsp:cNvSpPr/>
      </dsp:nvSpPr>
      <dsp:spPr>
        <a:xfrm rot="5400000">
          <a:off x="5047925" y="-1516373"/>
          <a:ext cx="2292344" cy="5829738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9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создание инициативной группы</a:t>
          </a:r>
          <a:endParaRPr lang="ru-RU" sz="19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9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осмотр и анализ территории</a:t>
          </a:r>
          <a:endParaRPr lang="ru-RU" sz="19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9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сбор информации и проведение круглого стола (по решению данного вопроса)</a:t>
          </a:r>
          <a:endParaRPr lang="ru-RU" sz="19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9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распределение участков благоустройства между участниками проекта</a:t>
          </a:r>
          <a:endParaRPr lang="ru-RU" sz="19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9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контроль над этапами проекта</a:t>
          </a:r>
          <a:endParaRPr lang="ru-RU" sz="19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 rot="-5400000">
        <a:off x="3279229" y="364226"/>
        <a:ext cx="5717835" cy="2068538"/>
      </dsp:txXfrm>
    </dsp:sp>
    <dsp:sp modelId="{13363C7A-DEA8-4510-94E9-EFD059AE4DE8}">
      <dsp:nvSpPr>
        <dsp:cNvPr id="0" name=""/>
        <dsp:cNvSpPr/>
      </dsp:nvSpPr>
      <dsp:spPr>
        <a:xfrm>
          <a:off x="0" y="69"/>
          <a:ext cx="3279228" cy="2796851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47625" rIns="95250" bIns="4762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500" kern="1200" dirty="0" smtClean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Проработка  вариантов успешного взаимодействия по благоустройству между участниками процесса</a:t>
          </a:r>
          <a:endParaRPr lang="ru-RU" sz="2500" kern="1200" dirty="0">
            <a:solidFill>
              <a:schemeClr val="accent2">
                <a:lumMod val="50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>
        <a:off x="136531" y="136600"/>
        <a:ext cx="3006166" cy="2523789"/>
      </dsp:txXfrm>
    </dsp:sp>
    <dsp:sp modelId="{1AA71B29-C5B8-48F6-AFA5-B96486C14ABB}">
      <dsp:nvSpPr>
        <dsp:cNvPr id="0" name=""/>
        <dsp:cNvSpPr/>
      </dsp:nvSpPr>
      <dsp:spPr>
        <a:xfrm rot="5400000">
          <a:off x="5075356" y="1420320"/>
          <a:ext cx="2237481" cy="5829738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9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фотовыставка</a:t>
          </a:r>
          <a:endParaRPr lang="ru-RU" sz="19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9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конкурс лучшая клумба</a:t>
          </a:r>
          <a:endParaRPr lang="ru-RU" sz="19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9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лучший агроном</a:t>
          </a:r>
          <a:endParaRPr lang="ru-RU" sz="19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 rot="-5400000">
        <a:off x="3279228" y="3325674"/>
        <a:ext cx="5720513" cy="2019031"/>
      </dsp:txXfrm>
    </dsp:sp>
    <dsp:sp modelId="{4E0F4880-C376-47C2-A968-30B6C7D9D6D4}">
      <dsp:nvSpPr>
        <dsp:cNvPr id="0" name=""/>
        <dsp:cNvSpPr/>
      </dsp:nvSpPr>
      <dsp:spPr>
        <a:xfrm>
          <a:off x="0" y="2936764"/>
          <a:ext cx="3279228" cy="2796851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47625" rIns="95250" bIns="4762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500" kern="1200" dirty="0" smtClean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Формирование позитивного сознания от получения результата по реализации проекта</a:t>
          </a:r>
          <a:endParaRPr lang="ru-RU" sz="2500" kern="1200" dirty="0">
            <a:solidFill>
              <a:schemeClr val="accent2">
                <a:lumMod val="50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>
        <a:off x="136531" y="3073295"/>
        <a:ext cx="3006166" cy="2523789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3B82782-FF99-40E3-9129-2AE303788C05}">
      <dsp:nvSpPr>
        <dsp:cNvPr id="0" name=""/>
        <dsp:cNvSpPr/>
      </dsp:nvSpPr>
      <dsp:spPr>
        <a:xfrm>
          <a:off x="0" y="33646"/>
          <a:ext cx="8137562" cy="673920"/>
        </a:xfrm>
        <a:prstGeom prst="roundRect">
          <a:avLst/>
        </a:prstGeom>
        <a:solidFill>
          <a:schemeClr val="accent2">
            <a:lumMod val="20000"/>
            <a:lumOff val="8000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b="1" kern="1200" dirty="0" smtClean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материалы для клумб</a:t>
          </a:r>
          <a:endParaRPr lang="ru-RU" sz="1800" b="1" kern="1200" dirty="0">
            <a:solidFill>
              <a:schemeClr val="accent2">
                <a:lumMod val="50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>
        <a:off x="32898" y="66544"/>
        <a:ext cx="8071766" cy="608124"/>
      </dsp:txXfrm>
    </dsp:sp>
    <dsp:sp modelId="{EFDAA3A8-AA25-4B75-B19E-07AF733BDFF9}">
      <dsp:nvSpPr>
        <dsp:cNvPr id="0" name=""/>
        <dsp:cNvSpPr/>
      </dsp:nvSpPr>
      <dsp:spPr>
        <a:xfrm>
          <a:off x="0" y="811246"/>
          <a:ext cx="8137562" cy="673920"/>
        </a:xfrm>
        <a:prstGeom prst="roundRect">
          <a:avLst/>
        </a:prstGeom>
        <a:solidFill>
          <a:schemeClr val="accent2">
            <a:lumMod val="20000"/>
            <a:lumOff val="8000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b="1" kern="1200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грунт для рассады</a:t>
          </a:r>
          <a:endParaRPr lang="ru-RU" b="1" kern="1200" dirty="0">
            <a:solidFill>
              <a:schemeClr val="accent2">
                <a:lumMod val="50000"/>
              </a:schemeClr>
            </a:solidFill>
          </a:endParaRPr>
        </a:p>
      </dsp:txBody>
      <dsp:txXfrm>
        <a:off x="32898" y="844144"/>
        <a:ext cx="8071766" cy="608124"/>
      </dsp:txXfrm>
    </dsp:sp>
    <dsp:sp modelId="{0456B1D5-4B32-488E-8AED-0C24CCDD2D1C}">
      <dsp:nvSpPr>
        <dsp:cNvPr id="0" name=""/>
        <dsp:cNvSpPr/>
      </dsp:nvSpPr>
      <dsp:spPr>
        <a:xfrm>
          <a:off x="0" y="1588846"/>
          <a:ext cx="8137562" cy="673920"/>
        </a:xfrm>
        <a:prstGeom prst="roundRect">
          <a:avLst/>
        </a:prstGeom>
        <a:solidFill>
          <a:schemeClr val="accent2">
            <a:lumMod val="20000"/>
            <a:lumOff val="8000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b="1" kern="1200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земля для грядок</a:t>
          </a:r>
          <a:endParaRPr lang="ru-RU" b="1" kern="1200" dirty="0">
            <a:solidFill>
              <a:schemeClr val="accent2">
                <a:lumMod val="50000"/>
              </a:schemeClr>
            </a:solidFill>
          </a:endParaRPr>
        </a:p>
      </dsp:txBody>
      <dsp:txXfrm>
        <a:off x="32898" y="1621744"/>
        <a:ext cx="8071766" cy="608124"/>
      </dsp:txXfrm>
    </dsp:sp>
    <dsp:sp modelId="{3D0951D4-891A-4951-AC26-438529D0702D}">
      <dsp:nvSpPr>
        <dsp:cNvPr id="0" name=""/>
        <dsp:cNvSpPr/>
      </dsp:nvSpPr>
      <dsp:spPr>
        <a:xfrm>
          <a:off x="0" y="2366446"/>
          <a:ext cx="8137562" cy="673920"/>
        </a:xfrm>
        <a:prstGeom prst="roundRect">
          <a:avLst/>
        </a:prstGeom>
        <a:solidFill>
          <a:schemeClr val="accent2">
            <a:lumMod val="20000"/>
            <a:lumOff val="8000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b="1" kern="1200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семена</a:t>
          </a:r>
          <a:endParaRPr lang="ru-RU" b="1" kern="1200" dirty="0">
            <a:solidFill>
              <a:schemeClr val="accent2">
                <a:lumMod val="50000"/>
              </a:schemeClr>
            </a:solidFill>
          </a:endParaRPr>
        </a:p>
      </dsp:txBody>
      <dsp:txXfrm>
        <a:off x="32898" y="2399344"/>
        <a:ext cx="8071766" cy="608124"/>
      </dsp:txXfrm>
    </dsp:sp>
    <dsp:sp modelId="{DC88C984-A852-4AAA-B221-E2A356455B51}">
      <dsp:nvSpPr>
        <dsp:cNvPr id="0" name=""/>
        <dsp:cNvSpPr/>
      </dsp:nvSpPr>
      <dsp:spPr>
        <a:xfrm>
          <a:off x="0" y="3144046"/>
          <a:ext cx="8137562" cy="673920"/>
        </a:xfrm>
        <a:prstGeom prst="roundRect">
          <a:avLst/>
        </a:prstGeom>
        <a:solidFill>
          <a:schemeClr val="accent2">
            <a:lumMod val="20000"/>
            <a:lumOff val="8000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b="1" kern="1200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рассада</a:t>
          </a:r>
          <a:endParaRPr lang="ru-RU" b="1" kern="1200" dirty="0">
            <a:solidFill>
              <a:schemeClr val="accent2">
                <a:lumMod val="50000"/>
              </a:schemeClr>
            </a:solidFill>
          </a:endParaRPr>
        </a:p>
      </dsp:txBody>
      <dsp:txXfrm>
        <a:off x="32898" y="3176944"/>
        <a:ext cx="8071766" cy="608124"/>
      </dsp:txXfrm>
    </dsp:sp>
    <dsp:sp modelId="{CF5EAC62-EBDA-486D-B448-D5456E7483C5}">
      <dsp:nvSpPr>
        <dsp:cNvPr id="0" name=""/>
        <dsp:cNvSpPr/>
      </dsp:nvSpPr>
      <dsp:spPr>
        <a:xfrm>
          <a:off x="0" y="3879605"/>
          <a:ext cx="8137562" cy="673920"/>
        </a:xfrm>
        <a:prstGeom prst="roundRect">
          <a:avLst/>
        </a:prstGeom>
        <a:solidFill>
          <a:schemeClr val="accent2">
            <a:lumMod val="20000"/>
            <a:lumOff val="8000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b="1" kern="1200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посадочный материал,</a:t>
          </a:r>
          <a:endParaRPr lang="ru-RU" b="1" kern="1200" dirty="0">
            <a:solidFill>
              <a:schemeClr val="accent2">
                <a:lumMod val="50000"/>
              </a:schemeClr>
            </a:solidFill>
          </a:endParaRPr>
        </a:p>
      </dsp:txBody>
      <dsp:txXfrm>
        <a:off x="32898" y="3912503"/>
        <a:ext cx="8071766" cy="608124"/>
      </dsp:txXfrm>
    </dsp:sp>
    <dsp:sp modelId="{79E469E3-CC67-4524-B812-BD84E6D4058D}">
      <dsp:nvSpPr>
        <dsp:cNvPr id="0" name=""/>
        <dsp:cNvSpPr/>
      </dsp:nvSpPr>
      <dsp:spPr>
        <a:xfrm>
          <a:off x="0" y="4699246"/>
          <a:ext cx="8137562" cy="673920"/>
        </a:xfrm>
        <a:prstGeom prst="roundRect">
          <a:avLst/>
        </a:prstGeom>
        <a:solidFill>
          <a:schemeClr val="accent2">
            <a:lumMod val="20000"/>
            <a:lumOff val="8000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b="1" kern="1200" dirty="0" smtClean="0">
              <a:solidFill>
                <a:schemeClr val="accent2">
                  <a:lumMod val="50000"/>
                </a:schemeClr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rPr>
            <a:t>инструменты для работы</a:t>
          </a:r>
          <a:endParaRPr lang="ru-RU" b="1" kern="1200" dirty="0">
            <a:solidFill>
              <a:schemeClr val="accent2">
                <a:lumMod val="50000"/>
              </a:schemeClr>
            </a:solidFill>
          </a:endParaRPr>
        </a:p>
      </dsp:txBody>
      <dsp:txXfrm>
        <a:off x="32898" y="4732144"/>
        <a:ext cx="8071766" cy="60812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303642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691454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64022385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6589952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70761484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192222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559401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31828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393178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829813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156197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03025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473175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802126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220240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1225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EA5509-103F-4032-AC71-4460F1B7C24D}" type="datetimeFigureOut">
              <a:rPr lang="ru-RU" smtClean="0"/>
              <a:t>15.11.2023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3F196EE6-1968-402B-998E-1790425A53C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324923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289737" y="241738"/>
            <a:ext cx="6096000" cy="1169551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>
              <a:spcAft>
                <a:spcPts val="0"/>
              </a:spcAft>
            </a:pPr>
            <a:r>
              <a:rPr lang="ru-RU" sz="1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УТВЕРЖДАЮ </a:t>
            </a:r>
            <a:endParaRPr lang="ru-RU" sz="2400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r">
              <a:spcAft>
                <a:spcPts val="0"/>
              </a:spcAft>
            </a:pPr>
            <a:r>
              <a:rPr lang="ru-RU" sz="1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директор ГБУ АО </a:t>
            </a:r>
            <a:endParaRPr lang="ru-RU" sz="2400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r">
              <a:spcAft>
                <a:spcPts val="0"/>
              </a:spcAft>
            </a:pPr>
            <a:r>
              <a:rPr lang="ru-RU" sz="1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«Вельский центр содействия семейному устройству»</a:t>
            </a:r>
            <a:endParaRPr lang="ru-RU" sz="2400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r">
              <a:spcAft>
                <a:spcPts val="0"/>
              </a:spcAft>
            </a:pPr>
            <a:r>
              <a:rPr lang="ru-RU" sz="1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________________Л.Н. Григорьева</a:t>
            </a:r>
            <a:endParaRPr lang="ru-RU" sz="2400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r">
              <a:spcAft>
                <a:spcPts val="0"/>
              </a:spcAft>
            </a:pPr>
            <a:r>
              <a:rPr lang="ru-RU" sz="1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«____»______________2023 г.</a:t>
            </a:r>
            <a:endParaRPr lang="ru-RU" sz="24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756745" y="2021404"/>
            <a:ext cx="9175532" cy="29546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4000" b="1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Проект </a:t>
            </a:r>
            <a:r>
              <a:rPr lang="ru-RU" sz="4000" b="1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4000" b="1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благоустройству и озеленению </a:t>
            </a:r>
            <a:r>
              <a:rPr lang="ru-RU" sz="4000" b="1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территории центра </a:t>
            </a:r>
            <a:r>
              <a:rPr lang="ru-RU" sz="4000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4000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b="1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000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4000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6600" b="1" i="1" dirty="0" smtClean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«УЮТНЫЙ УГОЛОК»</a:t>
            </a:r>
            <a:endParaRPr lang="ru-RU" sz="6600" dirty="0">
              <a:solidFill>
                <a:schemeClr val="accent2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130566" y="5280859"/>
            <a:ext cx="517108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Срок реализации: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 года</a:t>
            </a:r>
          </a:p>
          <a:p>
            <a:pPr algn="just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Возраст детей: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10-18 лет</a:t>
            </a:r>
          </a:p>
          <a:p>
            <a:pPr algn="just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Руководитель: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Заручевская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Елена Владимировна,        воспитатель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79518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30465" y="739638"/>
            <a:ext cx="9380792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Постановка проблемы :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отсутствие благоустройства на территории детского дома;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состояние территории не соответствует эстетическим и экологическим нормам, и не является комфортной и функциональной для воспитанников.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Причины: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недостаточное финансирование по благоустройству;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нет возможностей и способностей у воспитанников участвовать в практической деятельности по благоустройству;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нет четких знаний в экологической сфере;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нет </a:t>
            </a: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представления о том, как красота и уют благоприятно влияют на психологическое состояние человека.</a:t>
            </a:r>
          </a:p>
        </p:txBody>
      </p:sp>
    </p:spTree>
    <p:extLst>
      <p:ext uri="{BB962C8B-B14F-4D97-AF65-F5344CB8AC3E}">
        <p14:creationId xmlns:p14="http://schemas.microsoft.com/office/powerpoint/2010/main" val="9073609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67559" y="718627"/>
            <a:ext cx="9038896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Цель: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Превратить территорию детского дома в уютный уголок, способствующий отдыху и время препровождению воспитанников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Задачи: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изучить финансовые возможности для реализации проекта (привлечение спонсоров, сбор семян среди работников, сотрудничество с питомниками);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создать условия для получения практических навыков по изучению алгоритма выращивания рассады цветов и дальнейшего ухода за ними;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ru-RU" sz="2400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создать стильный облик зоны отдыха на территории детского дома с помощью клумб, привитие эстетического вкуса и релаксирующих возможностей.</a:t>
            </a:r>
            <a:endParaRPr lang="ru-RU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48853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677103" y="154293"/>
            <a:ext cx="305851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ru-RU" sz="28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Мероприятия</a:t>
            </a: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  <a:endParaRPr lang="ru-RU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Схема 3"/>
          <p:cNvGraphicFramePr/>
          <p:nvPr>
            <p:extLst>
              <p:ext uri="{D42A27DB-BD31-4B8C-83A1-F6EECF244321}">
                <p14:modId xmlns:p14="http://schemas.microsoft.com/office/powerpoint/2010/main" val="3974897712"/>
              </p:ext>
            </p:extLst>
          </p:nvPr>
        </p:nvGraphicFramePr>
        <p:xfrm>
          <a:off x="770758" y="898341"/>
          <a:ext cx="9224579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82076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Схема 1"/>
          <p:cNvGraphicFramePr/>
          <p:nvPr>
            <p:extLst>
              <p:ext uri="{D42A27DB-BD31-4B8C-83A1-F6EECF244321}">
                <p14:modId xmlns:p14="http://schemas.microsoft.com/office/powerpoint/2010/main" val="3228391131"/>
              </p:ext>
            </p:extLst>
          </p:nvPr>
        </p:nvGraphicFramePr>
        <p:xfrm>
          <a:off x="728715" y="761707"/>
          <a:ext cx="9108967" cy="573368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798319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504586" y="136810"/>
            <a:ext cx="1638269" cy="523220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pPr algn="r">
              <a:spcAft>
                <a:spcPts val="0"/>
              </a:spcAft>
            </a:pPr>
            <a:r>
              <a:rPr lang="ru-RU" sz="28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Ресурсы</a:t>
            </a: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  <a:endParaRPr lang="ru-RU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11" name="Схема 10"/>
          <p:cNvGraphicFramePr/>
          <p:nvPr>
            <p:extLst>
              <p:ext uri="{D42A27DB-BD31-4B8C-83A1-F6EECF244321}">
                <p14:modId xmlns:p14="http://schemas.microsoft.com/office/powerpoint/2010/main" val="219366602"/>
              </p:ext>
            </p:extLst>
          </p:nvPr>
        </p:nvGraphicFramePr>
        <p:xfrm>
          <a:off x="1506515" y="923058"/>
          <a:ext cx="8137562" cy="540681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984957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341676" y="1067828"/>
            <a:ext cx="6674681" cy="1477328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>
              <a:spcAft>
                <a:spcPts val="0"/>
              </a:spcAft>
            </a:pPr>
            <a:endParaRPr lang="ru-RU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ru-RU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новые клумбы и зоны для эффективного отдыха воспитанников </a:t>
            </a:r>
            <a:endParaRPr lang="ru-RU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</a:pPr>
            <a:endParaRPr lang="ru-RU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 </a:t>
            </a:r>
            <a:endParaRPr lang="ru-RU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444172" y="1719837"/>
            <a:ext cx="148066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Продукт:</a:t>
            </a:r>
            <a:endParaRPr lang="ru-RU" sz="2400" b="1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Стрелка вправо 3"/>
          <p:cNvSpPr/>
          <p:nvPr/>
        </p:nvSpPr>
        <p:spPr>
          <a:xfrm>
            <a:off x="2390865" y="1763165"/>
            <a:ext cx="588579" cy="37501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Прямоугольник 4"/>
          <p:cNvSpPr/>
          <p:nvPr/>
        </p:nvSpPr>
        <p:spPr>
          <a:xfrm>
            <a:off x="-41057" y="3881853"/>
            <a:ext cx="2451120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Критерии </a:t>
            </a:r>
          </a:p>
          <a:p>
            <a:pPr algn="ctr"/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эффективности:</a:t>
            </a:r>
            <a:endParaRPr lang="ru-RU" sz="2400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3407552" y="3805892"/>
            <a:ext cx="6542927" cy="1477328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endParaRPr lang="ru-RU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ru-RU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территория станет ухоженной и более привлекательной для прогулок и отдыха</a:t>
            </a:r>
          </a:p>
          <a:p>
            <a:pPr>
              <a:spcAft>
                <a:spcPts val="0"/>
              </a:spcAft>
            </a:pPr>
            <a:endParaRPr lang="ru-RU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Стрелка вправо 6"/>
          <p:cNvSpPr/>
          <p:nvPr/>
        </p:nvSpPr>
        <p:spPr>
          <a:xfrm>
            <a:off x="2390864" y="4031046"/>
            <a:ext cx="588579" cy="37501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97471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94288" y="140053"/>
            <a:ext cx="9637985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План первого этапа проекта по благоустройству </a:t>
            </a:r>
          </a:p>
          <a:p>
            <a:pPr algn="ctr"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 озеленению территории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«Уютный уголок»</a:t>
            </a:r>
            <a:endParaRPr lang="ru-RU" sz="24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1170848"/>
              </p:ext>
            </p:extLst>
          </p:nvPr>
        </p:nvGraphicFramePr>
        <p:xfrm>
          <a:off x="714832" y="1121236"/>
          <a:ext cx="9138554" cy="555559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609280"/>
                <a:gridCol w="3538875"/>
                <a:gridCol w="2798876"/>
                <a:gridCol w="1191523"/>
              </a:tblGrid>
              <a:tr h="33681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Название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Содержание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Участники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Сроки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154663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1.Обсуждение </a:t>
                      </a: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 разработка проекта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Создание инициативной группы, проведение «круглого стола»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Администрация, педагоги, специалисты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Декабрь-январь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148914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 Создание эскиза и его утверждение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Творческое задание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Заручевская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Е.В.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Январь-февраль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188694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3. Изучение теории, выявление собственных ресурсов, составление сметы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Выбор растений для непрерывного цветения, срока посадки растений. Сбор тары для рассады. Сбор семян. Составление сметы</a:t>
                      </a:r>
                      <a:endParaRPr lang="ru-RU" sz="18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Воспитанники детского дома и </a:t>
                      </a:r>
                      <a:r>
                        <a:rPr lang="ru-RU" sz="18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Заручевская</a:t>
                      </a: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Е.В.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Февраль-март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974805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1671145" y="152428"/>
            <a:ext cx="7514896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План первого этапа проекта по благоустройству </a:t>
            </a:r>
          </a:p>
          <a:p>
            <a:pPr algn="ctr"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 озеленению территории</a:t>
            </a:r>
            <a:r>
              <a:rPr lang="ru-RU" sz="24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«Уютный уголок»</a:t>
            </a:r>
            <a:endParaRPr lang="ru-RU" sz="24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1371568"/>
              </p:ext>
            </p:extLst>
          </p:nvPr>
        </p:nvGraphicFramePr>
        <p:xfrm>
          <a:off x="669206" y="1172334"/>
          <a:ext cx="9346163" cy="510878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783538"/>
                <a:gridCol w="3481573"/>
                <a:gridCol w="2862460"/>
                <a:gridCol w="1218592"/>
              </a:tblGrid>
              <a:tr h="37676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Название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90C226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Содержание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90C226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Участники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90C226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Сроки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90C226"/>
                    </a:solidFill>
                  </a:tcPr>
                </a:tc>
              </a:tr>
              <a:tr h="3380004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4.Организация </a:t>
                      </a: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деятельности </a:t>
                      </a:r>
                      <a:r>
                        <a:rPr lang="ru-RU" sz="1800" dirty="0" smtClean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</a:t>
                      </a:r>
                      <a:r>
                        <a:rPr lang="ru-RU" sz="1800" baseline="0" dirty="0" smtClean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800" dirty="0" smtClean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выращиванию </a:t>
                      </a: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рассады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 заготовка семян и тары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 заготовка грунта для рассады. заготовка земли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3. высаживание семян на рассаду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4. уход за рассадой (рыхление, полив, подкормка)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5. контроль за выращиванием рассады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6. пикировка и перевалка рассады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 </a:t>
                      </a:r>
                      <a:r>
                        <a:rPr lang="ru-RU" sz="1800" b="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Заручевская</a:t>
                      </a: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Е.В.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 Администрация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3. 3-я группа и все желающие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4. Воспитатели и </a:t>
                      </a:r>
                      <a:r>
                        <a:rPr lang="ru-RU" sz="1800" b="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Заручевская</a:t>
                      </a: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Е.В.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5. </a:t>
                      </a:r>
                      <a:r>
                        <a:rPr lang="ru-RU" sz="1800" b="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Заручевская</a:t>
                      </a: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Е.В.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6. Воспитатели и </a:t>
                      </a:r>
                      <a:r>
                        <a:rPr lang="ru-RU" sz="1800" b="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Заручевская</a:t>
                      </a: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Е.В.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7. ребята и воспитатели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8. администрация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9. </a:t>
                      </a:r>
                      <a:r>
                        <a:rPr lang="ru-RU" sz="1800" b="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Заручевская</a:t>
                      </a: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Е.В. и ребята</a:t>
                      </a:r>
                      <a:endParaRPr lang="ru-RU" sz="18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1.Февраль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2.Февраль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3.Март-апрель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4.Март-июнь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5.Март-июнь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6.Март-апрель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7.Май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8.Май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9.Май -июнь</a:t>
                      </a:r>
                      <a:endParaRPr lang="ru-RU" sz="18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120300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accent2">
                              <a:lumMod val="5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5.Работа по озеленению на территории</a:t>
                      </a:r>
                      <a:endParaRPr lang="ru-RU" sz="1800" dirty="0"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 подготовка грядок на территории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 заготовка земли для грядок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3. высадка цветов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6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6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523934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Грань">
  <a:themeElements>
    <a:clrScheme name="Грань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Грань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рань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68</TotalTime>
  <Words>631</Words>
  <Application>Microsoft Office PowerPoint</Application>
  <PresentationFormat>Широкоэкранный</PresentationFormat>
  <Paragraphs>122</Paragraphs>
  <Slides>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5" baseType="lpstr">
      <vt:lpstr>Arial</vt:lpstr>
      <vt:lpstr>Calibri</vt:lpstr>
      <vt:lpstr>Times New Roman</vt:lpstr>
      <vt:lpstr>Trebuchet MS</vt:lpstr>
      <vt:lpstr>Wingdings 3</vt:lpstr>
      <vt:lpstr>Грань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проект   «УЮТНЫЙ УГОЛОК»</dc:title>
  <dc:creator>swetu</dc:creator>
  <cp:lastModifiedBy>swetu</cp:lastModifiedBy>
  <cp:revision>8</cp:revision>
  <dcterms:created xsi:type="dcterms:W3CDTF">2023-11-15T09:26:09Z</dcterms:created>
  <dcterms:modified xsi:type="dcterms:W3CDTF">2023-11-15T10:34:21Z</dcterms:modified>
</cp:coreProperties>
</file>

<file path=docProps/thumbnail.jpeg>
</file>