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8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1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53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02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9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57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6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7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4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9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1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5714-0AB1-4329-A354-20630A72325A}" type="datetimeFigureOut">
              <a:rPr lang="ru-RU" smtClean="0"/>
              <a:t>11.05.2025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3D995-80EF-4885-A1E5-F7D6FFA8F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14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260" y="3656804"/>
            <a:ext cx="64383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</a:t>
            </a:r>
          </a:p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ГОРОДА-ГЕРОЯ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СЕВАСТОПОЛЬ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98" y="1105169"/>
            <a:ext cx="7590178" cy="18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6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84" y="651353"/>
            <a:ext cx="10309032" cy="582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94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89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6910" y="238267"/>
            <a:ext cx="12075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16.01.2025 N 28 "О проведении в Российской Федерации Года защитника Отечества"</a:t>
            </a:r>
            <a:endParaRPr lang="ru-RU" sz="2400" b="1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910" y="1234478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РОССИЙСКОЙ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В РОССИЙСКОЙ ФЕДЕРАЦИИ ГОДА ЗАЩИТНИКА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</a:t>
            </a:r>
          </a:p>
          <a:p>
            <a:pPr algn="ct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сохранения исторической памяти, в ознаменование 80-летия Победы в Великой Отечественной войне 1941 - 1945 годов, в благодарность ветеранам и признавая подвиг участников специальной военной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операции…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20" y="3437788"/>
            <a:ext cx="5743689" cy="322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5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2915" y="1064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30" y="296580"/>
            <a:ext cx="7147924" cy="35739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870542"/>
            <a:ext cx="71774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Солёные волны стремятся на берег,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прибрежной воде оседает песок,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дюнах коряги и корни растений,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Накренена баржа на отмели в бок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Турецкий султан, а за ним пол Европы,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Британия, Франция, с силой морской,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Осадным кольцом окружён Севастополь,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впишет свой подвиг «отдельной строкой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»…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Галкин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77414" y="3886581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был не бой, то была битва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Фашисткой злобы против русского добра,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 не могла помочь молитва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сраженье до последнего бойца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Севастополе славяне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показали русский дух,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Поднявшись в рост, как великаны,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там никто не поднял к верху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рук…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Балуев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</a:t>
            </a:r>
          </a:p>
        </p:txBody>
      </p:sp>
    </p:spTree>
    <p:extLst>
      <p:ext uri="{BB962C8B-B14F-4D97-AF65-F5344CB8AC3E}">
        <p14:creationId xmlns:p14="http://schemas.microsoft.com/office/powerpoint/2010/main" val="325254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ПЕРВОЙ ОБОРОНЫ СЕВАСТОПОЛЯ (1854-1855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63" y="624503"/>
            <a:ext cx="3248415" cy="4203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54488" y="4828334"/>
            <a:ext cx="387471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КОРНИЛОВ 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АЛЕКСЕЕВИ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(организовал оборону Севастополя)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245" y="624503"/>
            <a:ext cx="2932235" cy="4423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9306" y="5047989"/>
            <a:ext cx="2932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НАХИМОВ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ПАВЕЛ СТЕПАНОВИЧ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(руководил обороной Севастополя)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310" y="787341"/>
            <a:ext cx="3018027" cy="35591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15310" y="4502657"/>
            <a:ext cx="30180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ИСТОМИН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начальником оборонительной линии, в которую входил Малахов Курган)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14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37" y="654578"/>
            <a:ext cx="302895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9837" y="5226578"/>
            <a:ext cx="3028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ДАША СЕВАСТОПОЛЬСКАЯ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(сестра милосердия, героиня обороны Севастополя0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ПЕРВОЙ ОБОРОНЫ СЕВАСТОПОЛЯ (1854-1855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202" y="787341"/>
            <a:ext cx="2628900" cy="4352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2202" y="5303104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КОШКА ПЕТР МАРКОВИЧ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(участник обороны Севастополя)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943" y="787341"/>
            <a:ext cx="2576186" cy="3939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81370" y="4770934"/>
            <a:ext cx="2951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ПИРОГОВ НИКОЛАЙ ИВАНОВИЧ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(хирург. Во время осады Севастополя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руководил обучением и работой сестёр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милосердия)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64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ВТОРОЙ ОБОРОНЫ СЕВАСТОПОЛЯ (1941-1942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25" b="15525"/>
          <a:stretch/>
        </p:blipFill>
        <p:spPr>
          <a:xfrm>
            <a:off x="355034" y="624504"/>
            <a:ext cx="2751422" cy="42731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78"/>
          <a:stretch/>
        </p:blipFill>
        <p:spPr>
          <a:xfrm>
            <a:off x="9207139" y="280096"/>
            <a:ext cx="2905530" cy="42695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400"/>
          <a:stretch/>
        </p:blipFill>
        <p:spPr>
          <a:xfrm>
            <a:off x="3647357" y="632240"/>
            <a:ext cx="3342364" cy="43405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9167" y="4897678"/>
            <a:ext cx="3123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 7-ой бригады морской пехоты, которая была создана в августе 1941 года.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5131" y="5038253"/>
            <a:ext cx="3342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летчик, капитан, заместитель командира 2-й эскадрильи 11-го штурмового авиаполка Военно-воздушных сил Черноморского флота, участник обороны Севастополя.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44463" y="4549677"/>
            <a:ext cx="28308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Генерал-майор авиации, организатор  обороны Севастополя. Во время битвы за Севастополь совершил более 100 боевых вылетов. Погиб в апреле 1942 года во время налета немецкой авиации.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99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ВТОРОЙ ОБОРОНЫ СЕВАСТОПОЛЯ (1941-1942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60" b="17860"/>
          <a:stretch/>
        </p:blipFill>
        <p:spPr>
          <a:xfrm>
            <a:off x="158663" y="662846"/>
            <a:ext cx="2634641" cy="42097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308"/>
          <a:stretch/>
        </p:blipFill>
        <p:spPr>
          <a:xfrm>
            <a:off x="9077295" y="787341"/>
            <a:ext cx="2956042" cy="39285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4066" b="18495"/>
          <a:stretch/>
        </p:blipFill>
        <p:spPr>
          <a:xfrm>
            <a:off x="2977663" y="1276408"/>
            <a:ext cx="2264325" cy="31770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8663" y="4910969"/>
            <a:ext cx="26346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обороны Севастополя в 1941-1942 годах; командир 8-ой бригады морской пехоты.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51967" y="4456224"/>
            <a:ext cx="2329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сержант; командир пулеметного расчета 54-го стрелкового полка 25-1 Чапаевской дивизии  Приморской армии Крымского фронта.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9" r="1467" b="18605"/>
          <a:stretch/>
        </p:blipFill>
        <p:spPr>
          <a:xfrm>
            <a:off x="5586608" y="1423182"/>
            <a:ext cx="2342367" cy="29887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24395" y="4495471"/>
            <a:ext cx="23156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Павличенко Л. М.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осады Крыма весной 1942 года служила в Севастополе. Самая успешная женщина-снайпер в мировой истории.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36065" y="4715924"/>
            <a:ext cx="27766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матрос; 25 марта 1942 года спас от гибели корабли в Стрелецкой бухте.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1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659" y="-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ВТОРОЙ ОБОРОНЫ СЕВАСТОПОЛЯ (1941-1942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646079"/>
            <a:ext cx="4162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ЗИНАИДА  ПОДОЛЬСКАЯ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Участница обороны Севастополя в 14 лет была машинистом танка Т-34.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05866"/>
            <a:ext cx="4635875" cy="34697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09794" y="582646"/>
            <a:ext cx="5471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ЮНЫЕ ГЕРОИ БОЛЬШОЙ ВОЙНЫ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382"/>
          <a:stretch/>
        </p:blipFill>
        <p:spPr>
          <a:xfrm>
            <a:off x="9326447" y="624503"/>
            <a:ext cx="2706890" cy="3997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958"/>
          <a:stretch/>
        </p:blipFill>
        <p:spPr>
          <a:xfrm>
            <a:off x="4773534" y="1051028"/>
            <a:ext cx="2695035" cy="39969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48482" y="5075831"/>
            <a:ext cx="2695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августе 1941 года ушел в партизанский отряд. Стал разведчиком. Его последние слова были: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За Родину! За Севастополь!»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1694" y="4724389"/>
            <a:ext cx="26763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Юный участник Великой Отечественной войны, юнга боевых кораблей Черноморского флота, принимал участие в боевых операциях при обороне Севастополя.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43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663" y="162838"/>
            <a:ext cx="1187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 ВТОРОЙ ОБОРОНЫ СЕВАСТОПОЛЯ (1941-1942 Г.Г.)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68877" y="556508"/>
            <a:ext cx="576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ЮНЫЕ ГЕРОИ БОЛЬШОЙ ВОЙНЫ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68878" y="541685"/>
            <a:ext cx="576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ЮНЫЕ ГЕРОИ БОЛЬШОЙ ВОЙНЫ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68877" y="541685"/>
            <a:ext cx="576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ЮНЫЕ ГЕРОИ БОЛЬШОЙ ВОЙНЫ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8682" y="925096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Юным героям войны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Мальчишки-девчонки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 страны!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 до земли поклониться должны: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бились с врагом в тех кровавых боях,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смены стояли в холодных цехах,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поле работали за четверых,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ждали, молились за ваших родных,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тылом надежным были отцам,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Опорой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стали своим матерям,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мстили за павших, вставая с ружьем,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шли в рукопашный за поруганный дом,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связь обеспечивали для партизан,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ангел победы в руки был дан.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из вас не вернулся домой,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кто-то сейчас, слава Богу, живой.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Девчонки-мальчишки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страны!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 до земли поклониться должны!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Наталия Бессонова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76" t="2030" r="2453" b="26255"/>
          <a:stretch/>
        </p:blipFill>
        <p:spPr>
          <a:xfrm>
            <a:off x="9164877" y="393670"/>
            <a:ext cx="2818356" cy="4045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64877" y="4479883"/>
            <a:ext cx="3010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Пионер-герой; участник партизанского движения, действующего в Севастополе; в 13лет становится «сыном полка» 7-ой бригады морской пехоты, командиром которой был Е .И.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идилов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1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646</Words>
  <Application>Microsoft Office PowerPoint</Application>
  <PresentationFormat>Широкоэкранный</PresentationFormat>
  <Paragraphs>89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28</cp:revision>
  <dcterms:created xsi:type="dcterms:W3CDTF">2025-02-15T05:24:29Z</dcterms:created>
  <dcterms:modified xsi:type="dcterms:W3CDTF">2025-05-11T10:32:50Z</dcterms:modified>
</cp:coreProperties>
</file>