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8" r:id="rId4"/>
    <p:sldId id="283" r:id="rId5"/>
    <p:sldId id="284" r:id="rId6"/>
    <p:sldId id="260" r:id="rId7"/>
    <p:sldId id="265" r:id="rId8"/>
    <p:sldId id="288" r:id="rId9"/>
    <p:sldId id="269" r:id="rId10"/>
    <p:sldId id="301" r:id="rId11"/>
    <p:sldId id="270" r:id="rId12"/>
    <p:sldId id="261" r:id="rId13"/>
    <p:sldId id="289" r:id="rId14"/>
    <p:sldId id="276" r:id="rId15"/>
    <p:sldId id="277" r:id="rId16"/>
    <p:sldId id="278" r:id="rId17"/>
    <p:sldId id="298" r:id="rId18"/>
    <p:sldId id="290" r:id="rId19"/>
    <p:sldId id="292" r:id="rId20"/>
    <p:sldId id="293" r:id="rId21"/>
    <p:sldId id="294" r:id="rId22"/>
    <p:sldId id="297" r:id="rId23"/>
    <p:sldId id="295" r:id="rId24"/>
    <p:sldId id="291" r:id="rId25"/>
    <p:sldId id="296" r:id="rId26"/>
    <p:sldId id="299" r:id="rId27"/>
    <p:sldId id="300" r:id="rId28"/>
    <p:sldId id="272" r:id="rId29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tags" Target="tags/tag1.xml" /><Relationship Id="rId31" Type="http://schemas.openxmlformats.org/officeDocument/2006/relationships/presProps" Target="presProps.xml" /><Relationship Id="rId32" Type="http://schemas.openxmlformats.org/officeDocument/2006/relationships/viewProps" Target="viewProps.xml" /><Relationship Id="rId33" Type="http://schemas.openxmlformats.org/officeDocument/2006/relationships/theme" Target="theme/theme1.xml" /><Relationship Id="rId34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48303353-FC0E-44BE-8CA9-B8E8C0D5193A}" type="doc">
      <dgm:prSet loTypeId="urn:microsoft.com/office/officeart/2005/8/layout/radial5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B147F85-9D55-4249-AC79-32A5BE68B586}" type="parTrans" cxnId="{22BC860B-042E-43A1-8B65-0978085FC333}">
      <dgm:prSet/>
      <dgm:spPr/>
      <dgm:t>
        <a:bodyPr/>
        <a:lstStyle/>
        <a:p>
          <a:endParaRPr lang="ru-RU"/>
        </a:p>
      </dgm:t>
    </dgm:pt>
    <dgm:pt modelId="{F209B6C9-B777-445A-B15C-99B5252750AF}">
      <dgm:prSet phldrT="[Текст]" custT="1"/>
      <dgm:spPr/>
      <dgm:t>
        <a:bodyPr/>
        <a:lstStyle/>
        <a:p>
          <a:r>
            <a:rPr lang="ru-RU" sz="1400" b="0" smtClean="0">
              <a:latin typeface="Times New Roman" pitchFamily="18" charset="0"/>
              <a:cs typeface="Times New Roman" pitchFamily="18" charset="0"/>
            </a:rPr>
            <a:t>Дети и родители</a:t>
          </a:r>
          <a:endParaRPr lang="ru-RU" sz="1400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D83E03-546B-4516-A5CA-39E70CC72E60}" type="parTrans" cxnId="{18701FFB-250F-464E-84F3-46404918E890}">
      <dgm:prSet/>
      <dgm:spPr/>
      <dgm:t>
        <a:bodyPr/>
        <a:lstStyle/>
        <a:p>
          <a:endParaRPr lang="ru-RU"/>
        </a:p>
      </dgm:t>
    </dgm:pt>
    <dgm:pt modelId="{4F421968-725E-45C3-9010-72B8DDBEE4D6}">
      <dgm:prSet phldrT="[Текст]" custT="1"/>
      <dgm:spPr/>
      <dgm:t>
        <a:bodyPr/>
        <a:lstStyle/>
        <a:p>
          <a:r>
            <a:rPr lang="ru-RU" sz="1400" b="0" smtClean="0">
              <a:latin typeface="Times New Roman" pitchFamily="18" charset="0"/>
              <a:cs typeface="Times New Roman" pitchFamily="18" charset="0"/>
            </a:rPr>
            <a:t>Заведующий ДОО</a:t>
          </a:r>
        </a:p>
      </dgm:t>
    </dgm:pt>
    <dgm:pt modelId="{AACB6D3D-004B-4FC9-877C-7B6D4E1E8C29}" type="sibTrans" cxnId="{18701FFB-250F-464E-84F3-46404918E890}">
      <dgm:prSet/>
      <dgm:spPr/>
      <dgm:t>
        <a:bodyPr/>
        <a:lstStyle/>
        <a:p>
          <a:endParaRPr lang="ru-RU"/>
        </a:p>
      </dgm:t>
    </dgm:pt>
    <dgm:pt modelId="{41A1F6E3-E77C-4474-BF7C-3E4BEA7D3B3B}" type="parTrans" cxnId="{CAE7F868-884F-44E2-BD06-35C73ECFB0DF}">
      <dgm:prSet/>
      <dgm:spPr/>
      <dgm:t>
        <a:bodyPr/>
        <a:lstStyle/>
        <a:p>
          <a:endParaRPr lang="ru-RU"/>
        </a:p>
      </dgm:t>
    </dgm:pt>
    <dgm:pt modelId="{4B78E439-AD0E-4A09-9195-50ED20798158}">
      <dgm:prSet custT="1"/>
      <dgm:spPr/>
      <dgm:t>
        <a:bodyPr/>
        <a:lstStyle/>
        <a:p>
          <a:r>
            <a:rPr lang="ru-RU" sz="1400" b="0" smtClean="0">
              <a:latin typeface="Times New Roman" pitchFamily="18" charset="0"/>
              <a:cs typeface="Times New Roman" pitchFamily="18" charset="0"/>
            </a:rPr>
            <a:t>Воспитатель</a:t>
          </a:r>
          <a:endParaRPr lang="ru-RU" sz="1400" b="0">
            <a:latin typeface="Times New Roman" pitchFamily="18" charset="0"/>
            <a:cs typeface="Times New Roman" pitchFamily="18" charset="0"/>
          </a:endParaRPr>
        </a:p>
      </dgm:t>
    </dgm:pt>
    <dgm:pt modelId="{8504C5AB-F905-4316-B848-498105CAB6CF}" type="sibTrans" cxnId="{CAE7F868-884F-44E2-BD06-35C73ECFB0DF}">
      <dgm:prSet/>
      <dgm:spPr/>
      <dgm:t>
        <a:bodyPr/>
        <a:lstStyle/>
        <a:p>
          <a:endParaRPr lang="ru-RU"/>
        </a:p>
      </dgm:t>
    </dgm:pt>
    <dgm:pt modelId="{85FB6FC6-F637-4067-8561-D50BB1F92948}" type="parTrans" cxnId="{81DAAF6B-6D68-4D1B-A4E3-0E5EB9D7B613}">
      <dgm:prSet/>
      <dgm:spPr/>
      <dgm:t>
        <a:bodyPr/>
        <a:lstStyle/>
        <a:p>
          <a:endParaRPr lang="ru-RU"/>
        </a:p>
      </dgm:t>
    </dgm:pt>
    <dgm:pt modelId="{688EAB22-5F5C-402C-B615-F62C99BECE76}">
      <dgm:prSet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Инструктор по физической культуре</a:t>
          </a:r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CCB8265-9FB2-4441-99A1-A64D7ECEF808}" type="sibTrans" cxnId="{81DAAF6B-6D68-4D1B-A4E3-0E5EB9D7B613}">
      <dgm:prSet/>
      <dgm:spPr/>
      <dgm:t>
        <a:bodyPr/>
        <a:lstStyle/>
        <a:p>
          <a:endParaRPr lang="ru-RU"/>
        </a:p>
      </dgm:t>
    </dgm:pt>
    <dgm:pt modelId="{A260DCEE-77B5-4434-8203-1690F2AE1DBF}" type="parTrans" cxnId="{77B81F86-7FB3-48A0-A8B1-BBF4C90174C6}">
      <dgm:prSet/>
      <dgm:spPr/>
      <dgm:t>
        <a:bodyPr/>
        <a:lstStyle/>
        <a:p>
          <a:endParaRPr lang="ru-RU"/>
        </a:p>
      </dgm:t>
    </dgm:pt>
    <dgm:pt modelId="{11F1DBE3-F283-42A1-8CFC-AEB18DA15A68}">
      <dgm:prSet phldrT="[Текст]"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Медицинская сестра</a:t>
          </a:r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8BB172-0AA8-4571-B7FD-0B109DBA45C6}" type="sibTrans" cxnId="{77B81F86-7FB3-48A0-A8B1-BBF4C90174C6}">
      <dgm:prSet/>
      <dgm:spPr/>
      <dgm:t>
        <a:bodyPr/>
        <a:lstStyle/>
        <a:p>
          <a:endParaRPr lang="ru-RU"/>
        </a:p>
      </dgm:t>
    </dgm:pt>
    <dgm:pt modelId="{96C09DC5-A817-4AC5-93DE-94E4991391AF}" type="parTrans" cxnId="{B4E8E4D3-0791-4C45-A37D-C9FC5C4199DC}">
      <dgm:prSet/>
      <dgm:spPr/>
      <dgm:t>
        <a:bodyPr/>
        <a:lstStyle/>
        <a:p>
          <a:endParaRPr lang="ru-RU"/>
        </a:p>
      </dgm:t>
    </dgm:pt>
    <dgm:pt modelId="{1C863AB1-CF5C-4FD4-9EF3-A48FD2E46A1B}">
      <dgm:prSet phldrT="[Текст]"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Учитель-логопед</a:t>
          </a:r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15B7D99-5109-40D6-83C9-7D7A6B65EF74}" type="sibTrans" cxnId="{B4E8E4D3-0791-4C45-A37D-C9FC5C4199DC}">
      <dgm:prSet/>
      <dgm:spPr/>
      <dgm:t>
        <a:bodyPr/>
        <a:lstStyle/>
        <a:p>
          <a:endParaRPr lang="ru-RU"/>
        </a:p>
      </dgm:t>
    </dgm:pt>
    <dgm:pt modelId="{CC03CC10-DA57-4C16-80A2-40E3ABADDFC9}" type="parTrans" cxnId="{E6259F1E-D350-4040-9BE1-C7938D1A9D29}">
      <dgm:prSet/>
      <dgm:spPr/>
      <dgm:t>
        <a:bodyPr/>
        <a:lstStyle/>
        <a:p>
          <a:endParaRPr lang="ru-RU"/>
        </a:p>
      </dgm:t>
    </dgm:pt>
    <dgm:pt modelId="{7D2EB082-43B7-4A02-A2C0-E3F0C70C5437}">
      <dgm:prSet phldrT="[Текст]"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Музыкальный руководитель</a:t>
          </a:r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06554E25-946B-48C6-87B5-62B7B30799B4}" type="sibTrans" cxnId="{E6259F1E-D350-4040-9BE1-C7938D1A9D29}">
      <dgm:prSet/>
      <dgm:spPr/>
      <dgm:t>
        <a:bodyPr/>
        <a:lstStyle/>
        <a:p>
          <a:endParaRPr lang="ru-RU"/>
        </a:p>
      </dgm:t>
    </dgm:pt>
    <dgm:pt modelId="{9F026457-4599-4995-83F1-8E3260161A3B}" type="parTrans" cxnId="{BC099C15-5A42-4E53-8D41-1E9B19735681}">
      <dgm:prSet/>
      <dgm:spPr/>
      <dgm:t>
        <a:bodyPr/>
        <a:lstStyle/>
        <a:p>
          <a:endParaRPr lang="ru-RU"/>
        </a:p>
      </dgm:t>
    </dgm:pt>
    <dgm:pt modelId="{8D354EAE-5A1E-4A78-89E9-D87D0D4D586B}">
      <dgm:prSet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Педагог-психолог</a:t>
          </a:r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5E21637-83CB-4CCB-A9C9-366E8B2163F8}" type="sibTrans" cxnId="{BC099C15-5A42-4E53-8D41-1E9B19735681}">
      <dgm:prSet/>
      <dgm:spPr/>
      <dgm:t>
        <a:bodyPr/>
        <a:lstStyle/>
        <a:p>
          <a:endParaRPr lang="ru-RU"/>
        </a:p>
      </dgm:t>
    </dgm:pt>
    <dgm:pt modelId="{60CACE4A-0466-48ED-9226-2190FB43772A}" type="parTrans" cxnId="{B1DB2757-0F4B-4614-B5D7-3B230861CE1B}">
      <dgm:prSet/>
      <dgm:spPr/>
      <dgm:t>
        <a:bodyPr/>
        <a:lstStyle/>
        <a:p>
          <a:endParaRPr lang="ru-RU"/>
        </a:p>
      </dgm:t>
    </dgm:pt>
    <dgm:pt modelId="{497EAB65-EFAE-42B7-A084-1A26D9F9A25B}">
      <dgm:prSet custT="1"/>
      <dgm:spPr/>
      <dgm:t>
        <a:bodyPr/>
        <a:lstStyle/>
        <a:p>
          <a:r>
            <a:rPr lang="ru-RU" sz="1400" smtClean="0">
              <a:latin typeface="Times New Roman" pitchFamily="18" charset="0"/>
              <a:cs typeface="Times New Roman" pitchFamily="18" charset="0"/>
            </a:rPr>
            <a:t>Старший воспитатель</a:t>
          </a:r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571A135-CD56-47E4-AB5F-16DCF61FE98B}" type="sibTrans" cxnId="{B1DB2757-0F4B-4614-B5D7-3B230861CE1B}">
      <dgm:prSet/>
      <dgm:spPr/>
      <dgm:t>
        <a:bodyPr/>
        <a:lstStyle/>
        <a:p>
          <a:endParaRPr lang="ru-RU"/>
        </a:p>
      </dgm:t>
    </dgm:pt>
    <dgm:pt modelId="{09B3D05D-AA15-4D2F-B86B-D27EAA5C919B}" type="sibTrans" cxnId="{22BC860B-042E-43A1-8B65-0978085FC333}">
      <dgm:prSet/>
      <dgm:spPr/>
      <dgm:t>
        <a:bodyPr/>
        <a:lstStyle/>
        <a:p>
          <a:endParaRPr lang="ru-RU"/>
        </a:p>
      </dgm:t>
    </dgm:pt>
    <dgm:pt modelId="{D2F70A62-1290-4F7A-A744-FAF3491648B3}" type="pres">
      <dgm:prSet presAssocID="{48303353-FC0E-44BE-8CA9-B8E8C0D5193A}" presName="Name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/>
      </dgm:t>
    </dgm:pt>
    <dgm:pt modelId="{920E5003-859A-4FE4-BD4D-019B6332A5F1}" type="pres">
      <dgm:prSet presAssocID="{F209B6C9-B777-445A-B15C-99B5252750AF}" presName="centerShape" presStyleLbl="node0" presStyleCnt="1" custScaleX="107047"/>
      <dgm:spPr/>
      <dgm:t>
        <a:bodyPr/>
        <a:lstStyle/>
        <a:p>
          <a:endParaRPr lang="ru-RU"/>
        </a:p>
      </dgm:t>
    </dgm:pt>
    <dgm:pt modelId="{155E6831-9EF7-43E0-8E31-64B07283AB55}" type="pres">
      <dgm:prSet presAssocID="{0ED83E03-546B-4516-A5CA-39E70CC72E60}" presName="parTrans" presStyleLbl="sibTrans2D1" presStyleCnt="8"/>
      <dgm:spPr/>
      <dgm:t>
        <a:bodyPr/>
        <a:lstStyle/>
        <a:p/>
      </dgm:t>
    </dgm:pt>
    <dgm:pt modelId="{F44CDC60-E626-4B7D-ABCD-AF9B25EAFFFE}" type="pres">
      <dgm:prSet presAssocID="{0ED83E03-546B-4516-A5CA-39E70CC72E60}" presName="connectorText" presStyleLbl="parChTrans2D2" presStyleCnt="8"/>
      <dgm:spPr/>
      <dgm:t>
        <a:bodyPr/>
        <a:lstStyle/>
        <a:p/>
      </dgm:t>
    </dgm:pt>
    <dgm:pt modelId="{C7C0F6E2-C0FF-4221-8B26-8E3DF7E146B0}" type="pres">
      <dgm:prSet presAssocID="{4F421968-725E-45C3-9010-72B8DDBEE4D6}" presName="node" presStyleLbl="node1" presStyleCnt="8" custScaleX="156157" custScaleY="62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5F7A4-D19B-4A9C-95FD-E55450EF036C}" type="pres">
      <dgm:prSet presAssocID="{41A1F6E3-E77C-4474-BF7C-3E4BEA7D3B3B}" presName="parTrans" presStyleLbl="sibTrans2D1" presStyleIdx="1" presStyleCnt="8"/>
      <dgm:spPr/>
      <dgm:t>
        <a:bodyPr/>
        <a:lstStyle/>
        <a:p/>
      </dgm:t>
    </dgm:pt>
    <dgm:pt modelId="{D8152BAE-2BDA-4895-AD0C-04E80461D4C2}" type="pres">
      <dgm:prSet presAssocID="{41A1F6E3-E77C-4474-BF7C-3E4BEA7D3B3B}" presName="connectorText" presStyleLbl="parChTrans2D2" presStyleIdx="1" presStyleCnt="8"/>
      <dgm:spPr/>
      <dgm:t>
        <a:bodyPr/>
        <a:lstStyle/>
        <a:p/>
      </dgm:t>
    </dgm:pt>
    <dgm:pt modelId="{5147A789-1C4C-48E9-8028-C549664365CD}" type="pres">
      <dgm:prSet presAssocID="{4B78E439-AD0E-4A09-9195-50ED20798158}" presName="node" presStyleLbl="node1" presStyleIdx="1" presStyleCnt="8" custScaleX="146772" custScaleY="66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8C448-0779-493D-AF96-22CF1C0BFB5E}" type="pres">
      <dgm:prSet presAssocID="{85FB6FC6-F637-4067-8561-D50BB1F92948}" presName="parTrans" presStyleLbl="sibTrans2D1" presStyleIdx="2" presStyleCnt="8"/>
      <dgm:spPr/>
      <dgm:t>
        <a:bodyPr/>
        <a:lstStyle/>
        <a:p/>
      </dgm:t>
    </dgm:pt>
    <dgm:pt modelId="{E7AC4A1E-CFE4-4B62-B461-11A7C225F59E}" type="pres">
      <dgm:prSet presAssocID="{85FB6FC6-F637-4067-8561-D50BB1F92948}" presName="connectorText" presStyleLbl="parChTrans2D2" presStyleIdx="2" presStyleCnt="8"/>
      <dgm:spPr/>
      <dgm:t>
        <a:bodyPr/>
        <a:lstStyle/>
        <a:p/>
      </dgm:t>
    </dgm:pt>
    <dgm:pt modelId="{B25B8C4A-7851-4D33-BC04-744DB5803AE7}" type="pres">
      <dgm:prSet presAssocID="{688EAB22-5F5C-402C-B615-F62C99BECE76}" presName="node" presStyleLbl="node1" presStyleIdx="2" presStyleCnt="8" custScaleX="165297" custScaleY="69849" custRadScaleRad="103085" custRadScaleInc="-28934">
        <dgm:presLayoutVars>
          <dgm:bulletEnabled val="1"/>
        </dgm:presLayoutVars>
      </dgm:prSet>
      <dgm:spPr/>
      <dgm:t>
        <a:bodyPr/>
        <a:lstStyle/>
        <a:p/>
      </dgm:t>
    </dgm:pt>
    <dgm:pt modelId="{46A60CCE-4123-4FB4-9C24-E29A1B8D5D9E}" type="pres">
      <dgm:prSet presAssocID="{A260DCEE-77B5-4434-8203-1690F2AE1DBF}" presName="parTrans" presStyleLbl="sibTrans2D1" presStyleIdx="3" presStyleCnt="8"/>
      <dgm:spPr/>
      <dgm:t>
        <a:bodyPr/>
        <a:lstStyle/>
        <a:p/>
      </dgm:t>
    </dgm:pt>
    <dgm:pt modelId="{22B9F860-B885-437F-A650-CEEAADC17357}" type="pres">
      <dgm:prSet presAssocID="{A260DCEE-77B5-4434-8203-1690F2AE1DBF}" presName="connectorText" presStyleLbl="parChTrans2D2" presStyleIdx="3" presStyleCnt="8"/>
      <dgm:spPr/>
      <dgm:t>
        <a:bodyPr/>
        <a:lstStyle/>
        <a:p/>
      </dgm:t>
    </dgm:pt>
    <dgm:pt modelId="{3C2C1AC4-CC2C-497C-82A5-3AB89CDC5305}" type="pres">
      <dgm:prSet presAssocID="{11F1DBE3-F283-42A1-8CFC-AEB18DA15A68}" presName="node" presStyleLbl="node1" presStyleIdx="3" presStyleCnt="8" custScaleX="152770" custScaleY="73013" custRadScaleRad="105608" custRadScaleInc="-82952">
        <dgm:presLayoutVars>
          <dgm:bulletEnabled val="1"/>
        </dgm:presLayoutVars>
      </dgm:prSet>
      <dgm:spPr/>
      <dgm:t>
        <a:bodyPr/>
        <a:lstStyle/>
        <a:p/>
      </dgm:t>
    </dgm:pt>
    <dgm:pt modelId="{F1742CE2-FA18-4BF0-AE8F-1FE5B191370F}" type="pres">
      <dgm:prSet presAssocID="{96C09DC5-A817-4AC5-93DE-94E4991391AF}" presName="parTrans" presStyleLbl="sibTrans2D1" presStyleIdx="4" presStyleCnt="8"/>
      <dgm:spPr/>
      <dgm:t>
        <a:bodyPr/>
        <a:lstStyle/>
        <a:p/>
      </dgm:t>
    </dgm:pt>
    <dgm:pt modelId="{6862A597-8C2A-4BDF-9C6E-6B935EEC7419}" type="pres">
      <dgm:prSet presAssocID="{96C09DC5-A817-4AC5-93DE-94E4991391AF}" presName="connectorText" presStyleLbl="parChTrans2D2" presStyleIdx="4" presStyleCnt="8"/>
      <dgm:spPr/>
      <dgm:t>
        <a:bodyPr/>
        <a:lstStyle/>
        <a:p/>
      </dgm:t>
    </dgm:pt>
    <dgm:pt modelId="{563BC227-E0E7-4FCC-B4C5-E95B3C799125}" type="pres">
      <dgm:prSet presAssocID="{1C863AB1-CF5C-4FD4-9EF3-A48FD2E46A1B}" presName="node" presStyleLbl="node1" presStyleIdx="4" presStyleCnt="8" custScaleX="160737" custScaleY="70739" custRadScaleRad="81984" custRadScaleInc="-7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89E2B-F8FF-4035-88BC-345F91CCA2C5}" type="pres">
      <dgm:prSet presAssocID="{CC03CC10-DA57-4C16-80A2-40E3ABADDFC9}" presName="parTrans" presStyleLbl="sibTrans2D1" presStyleIdx="5" presStyleCnt="8"/>
      <dgm:spPr/>
      <dgm:t>
        <a:bodyPr/>
        <a:lstStyle/>
        <a:p/>
      </dgm:t>
    </dgm:pt>
    <dgm:pt modelId="{77DBDFE1-F8E4-4E14-AC22-D9ABC45E268B}" type="pres">
      <dgm:prSet presAssocID="{CC03CC10-DA57-4C16-80A2-40E3ABADDFC9}" presName="connectorText" presStyleLbl="parChTrans2D2" presStyleIdx="5" presStyleCnt="8"/>
      <dgm:spPr/>
      <dgm:t>
        <a:bodyPr/>
        <a:lstStyle/>
        <a:p/>
      </dgm:t>
    </dgm:pt>
    <dgm:pt modelId="{A1087B49-C94E-4195-AE21-EFEBCB50A630}" type="pres">
      <dgm:prSet presAssocID="{7D2EB082-43B7-4A02-A2C0-E3F0C70C5437}" presName="node" presStyleLbl="node1" presStyleIdx="5" presStyleCnt="8" custScaleX="157835" custScaleY="72076" custRadScaleRad="101468" custRadScaleInc="66865">
        <dgm:presLayoutVars>
          <dgm:bulletEnabled val="1"/>
        </dgm:presLayoutVars>
      </dgm:prSet>
      <dgm:spPr/>
      <dgm:t>
        <a:bodyPr/>
        <a:lstStyle/>
        <a:p/>
      </dgm:t>
    </dgm:pt>
    <dgm:pt modelId="{66A2611F-0EF8-4222-AC74-8CC7871843E7}" type="pres">
      <dgm:prSet presAssocID="{9F026457-4599-4995-83F1-8E3260161A3B}" presName="parTrans" presStyleLbl="sibTrans2D1" presStyleIdx="6" presStyleCnt="8"/>
      <dgm:spPr/>
      <dgm:t>
        <a:bodyPr/>
        <a:lstStyle/>
        <a:p/>
      </dgm:t>
    </dgm:pt>
    <dgm:pt modelId="{DF9CB6A6-A51E-48A8-8907-50E8D7CC6299}" type="pres">
      <dgm:prSet presAssocID="{9F026457-4599-4995-83F1-8E3260161A3B}" presName="connectorText" presStyleLbl="parChTrans2D2" presStyleIdx="6" presStyleCnt="8"/>
      <dgm:spPr/>
      <dgm:t>
        <a:bodyPr/>
        <a:lstStyle/>
        <a:p/>
      </dgm:t>
    </dgm:pt>
    <dgm:pt modelId="{46E8B1F1-B7CD-41C8-9505-83D895D69C2C}" type="pres">
      <dgm:prSet presAssocID="{8D354EAE-5A1E-4A78-89E9-D87D0D4D586B}" presName="node" presStyleLbl="node1" presStyleIdx="6" presStyleCnt="8" custScaleX="160873" custScaleY="82618" custRadScaleRad="103657" custRadScaleInc="18650">
        <dgm:presLayoutVars>
          <dgm:bulletEnabled val="1"/>
        </dgm:presLayoutVars>
      </dgm:prSet>
      <dgm:spPr/>
      <dgm:t>
        <a:bodyPr/>
        <a:lstStyle/>
        <a:p/>
      </dgm:t>
    </dgm:pt>
    <dgm:pt modelId="{DC7D67AD-EFD9-422F-B170-73273F40E7F0}" type="pres">
      <dgm:prSet presAssocID="{60CACE4A-0466-48ED-9226-2190FB43772A}" presName="parTrans" presStyleLbl="sibTrans2D1" presStyleIdx="7" presStyleCnt="8"/>
      <dgm:spPr/>
      <dgm:t>
        <a:bodyPr/>
        <a:lstStyle/>
        <a:p/>
      </dgm:t>
    </dgm:pt>
    <dgm:pt modelId="{59C28383-904F-4068-8C6F-90B44AE7A5FC}" type="pres">
      <dgm:prSet presAssocID="{60CACE4A-0466-48ED-9226-2190FB43772A}" presName="connectorText" presStyleLbl="parChTrans2D2" presStyleIdx="7" presStyleCnt="8"/>
      <dgm:spPr/>
      <dgm:t>
        <a:bodyPr/>
        <a:lstStyle/>
        <a:p/>
      </dgm:t>
    </dgm:pt>
    <dgm:pt modelId="{43D9E4A6-0074-4776-AF7C-A2A2972956FC}" type="pres">
      <dgm:prSet presAssocID="{497EAB65-EFAE-42B7-A084-1A26D9F9A25B}" presName="node" presStyleLbl="node1" presStyleIdx="7" presStyleCnt="8" custScaleX="146789" custScaleY="75256" custRadScaleRad="100659" custRadScaleInc="-13321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22BC860B-042E-43A1-8B65-0978085FC333}" srcId="{48303353-FC0E-44BE-8CA9-B8E8C0D5193A}" destId="{F209B6C9-B777-445A-B15C-99B5252750AF}" srcOrd="0" destOrd="0" parTransId="{2B147F85-9D55-4249-AC79-32A5BE68B586}" sibTransId="{09B3D05D-AA15-4D2F-B86B-D27EAA5C919B}"/>
    <dgm:cxn modelId="{18701FFB-250F-464E-84F3-46404918E890}" srcId="{F209B6C9-B777-445A-B15C-99B5252750AF}" destId="{4F421968-725E-45C3-9010-72B8DDBEE4D6}" srcOrd="0" destOrd="0" parTransId="{0ED83E03-546B-4516-A5CA-39E70CC72E60}" sibTransId="{AACB6D3D-004B-4FC9-877C-7B6D4E1E8C29}"/>
    <dgm:cxn modelId="{CAE7F868-884F-44E2-BD06-35C73ECFB0DF}" srcId="{F209B6C9-B777-445A-B15C-99B5252750AF}" destId="{4B78E439-AD0E-4A09-9195-50ED20798158}" srcOrd="1" destOrd="0" parTransId="{41A1F6E3-E77C-4474-BF7C-3E4BEA7D3B3B}" sibTransId="{8504C5AB-F905-4316-B848-498105CAB6CF}"/>
    <dgm:cxn modelId="{81DAAF6B-6D68-4D1B-A4E3-0E5EB9D7B613}" srcId="{F209B6C9-B777-445A-B15C-99B5252750AF}" destId="{688EAB22-5F5C-402C-B615-F62C99BECE76}" srcOrd="2" destOrd="0" parTransId="{85FB6FC6-F637-4067-8561-D50BB1F92948}" sibTransId="{8CCB8265-9FB2-4441-99A1-A64D7ECEF808}"/>
    <dgm:cxn modelId="{77B81F86-7FB3-48A0-A8B1-BBF4C90174C6}" srcId="{F209B6C9-B777-445A-B15C-99B5252750AF}" destId="{11F1DBE3-F283-42A1-8CFC-AEB18DA15A68}" srcOrd="3" destOrd="0" parTransId="{A260DCEE-77B5-4434-8203-1690F2AE1DBF}" sibTransId="{3A8BB172-0AA8-4571-B7FD-0B109DBA45C6}"/>
    <dgm:cxn modelId="{B4E8E4D3-0791-4C45-A37D-C9FC5C4199DC}" srcId="{F209B6C9-B777-445A-B15C-99B5252750AF}" destId="{1C863AB1-CF5C-4FD4-9EF3-A48FD2E46A1B}" srcOrd="4" destOrd="0" parTransId="{96C09DC5-A817-4AC5-93DE-94E4991391AF}" sibTransId="{215B7D99-5109-40D6-83C9-7D7A6B65EF74}"/>
    <dgm:cxn modelId="{E6259F1E-D350-4040-9BE1-C7938D1A9D29}" srcId="{F209B6C9-B777-445A-B15C-99B5252750AF}" destId="{7D2EB082-43B7-4A02-A2C0-E3F0C70C5437}" srcOrd="5" destOrd="0" parTransId="{CC03CC10-DA57-4C16-80A2-40E3ABADDFC9}" sibTransId="{06554E25-946B-48C6-87B5-62B7B30799B4}"/>
    <dgm:cxn modelId="{BC099C15-5A42-4E53-8D41-1E9B19735681}" srcId="{F209B6C9-B777-445A-B15C-99B5252750AF}" destId="{8D354EAE-5A1E-4A78-89E9-D87D0D4D586B}" srcOrd="6" destOrd="0" parTransId="{9F026457-4599-4995-83F1-8E3260161A3B}" sibTransId="{85E21637-83CB-4CCB-A9C9-366E8B2163F8}"/>
    <dgm:cxn modelId="{B1DB2757-0F4B-4614-B5D7-3B230861CE1B}" srcId="{F209B6C9-B777-445A-B15C-99B5252750AF}" destId="{497EAB65-EFAE-42B7-A084-1A26D9F9A25B}" srcOrd="7" destOrd="0" parTransId="{60CACE4A-0466-48ED-9226-2190FB43772A}" sibTransId="{E571A135-CD56-47E4-AB5F-16DCF61FE98B}"/>
    <dgm:cxn modelId="{52EAEA85-CE93-4A58-BB91-F749A2678E5E}" type="presOf" srcId="{48303353-FC0E-44BE-8CA9-B8E8C0D5193A}" destId="{D2F70A62-1290-4F7A-A744-FAF3491648B3}" srcOrd="0" destOrd="0" presId="urn:microsoft.com/office/officeart/2005/8/layout/radial5"/>
    <dgm:cxn modelId="{2F520C59-4F9B-4E9E-9896-D13B9BFDF009}" type="presParOf" srcId="{D2F70A62-1290-4F7A-A744-FAF3491648B3}" destId="{920E5003-859A-4FE4-BD4D-019B6332A5F1}" srcOrd="0" destOrd="0" presId="urn:microsoft.com/office/officeart/2005/8/layout/radial5"/>
    <dgm:cxn modelId="{544F5EBC-9DA4-4015-B29E-37A5E7F823C3}" type="presOf" srcId="{F209B6C9-B777-445A-B15C-99B5252750AF}" destId="{920E5003-859A-4FE4-BD4D-019B6332A5F1}" srcOrd="0" destOrd="0" presId="urn:microsoft.com/office/officeart/2005/8/layout/radial5"/>
    <dgm:cxn modelId="{9219BE48-8BFA-4117-B9DE-66ADAB08A1E8}" type="presParOf" srcId="{D2F70A62-1290-4F7A-A744-FAF3491648B3}" destId="{155E6831-9EF7-43E0-8E31-64B07283AB55}" srcOrd="1" destOrd="0" presId="urn:microsoft.com/office/officeart/2005/8/layout/radial5"/>
    <dgm:cxn modelId="{B1753DD6-E848-4166-9ECE-F92C3A79F628}" type="presOf" srcId="{0ED83E03-546B-4516-A5CA-39E70CC72E60}" destId="{155E6831-9EF7-43E0-8E31-64B07283AB55}" srcOrd="0" destOrd="0" presId="urn:microsoft.com/office/officeart/2005/8/layout/radial5"/>
    <dgm:cxn modelId="{93B00FA4-7C97-4CB0-880B-B229923423D3}" type="presParOf" srcId="{155E6831-9EF7-43E0-8E31-64B07283AB55}" destId="{F44CDC60-E626-4B7D-ABCD-AF9B25EAFFFE}" srcOrd="0" destOrd="0" presId="urn:microsoft.com/office/officeart/2005/8/layout/radial5"/>
    <dgm:cxn modelId="{B9C1D9C2-0B7D-4DC9-ADF3-0F54ACD8410A}" type="presOf" srcId="{0ED83E03-546B-4516-A5CA-39E70CC72E60}" destId="{F44CDC60-E626-4B7D-ABCD-AF9B25EAFFFE}" srcOrd="1" destOrd="0" presId="urn:microsoft.com/office/officeart/2005/8/layout/radial5"/>
    <dgm:cxn modelId="{DDC32BFA-9F71-4246-B59B-B55CC2DA484B}" type="presParOf" srcId="{D2F70A62-1290-4F7A-A744-FAF3491648B3}" destId="{C7C0F6E2-C0FF-4221-8B26-8E3DF7E146B0}" srcOrd="2" destOrd="0" presId="urn:microsoft.com/office/officeart/2005/8/layout/radial5"/>
    <dgm:cxn modelId="{19891822-B1BA-4581-A0A5-7C2AD6012ABE}" type="presOf" srcId="{4F421968-725E-45C3-9010-72B8DDBEE4D6}" destId="{C7C0F6E2-C0FF-4221-8B26-8E3DF7E146B0}" srcOrd="0" destOrd="0" presId="urn:microsoft.com/office/officeart/2005/8/layout/radial5"/>
    <dgm:cxn modelId="{0143CAC1-6A10-4AF5-9309-39626133E68C}" type="presParOf" srcId="{D2F70A62-1290-4F7A-A744-FAF3491648B3}" destId="{0715F7A4-D19B-4A9C-95FD-E55450EF036C}" srcOrd="3" destOrd="0" presId="urn:microsoft.com/office/officeart/2005/8/layout/radial5"/>
    <dgm:cxn modelId="{B9C4FFCB-C8F9-4CB7-9966-7C4F28973629}" type="presOf" srcId="{41A1F6E3-E77C-4474-BF7C-3E4BEA7D3B3B}" destId="{0715F7A4-D19B-4A9C-95FD-E55450EF036C}" srcOrd="0" destOrd="0" presId="urn:microsoft.com/office/officeart/2005/8/layout/radial5"/>
    <dgm:cxn modelId="{4E014046-B1C6-4FDA-9932-397C15BDB2ED}" type="presParOf" srcId="{0715F7A4-D19B-4A9C-95FD-E55450EF036C}" destId="{D8152BAE-2BDA-4895-AD0C-04E80461D4C2}" srcOrd="0" destOrd="0" presId="urn:microsoft.com/office/officeart/2005/8/layout/radial5"/>
    <dgm:cxn modelId="{82BBDFF1-B84C-40A4-B27F-984552C36CD7}" type="presOf" srcId="{41A1F6E3-E77C-4474-BF7C-3E4BEA7D3B3B}" destId="{D8152BAE-2BDA-4895-AD0C-04E80461D4C2}" srcOrd="1" destOrd="0" presId="urn:microsoft.com/office/officeart/2005/8/layout/radial5"/>
    <dgm:cxn modelId="{AF48B6B8-A4C3-42A1-9753-E3D739630EB0}" type="presParOf" srcId="{D2F70A62-1290-4F7A-A744-FAF3491648B3}" destId="{5147A789-1C4C-48E9-8028-C549664365CD}" srcOrd="4" destOrd="0" presId="urn:microsoft.com/office/officeart/2005/8/layout/radial5"/>
    <dgm:cxn modelId="{1CCDDD19-15E7-44EA-A0E5-7745DAEDA36E}" type="presOf" srcId="{4B78E439-AD0E-4A09-9195-50ED20798158}" destId="{5147A789-1C4C-48E9-8028-C549664365CD}" srcOrd="0" destOrd="0" presId="urn:microsoft.com/office/officeart/2005/8/layout/radial5"/>
    <dgm:cxn modelId="{EC1AF7BA-009A-47ED-A2C5-84D99F24E3E3}" type="presParOf" srcId="{D2F70A62-1290-4F7A-A744-FAF3491648B3}" destId="{25C8C448-0779-493D-AF96-22CF1C0BFB5E}" srcOrd="5" destOrd="0" presId="urn:microsoft.com/office/officeart/2005/8/layout/radial5"/>
    <dgm:cxn modelId="{17FEF3BD-7388-4E77-A920-D9F6668D684D}" type="presOf" srcId="{85FB6FC6-F637-4067-8561-D50BB1F92948}" destId="{25C8C448-0779-493D-AF96-22CF1C0BFB5E}" srcOrd="0" destOrd="0" presId="urn:microsoft.com/office/officeart/2005/8/layout/radial5"/>
    <dgm:cxn modelId="{E38B50FD-2771-4857-B840-6F2BBEFFA361}" type="presParOf" srcId="{25C8C448-0779-493D-AF96-22CF1C0BFB5E}" destId="{E7AC4A1E-CFE4-4B62-B461-11A7C225F59E}" srcOrd="0" destOrd="0" presId="urn:microsoft.com/office/officeart/2005/8/layout/radial5"/>
    <dgm:cxn modelId="{A5771FC4-0CFD-47EC-B7D2-31498205FB3F}" type="presOf" srcId="{85FB6FC6-F637-4067-8561-D50BB1F92948}" destId="{E7AC4A1E-CFE4-4B62-B461-11A7C225F59E}" srcOrd="1" destOrd="0" presId="urn:microsoft.com/office/officeart/2005/8/layout/radial5"/>
    <dgm:cxn modelId="{C46C4C20-4E19-4C89-B1E3-BCC215C0225E}" type="presParOf" srcId="{D2F70A62-1290-4F7A-A744-FAF3491648B3}" destId="{B25B8C4A-7851-4D33-BC04-744DB5803AE7}" srcOrd="6" destOrd="0" presId="urn:microsoft.com/office/officeart/2005/8/layout/radial5"/>
    <dgm:cxn modelId="{2CCCD355-39BC-4B8B-A596-09C6929349C8}" type="presOf" srcId="{688EAB22-5F5C-402C-B615-F62C99BECE76}" destId="{B25B8C4A-7851-4D33-BC04-744DB5803AE7}" srcOrd="0" destOrd="0" presId="urn:microsoft.com/office/officeart/2005/8/layout/radial5"/>
    <dgm:cxn modelId="{33ABA143-47A1-44FE-A856-E9E2C47B131F}" type="presParOf" srcId="{D2F70A62-1290-4F7A-A744-FAF3491648B3}" destId="{46A60CCE-4123-4FB4-9C24-E29A1B8D5D9E}" srcOrd="7" destOrd="0" presId="urn:microsoft.com/office/officeart/2005/8/layout/radial5"/>
    <dgm:cxn modelId="{6D9618FB-C61D-46C7-8D40-8B9F1388E8BA}" type="presOf" srcId="{A260DCEE-77B5-4434-8203-1690F2AE1DBF}" destId="{46A60CCE-4123-4FB4-9C24-E29A1B8D5D9E}" srcOrd="0" destOrd="0" presId="urn:microsoft.com/office/officeart/2005/8/layout/radial5"/>
    <dgm:cxn modelId="{1B6E5A59-7374-4D79-8112-BB8BBB0696D6}" type="presParOf" srcId="{46A60CCE-4123-4FB4-9C24-E29A1B8D5D9E}" destId="{22B9F860-B885-437F-A650-CEEAADC17357}" srcOrd="0" destOrd="0" presId="urn:microsoft.com/office/officeart/2005/8/layout/radial5"/>
    <dgm:cxn modelId="{EA9CFB1A-7A9D-41A4-9CDD-11E9CE9791E3}" type="presOf" srcId="{A260DCEE-77B5-4434-8203-1690F2AE1DBF}" destId="{22B9F860-B885-437F-A650-CEEAADC17357}" srcOrd="1" destOrd="0" presId="urn:microsoft.com/office/officeart/2005/8/layout/radial5"/>
    <dgm:cxn modelId="{CE0321D6-030F-4BA5-8819-10F507A1CCFF}" type="presParOf" srcId="{D2F70A62-1290-4F7A-A744-FAF3491648B3}" destId="{3C2C1AC4-CC2C-497C-82A5-3AB89CDC5305}" srcOrd="8" destOrd="0" presId="urn:microsoft.com/office/officeart/2005/8/layout/radial5"/>
    <dgm:cxn modelId="{6F2BB942-79A2-423A-B717-04848E96C7D9}" type="presOf" srcId="{11F1DBE3-F283-42A1-8CFC-AEB18DA15A68}" destId="{3C2C1AC4-CC2C-497C-82A5-3AB89CDC5305}" srcOrd="0" destOrd="0" presId="urn:microsoft.com/office/officeart/2005/8/layout/radial5"/>
    <dgm:cxn modelId="{B3221F0E-4CA3-4BFD-8E49-99F9ECC46744}" type="presParOf" srcId="{D2F70A62-1290-4F7A-A744-FAF3491648B3}" destId="{F1742CE2-FA18-4BF0-AE8F-1FE5B191370F}" srcOrd="9" destOrd="0" presId="urn:microsoft.com/office/officeart/2005/8/layout/radial5"/>
    <dgm:cxn modelId="{E9B7BA8A-0D02-4574-9EE4-05D450B59488}" type="presOf" srcId="{96C09DC5-A817-4AC5-93DE-94E4991391AF}" destId="{F1742CE2-FA18-4BF0-AE8F-1FE5B191370F}" srcOrd="0" destOrd="0" presId="urn:microsoft.com/office/officeart/2005/8/layout/radial5"/>
    <dgm:cxn modelId="{80B64CE0-CB58-4B27-8635-16E79A3786B8}" type="presParOf" srcId="{F1742CE2-FA18-4BF0-AE8F-1FE5B191370F}" destId="{6862A597-8C2A-4BDF-9C6E-6B935EEC7419}" srcOrd="0" destOrd="0" presId="urn:microsoft.com/office/officeart/2005/8/layout/radial5"/>
    <dgm:cxn modelId="{C9521FD9-B5F7-4EF7-B32A-97DE71A07127}" type="presOf" srcId="{96C09DC5-A817-4AC5-93DE-94E4991391AF}" destId="{6862A597-8C2A-4BDF-9C6E-6B935EEC7419}" srcOrd="1" destOrd="0" presId="urn:microsoft.com/office/officeart/2005/8/layout/radial5"/>
    <dgm:cxn modelId="{5D5CF9A3-9DE8-40FD-9000-3938ADF2FA28}" type="presParOf" srcId="{D2F70A62-1290-4F7A-A744-FAF3491648B3}" destId="{563BC227-E0E7-4FCC-B4C5-E95B3C799125}" srcOrd="10" destOrd="0" presId="urn:microsoft.com/office/officeart/2005/8/layout/radial5"/>
    <dgm:cxn modelId="{5C311AD8-0270-4034-82EC-C270FEED0451}" type="presOf" srcId="{1C863AB1-CF5C-4FD4-9EF3-A48FD2E46A1B}" destId="{563BC227-E0E7-4FCC-B4C5-E95B3C799125}" srcOrd="0" destOrd="0" presId="urn:microsoft.com/office/officeart/2005/8/layout/radial5"/>
    <dgm:cxn modelId="{5C626F84-B770-4743-A5C1-30328A092DD7}" type="presParOf" srcId="{D2F70A62-1290-4F7A-A744-FAF3491648B3}" destId="{08489E2B-F8FF-4035-88BC-345F91CCA2C5}" srcOrd="11" destOrd="0" presId="urn:microsoft.com/office/officeart/2005/8/layout/radial5"/>
    <dgm:cxn modelId="{A350C1E9-54E3-4B6B-BE62-7792755859BA}" type="presOf" srcId="{CC03CC10-DA57-4C16-80A2-40E3ABADDFC9}" destId="{08489E2B-F8FF-4035-88BC-345F91CCA2C5}" srcOrd="0" destOrd="0" presId="urn:microsoft.com/office/officeart/2005/8/layout/radial5"/>
    <dgm:cxn modelId="{009D1999-B607-4012-ABB5-393B4A5A9654}" type="presParOf" srcId="{08489E2B-F8FF-4035-88BC-345F91CCA2C5}" destId="{77DBDFE1-F8E4-4E14-AC22-D9ABC45E268B}" srcOrd="0" destOrd="0" presId="urn:microsoft.com/office/officeart/2005/8/layout/radial5"/>
    <dgm:cxn modelId="{7846D914-F947-48A8-9D70-449785F49B89}" type="presOf" srcId="{CC03CC10-DA57-4C16-80A2-40E3ABADDFC9}" destId="{77DBDFE1-F8E4-4E14-AC22-D9ABC45E268B}" srcOrd="1" destOrd="0" presId="urn:microsoft.com/office/officeart/2005/8/layout/radial5"/>
    <dgm:cxn modelId="{6900DA75-4232-411D-9376-C24992805697}" type="presParOf" srcId="{D2F70A62-1290-4F7A-A744-FAF3491648B3}" destId="{A1087B49-C94E-4195-AE21-EFEBCB50A630}" srcOrd="12" destOrd="0" presId="urn:microsoft.com/office/officeart/2005/8/layout/radial5"/>
    <dgm:cxn modelId="{DAC57E1E-CA4D-4C74-B862-D1200EEA33BE}" type="presOf" srcId="{7D2EB082-43B7-4A02-A2C0-E3F0C70C5437}" destId="{A1087B49-C94E-4195-AE21-EFEBCB50A630}" srcOrd="0" destOrd="0" presId="urn:microsoft.com/office/officeart/2005/8/layout/radial5"/>
    <dgm:cxn modelId="{6353632F-2393-4FD0-A9E3-9F941866C87B}" type="presParOf" srcId="{D2F70A62-1290-4F7A-A744-FAF3491648B3}" destId="{66A2611F-0EF8-4222-AC74-8CC7871843E7}" srcOrd="13" destOrd="0" presId="urn:microsoft.com/office/officeart/2005/8/layout/radial5"/>
    <dgm:cxn modelId="{7E764FD1-0CD4-42D2-94CD-E17B56FA8B82}" type="presOf" srcId="{9F026457-4599-4995-83F1-8E3260161A3B}" destId="{66A2611F-0EF8-4222-AC74-8CC7871843E7}" srcOrd="0" destOrd="0" presId="urn:microsoft.com/office/officeart/2005/8/layout/radial5"/>
    <dgm:cxn modelId="{88C91FA9-8422-41A0-A289-239641EDD40B}" type="presParOf" srcId="{66A2611F-0EF8-4222-AC74-8CC7871843E7}" destId="{DF9CB6A6-A51E-48A8-8907-50E8D7CC6299}" srcOrd="0" destOrd="0" presId="urn:microsoft.com/office/officeart/2005/8/layout/radial5"/>
    <dgm:cxn modelId="{38DCA0F1-3AE4-4B87-9FB6-4227716E05CC}" type="presOf" srcId="{9F026457-4599-4995-83F1-8E3260161A3B}" destId="{DF9CB6A6-A51E-48A8-8907-50E8D7CC6299}" srcOrd="1" destOrd="0" presId="urn:microsoft.com/office/officeart/2005/8/layout/radial5"/>
    <dgm:cxn modelId="{8DDFFAF3-4E24-4D12-95F2-880A6F3A12A5}" type="presParOf" srcId="{D2F70A62-1290-4F7A-A744-FAF3491648B3}" destId="{46E8B1F1-B7CD-41C8-9505-83D895D69C2C}" srcOrd="14" destOrd="0" presId="urn:microsoft.com/office/officeart/2005/8/layout/radial5"/>
    <dgm:cxn modelId="{7EEE7172-22AE-4EE5-BA55-76BD5FEE0CD9}" type="presOf" srcId="{8D354EAE-5A1E-4A78-89E9-D87D0D4D586B}" destId="{46E8B1F1-B7CD-41C8-9505-83D895D69C2C}" srcOrd="0" destOrd="0" presId="urn:microsoft.com/office/officeart/2005/8/layout/radial5"/>
    <dgm:cxn modelId="{3B136AA9-42CD-4A09-A055-6EDF211B97C0}" type="presParOf" srcId="{D2F70A62-1290-4F7A-A744-FAF3491648B3}" destId="{DC7D67AD-EFD9-422F-B170-73273F40E7F0}" srcOrd="15" destOrd="0" presId="urn:microsoft.com/office/officeart/2005/8/layout/radial5"/>
    <dgm:cxn modelId="{CF2D4A32-89AA-49A8-87B2-E88CD337AF9D}" type="presOf" srcId="{60CACE4A-0466-48ED-9226-2190FB43772A}" destId="{DC7D67AD-EFD9-422F-B170-73273F40E7F0}" srcOrd="0" destOrd="0" presId="urn:microsoft.com/office/officeart/2005/8/layout/radial5"/>
    <dgm:cxn modelId="{463444A6-901E-409F-8DE1-9ABD17EFB56A}" type="presParOf" srcId="{DC7D67AD-EFD9-422F-B170-73273F40E7F0}" destId="{59C28383-904F-4068-8C6F-90B44AE7A5FC}" srcOrd="0" destOrd="0" presId="urn:microsoft.com/office/officeart/2005/8/layout/radial5"/>
    <dgm:cxn modelId="{06CE697A-030F-4A21-9DF7-96ABC4E1B57B}" type="presOf" srcId="{60CACE4A-0466-48ED-9226-2190FB43772A}" destId="{59C28383-904F-4068-8C6F-90B44AE7A5FC}" srcOrd="1" destOrd="0" presId="urn:microsoft.com/office/officeart/2005/8/layout/radial5"/>
    <dgm:cxn modelId="{9283F01D-85F7-46C7-8539-50BB6EDD23E3}" type="presParOf" srcId="{D2F70A62-1290-4F7A-A744-FAF3491648B3}" destId="{43D9E4A6-0074-4776-AF7C-A2A2972956FC}" srcOrd="16" destOrd="0" presId="urn:microsoft.com/office/officeart/2005/8/layout/radial5"/>
    <dgm:cxn modelId="{737C8275-AF1D-4345-B400-9A5BBCA6C69A}" type="presOf" srcId="{497EAB65-EFAE-42B7-A084-1A26D9F9A25B}" destId="{43D9E4A6-0074-4776-AF7C-A2A2972956FC}" srcOrd="0" destOrd="0" presId="urn:microsoft.com/office/officeart/2005/8/layout/radial5"/>
  </dgm:cxnLst>
  <dgm:bg/>
  <dgm:whole/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fact="1"/>
        </dgm:ruleLst>
      </dgm:if>
      <dgm:if name="Name6" axis="ch ch" ptType="node node" st="1 1" cnt="1 0" func="cnt" op="lte" val="8">
        <dgm:ruleLst>
          <dgm:rule type="w" for="ch" forName="node" fact="0.9"/>
        </dgm:ruleLst>
      </dgm:if>
      <dgm:if name="Name7" axis="ch ch" ptType="node node" st="1 1" cnt="1 0" func="cnt" op="lte" val="10">
        <dgm:ruleLst>
          <dgm:rule type="w" for="ch" forName="node" fact="0.8"/>
        </dgm:ruleLst>
      </dgm:if>
      <dgm:if name="Name8" axis="ch ch" ptType="node node" st="1 1" cnt="1 0" func="cnt" op="lte" val="12">
        <dgm:ruleLst>
          <dgm:rule type="w" for="ch" forName="node" fact="0.7"/>
        </dgm:ruleLst>
      </dgm:if>
      <dgm:if name="Name9" axis="ch ch" ptType="node node" st="1 1" cnt="1 0" func="cnt" op="lte" val="14">
        <dgm:ruleLst>
          <dgm:rule type="w" for="ch" forName="node" fact="0.6"/>
        </dgm:ruleLst>
      </dgm:if>
      <dgm:else name="Name10">
        <dgm:ruleLst>
          <dgm:rule type="w" for="ch" forName="node" fact="0.5"/>
        </dgm:ruleLst>
      </dgm:else>
    </dgm:choose>
    <dgm:forEach name="Name11" axis="ch" ptType="node" cnt="1">
      <dgm:layoutNode name="centerShape" styleLbl="node0">
        <dgm:alg type="tx"/>
        <dgm:shape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/>
              <dgm:rule type="primFontSz" val="5"/>
            </dgm:ruleLst>
          </dgm:layoutNode>
        </dgm:forEach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41AC-396B-434E-8343-F02A7DC2875E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303-B9F9-4B7D-B585-7B4383DBF1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241AC-396B-434E-8343-F02A7DC2875E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3303-B9F9-4B7D-B585-7B4383DBF1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Relationship Id="rId7" Type="http://schemas.openxmlformats.org/officeDocument/2006/relationships/image" Target="../media/image1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7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7.jpeg" /><Relationship Id="rId4" Type="http://schemas.openxmlformats.org/officeDocument/2006/relationships/image" Target="../media/image5.jpeg" /><Relationship Id="rId5" Type="http://schemas.openxmlformats.org/officeDocument/2006/relationships/image" Target="../media/image2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1.jpeg" /><Relationship Id="rId4" Type="http://schemas.openxmlformats.org/officeDocument/2006/relationships/image" Target="../media/image3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3.jpeg" /><Relationship Id="rId4" Type="http://schemas.openxmlformats.org/officeDocument/2006/relationships/image" Target="../media/image3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7.jpeg" /><Relationship Id="rId4" Type="http://schemas.openxmlformats.org/officeDocument/2006/relationships/image" Target="../media/image38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9.jpeg" /><Relationship Id="rId4" Type="http://schemas.openxmlformats.org/officeDocument/2006/relationships/image" Target="../media/image40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1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500174"/>
            <a:ext cx="6643734" cy="1857388"/>
          </a:xfrm>
        </p:spPr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Особенные дети в ДОУ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7200928" cy="1924048"/>
          </a:xfrm>
        </p:spPr>
        <p:txBody>
          <a:bodyPr>
            <a:normAutofit/>
          </a:bodyPr>
          <a:lstStyle/>
          <a:p>
            <a:pPr algn="r"/>
            <a:r>
              <a:rPr lang="ru-RU" sz="24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Заведующий </a:t>
            </a:r>
          </a:p>
          <a:p>
            <a:pPr algn="r"/>
            <a:r>
              <a:rPr lang="ru-RU" sz="24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Строкова Лада Анатольевн</a:t>
            </a:r>
            <a:r>
              <a:rPr lang="ru-RU" sz="2400" i="1" smtClean="0">
                <a:solidFill>
                  <a:srgbClr val="7030A0"/>
                </a:solidFill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5" y="214290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Детский сад № 127 городского округа город Уфа </a:t>
            </a: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Республики Башкортостан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Специальные условия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для детей с ОВЗ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Создание соответствующего образовательного пространства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Создание программно-методического обеспечения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Создание предметно-развивающей среды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Создание дидактического обеспечения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Обеспечение безопасной развивающей среды, в том числе на участке, прогулке</a:t>
            </a:r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  <a:noFill/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Обеспечить взаимосвязь со специалистами (логопед, психолог, дефектолог и др.)</a:t>
            </a:r>
          </a:p>
          <a:p>
            <a:pP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Взаимосвязь с окружающим социумом (поликлиника, соцзащита, социокультурное пространство)</a:t>
            </a:r>
          </a:p>
          <a:p>
            <a:pP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Поощрение детей, если они помогают друг другу и терпимо относятся к сверстникам с ОВЗ</a:t>
            </a:r>
          </a:p>
          <a:p>
            <a:pP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Делать упор в обучении и воспитании на сильные стороны детей. Это позволит ребёнку верить в себя</a:t>
            </a:r>
          </a:p>
          <a:p>
            <a:pPr>
              <a:buFont typeface="Wingdings" pitchFamily="2" charset="2"/>
              <a:buChar char="Ø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Взаимодействие с родителями или законными представителями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1" name="Содержимое 10" descr="IMG_20210204_12370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7407" y="902873"/>
            <a:ext cx="5096163" cy="3812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Содержимое 5" descr="IMG_20210204_1236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928669"/>
            <a:ext cx="2868150" cy="3834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2" name="Рисунок 11" descr="IMG_20210204_123652.jpg"/>
          <p:cNvPicPr>
            <a:picLocks noChangeAspect="1"/>
          </p:cNvPicPr>
          <p:nvPr/>
        </p:nvPicPr>
        <p:blipFill>
          <a:blip r:embed="rId3"/>
          <a:srcRect t="17073" r="15222" b="14633"/>
          <a:stretch>
            <a:fillRect/>
          </a:stretch>
        </p:blipFill>
        <p:spPr>
          <a:xfrm>
            <a:off x="642909" y="428604"/>
            <a:ext cx="4245457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0204_1401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428604"/>
            <a:ext cx="3387901" cy="4529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696899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9" name="Рисунок 8" descr="IMG_20210204_1240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000108"/>
            <a:ext cx="3133634" cy="4189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210204_1240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428604"/>
            <a:ext cx="3223073" cy="4308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5072074"/>
            <a:ext cx="8229600" cy="1054089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9" name="Содержимое 8" descr="IMG_20210204_12435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2357454" cy="3151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210204_12414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85728"/>
            <a:ext cx="2298349" cy="3072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0210204_12414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8498" y="285727"/>
            <a:ext cx="2297782" cy="3071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0204_12422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8794" y="2928934"/>
            <a:ext cx="2000264" cy="2674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10204_12434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3194" y="2874739"/>
            <a:ext cx="2017698" cy="269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3" name="Содержимое 12" descr="IMG_20200528_193043_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18215" y="5715000"/>
            <a:ext cx="307569" cy="411163"/>
          </a:xfrm>
        </p:spPr>
      </p:pic>
      <p:pic>
        <p:nvPicPr>
          <p:cNvPr id="17" name="Рисунок 16" descr="IMG_21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85727"/>
            <a:ext cx="4476749" cy="335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MG_212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285992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3" name="Содержимое 12" descr="IMG_20200528_193043_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18215" y="5715000"/>
            <a:ext cx="307569" cy="411163"/>
          </a:xfrm>
        </p:spPr>
      </p:pic>
      <p:pic>
        <p:nvPicPr>
          <p:cNvPr id="14" name="Рисунок 13" descr="IMG_20200528_193043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500042"/>
            <a:ext cx="3357586" cy="4488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G_20200528_193208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808" y="475981"/>
            <a:ext cx="3384654" cy="4524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3" name="Содержимое 12" descr="IMG_02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29122" y="357166"/>
            <a:ext cx="428628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G_21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143116"/>
            <a:ext cx="4429156" cy="3321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7" name="Содержимое 6" descr="IMG_03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7356" y="357166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00804_1709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285727"/>
            <a:ext cx="3439191" cy="459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200804_17110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3" y="2857496"/>
            <a:ext cx="3381647" cy="2529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714620"/>
            <a:ext cx="6643734" cy="1285884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786190"/>
            <a:ext cx="6772300" cy="1852610"/>
          </a:xfrm>
        </p:spPr>
        <p:txBody>
          <a:bodyPr>
            <a:normAutofit/>
          </a:bodyPr>
          <a:lstStyle/>
          <a:p>
            <a:pPr algn="r"/>
            <a:r>
              <a:rPr lang="ru-RU" sz="2400" i="1" smtClean="0">
                <a:solidFill>
                  <a:srgbClr val="7030A0"/>
                </a:solidFill>
              </a:rPr>
              <a:t>Предоставьте каждому человеку, все те права, которыми бы вы хотели обладать сами!</a:t>
            </a:r>
          </a:p>
          <a:p>
            <a:pPr algn="r"/>
            <a:r>
              <a:rPr lang="ru-RU" sz="2400" i="1" smtClean="0">
                <a:solidFill>
                  <a:srgbClr val="7030A0"/>
                </a:solidFill>
              </a:rPr>
              <a:t>Роберт Ингерсолли</a:t>
            </a:r>
            <a:endParaRPr lang="ru-RU" sz="2400" i="1">
              <a:solidFill>
                <a:srgbClr val="7030A0"/>
              </a:solidFill>
            </a:endParaRPr>
          </a:p>
        </p:txBody>
      </p:sp>
      <p:pic>
        <p:nvPicPr>
          <p:cNvPr id="11266" name="Picture 2" descr="http://kolobok77.ucoz.ru/svetlakova/inkluziya/img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14414" y="428604"/>
            <a:ext cx="6643735" cy="2646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2" name="Содержимое 11" descr="IMG_06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357166"/>
            <a:ext cx="3429023" cy="2571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-20210923-WA006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3" y="2928934"/>
            <a:ext cx="3584329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-20210923-WA005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357166"/>
            <a:ext cx="3940811" cy="4544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72189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6" name="Рисунок 15" descr="IMG_2154.JPG"/>
          <p:cNvPicPr>
            <a:picLocks noChangeAspect="1"/>
          </p:cNvPicPr>
          <p:nvPr/>
        </p:nvPicPr>
        <p:blipFill>
          <a:blip r:embed="rId3"/>
          <a:srcRect t="12579"/>
          <a:stretch>
            <a:fillRect/>
          </a:stretch>
        </p:blipFill>
        <p:spPr>
          <a:xfrm>
            <a:off x="4500562" y="500042"/>
            <a:ext cx="4222037" cy="276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Содержимое 19" descr="IMG_2159.JPG"/>
          <p:cNvPicPr>
            <a:picLocks noGrp="1" noChangeAspect="1"/>
          </p:cNvPicPr>
          <p:nvPr>
            <p:ph idx="1"/>
          </p:nvPr>
        </p:nvPicPr>
        <p:blipFill>
          <a:blip r:embed="rId4"/>
          <a:srcRect r="6667"/>
          <a:stretch>
            <a:fillRect/>
          </a:stretch>
        </p:blipFill>
        <p:spPr>
          <a:xfrm>
            <a:off x="571472" y="2214554"/>
            <a:ext cx="400052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7" name="Содержимое 8" descr="IMG_06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785794"/>
            <a:ext cx="4321160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Содержимое 14" descr="IMG-20220309-WA003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29190" y="357166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9" name="Содержимое 8" descr="IMG_214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4600" y="357166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e0fe308d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5" y="2357430"/>
            <a:ext cx="4024595" cy="301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1" name="Рисунок 10" descr="IMG_20200528_1949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57166"/>
            <a:ext cx="401097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625593"/>
          </a:xfrm>
        </p:spPr>
        <p:txBody>
          <a:bodyPr/>
          <a:lstStyle/>
          <a:p>
            <a:endParaRPr lang="ru-RU"/>
          </a:p>
        </p:txBody>
      </p:sp>
      <p:pic>
        <p:nvPicPr>
          <p:cNvPr id="14" name="Рисунок 13" descr="DSC_647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381244"/>
            <a:ext cx="4357718" cy="290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2" name="Рисунок 11" descr="IMG_20200528_193709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752" y="309043"/>
            <a:ext cx="3349214" cy="4477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Содержимое 17" descr="IMG-20220119-WA0021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7158" y="1714488"/>
            <a:ext cx="4965967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7" name="Содержимое 6" descr="IMG2022031116353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65102" y="357166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202203111635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071678"/>
            <a:ext cx="4143372" cy="3107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 </a:t>
            </a:r>
            <a:endParaRPr lang="ru-RU"/>
          </a:p>
        </p:txBody>
      </p:sp>
      <p:pic>
        <p:nvPicPr>
          <p:cNvPr id="13" name="Содержимое 12" descr="IMG_213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2976" y="303588"/>
            <a:ext cx="6858048" cy="5036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endParaRPr lang="ru-RU" sz="2800" smtClean="0"/>
          </a:p>
          <a:p>
            <a:pPr>
              <a:buNone/>
            </a:pPr>
            <a:endParaRPr lang="ru-RU"/>
          </a:p>
        </p:txBody>
      </p:sp>
      <p:pic>
        <p:nvPicPr>
          <p:cNvPr id="5" name="Рисунок 4" descr="IMG-20200528-WA0039.jpeg"/>
          <p:cNvPicPr>
            <a:picLocks noChangeAspect="1"/>
          </p:cNvPicPr>
          <p:nvPr/>
        </p:nvPicPr>
        <p:blipFill>
          <a:blip r:embed="rId3"/>
          <a:srcRect l="16071" r="19643" b="7414"/>
          <a:stretch>
            <a:fillRect/>
          </a:stretch>
        </p:blipFill>
        <p:spPr>
          <a:xfrm>
            <a:off x="1500165" y="285727"/>
            <a:ext cx="6172691" cy="5000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00232" y="357166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i="1" smtClean="0">
                <a:solidFill>
                  <a:schemeClr val="bg1"/>
                </a:solidFill>
              </a:rPr>
              <a:t>Спасибо за внимание!</a:t>
            </a:r>
            <a:endParaRPr lang="ru-RU" sz="4000" b="1" i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3000372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rgbClr val="000099"/>
                </a:solidFill>
              </a:rPr>
              <a:t>	         </a:t>
            </a:r>
            <a:br>
              <a:rPr lang="ru-RU" sz="2000" smtClean="0">
                <a:solidFill>
                  <a:srgbClr val="000099"/>
                </a:solidFill>
              </a:rPr>
            </a:br>
            <a:r>
              <a:rPr lang="ru-RU" sz="2000" smtClean="0">
                <a:solidFill>
                  <a:srgbClr val="000099"/>
                </a:solidFill>
              </a:rPr>
              <a:t>	          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Какою болью отзываются в нас </a:t>
            </a:r>
            <a:b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слова: трудные дети,</a:t>
            </a:r>
            <a:r>
              <a:rPr lang="en-US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дефективный  </a:t>
            </a:r>
            <a:b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ребенок, аномальный малыш.</a:t>
            </a:r>
            <a:b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помощь ребенку!</a:t>
            </a:r>
            <a:b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Профессор В.П. Кащенко</a:t>
            </a:r>
            <a:br>
              <a:rPr lang="ru-RU" sz="2400" smtClean="0">
                <a:solidFill>
                  <a:srgbClr val="000099"/>
                </a:solidFill>
              </a:rPr>
            </a:br>
            <a:endParaRPr lang="ru-RU" sz="24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каждым годом увеличивается число детей с врожденной патологией, которая резко ограничивает их возможности адаптации к современному обществу. Все более актуальной становится необходимость создания государственной системы мониторинга состояния детей раннего возраста, своевременного выявления проблем в развитии и оказания ранней помощи семьям детей с ограниченными возможностями здоровья.</a:t>
            </a:r>
            <a:endParaRPr lang="ru-RU" sz="2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IMG-20200528-WA003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3786214" cy="235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3000372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rgbClr val="000099"/>
                </a:solidFill>
              </a:rPr>
              <a:t>	         </a:t>
            </a:r>
            <a:br>
              <a:rPr lang="ru-RU" sz="2400" smtClean="0">
                <a:solidFill>
                  <a:srgbClr val="000099"/>
                </a:solidFill>
              </a:rPr>
            </a:br>
            <a:endParaRPr lang="ru-RU" sz="24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478634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Стандарт разработан на основе Конституции Российской Федерации и законодательства Российской Федерации, </a:t>
            </a:r>
          </a:p>
          <a:p>
            <a:pPr marL="0" indent="0" algn="ctr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 учётом Конвенции  ОО о правах ребёнка,               </a:t>
            </a:r>
          </a:p>
          <a:p>
            <a:pPr marL="0" indent="0" algn="ctr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в основе которых заложены определенные  принципы: </a:t>
            </a:r>
          </a:p>
          <a:p>
            <a:pPr>
              <a:lnSpc>
                <a:spcPct val="115000"/>
              </a:lnSpc>
              <a:spcAft>
                <a:spcPct val="0"/>
              </a:spcAft>
            </a:pPr>
            <a:r>
              <a:rPr lang="ru-RU" sz="2400" smtClean="0">
                <a:latin typeface="Times New Roman"/>
                <a:ea typeface="Times New Roman"/>
                <a:cs typeface="Times New Roman"/>
              </a:rPr>
              <a:t>   поддержка разнообразия детства; </a:t>
            </a:r>
          </a:p>
          <a:p>
            <a:pPr>
              <a:lnSpc>
                <a:spcPct val="115000"/>
              </a:lnSpc>
              <a:spcAft>
                <a:spcPct val="0"/>
              </a:spcAft>
            </a:pPr>
            <a:r>
              <a:rPr lang="ru-RU" sz="2400" smtClean="0">
                <a:latin typeface="Times New Roman"/>
                <a:ea typeface="Times New Roman"/>
                <a:cs typeface="Times New Roman"/>
              </a:rPr>
              <a:t>  сохранение уникальности и самоценности детства как важного этапа в общем развитии человека.</a:t>
            </a:r>
            <a:br>
              <a:rPr lang="ru-RU" sz="2400" smtClean="0">
                <a:latin typeface="Times New Roman"/>
                <a:ea typeface="Times New Roman"/>
                <a:cs typeface="Times New Roman"/>
              </a:rPr>
            </a:br>
            <a:endParaRPr lang="ru-RU" sz="2400" smtClean="0">
              <a:latin typeface="Times New Roman"/>
              <a:ea typeface="Times New Roman"/>
              <a:cs typeface="Times New Roman" panose="02020603050405020304" charset="0"/>
            </a:endParaRPr>
          </a:p>
          <a:p>
            <a:pPr marL="0" indent="0">
              <a:lnSpc>
                <a:spcPct val="115000"/>
              </a:lnSpc>
              <a:spcAft>
                <a:spcPct val="0"/>
              </a:spcAft>
              <a:buNone/>
            </a:pPr>
            <a:r>
              <a:rPr lang="ru-RU" sz="2400" smtClean="0">
                <a:latin typeface="Times New Roman"/>
                <a:ea typeface="Times New Roman"/>
                <a:cs typeface="Times New Roman"/>
              </a:rPr>
              <a:t>ФГОС направлен на решение ряда задач  по сохранению единства образовательного пространства Российской Федерации относительно уровня дошкольного образования.</a:t>
            </a:r>
            <a:endParaRPr lang="ru-RU" sz="22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3000372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rgbClr val="000099"/>
                </a:solidFill>
              </a:rPr>
              <a:t>	         </a:t>
            </a:r>
            <a:br>
              <a:rPr lang="ru-RU" sz="2400" smtClean="0">
                <a:solidFill>
                  <a:srgbClr val="000099"/>
                </a:solidFill>
              </a:rPr>
            </a:br>
            <a:endParaRPr lang="ru-RU" sz="24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071965"/>
          </a:xfrm>
        </p:spPr>
        <p:txBody>
          <a:bodyPr>
            <a:normAutofit/>
          </a:bodyPr>
          <a:lstStyle/>
          <a:p>
            <a:pPr marL="0" lvl="0" indent="0">
              <a:spcBef>
                <a:spcPts val="800"/>
              </a:spcBef>
              <a:buNone/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Статья 2.  Основные понятия, используемые в настоящем                Федеральном законе</a:t>
            </a:r>
          </a:p>
          <a:p>
            <a:pPr lvl="0">
              <a:spcBef>
                <a:spcPts val="800"/>
              </a:spcBef>
              <a:buFont typeface="Wingdings 3" charset="2"/>
              <a:buChar char=""/>
              <a:defRPr/>
            </a:pPr>
            <a:r>
              <a:rPr lang="ru-RU" sz="20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обучающийся с ограниченными возможностями здоровья  (ОВЗ)– 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физическое  лицо, имеющее недостатки в физическом и (или) психологическом развитии,  подтвержденные психолого-медико-педагогической комиссией и   препятствующие получению образования без создания специальных условий;</a:t>
            </a:r>
          </a:p>
          <a:p>
            <a:pPr lvl="0">
              <a:spcBef>
                <a:spcPts val="800"/>
              </a:spcBef>
              <a:buFont typeface="Wingdings 3" charset="2"/>
              <a:buChar char=""/>
              <a:defRPr/>
            </a:pPr>
            <a:r>
              <a:rPr lang="ru-RU" sz="20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инклюзивное образование 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обеспечение равного доступа к образованию для всех обучающихся с учетом разнообразия особых   образовательных потребностей и  индивидуальных возможностей. </a:t>
            </a:r>
          </a:p>
          <a:p>
            <a:pPr marL="0" indent="0">
              <a:lnSpc>
                <a:spcPct val="115000"/>
              </a:lnSpc>
              <a:spcAft>
                <a:spcPct val="0"/>
              </a:spcAft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3014" y="571480"/>
            <a:ext cx="54351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ФЗ  «Об образовании в РФ», ст. 2.</a:t>
            </a:r>
            <a:endParaRPr lang="ru-RU" sz="2000"/>
          </a:p>
        </p:txBody>
      </p:sp>
    </p:spTree>
  </p:cSld>
  <p:clrMapOvr>
    <a:masterClrMapping/>
  </p:clrMapOvr>
  <p:transition>
    <p:wipe dir="d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Организация инклюзивного образования в ДОУ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ФГОС даёт шанс улучшить перспективы детей. С его помощью они учатся общению с другими детьми, развиваются коммуникативные, поведенческие функции, взаимодействуют друг с другом.</a:t>
            </a:r>
          </a:p>
          <a:p>
            <a:pPr>
              <a:buNone/>
            </a:pPr>
            <a:endParaRPr lang="ru-RU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Задачи ФГОС для детей с ОВЗ: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Охрана укрепления физического и психического здоровья, в том числе и эмоционального благополучия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Сохранение и поддержка индивидуальности ребёнка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Формирование общей культуры воспитанников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500042"/>
            <a:ext cx="4686304" cy="51435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Необходимо понять, что инклюзивное образование –это не  интеграция, это более широкое понятие:</a:t>
            </a:r>
          </a:p>
          <a:p>
            <a:pPr>
              <a:buNone/>
            </a:pPr>
            <a:endParaRPr lang="ru-RU" sz="2400" b="1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Дети живут вместе, в одной обычной группе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Специалисты помогают детям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Внимание акцентируется на возможности  и сильные стороны ребёнка</a:t>
            </a:r>
          </a:p>
          <a:p>
            <a:pPr>
              <a:buNone/>
            </a:pPr>
            <a:endParaRPr lang="ru-RU" sz="2400"/>
          </a:p>
        </p:txBody>
      </p:sp>
      <p:pic>
        <p:nvPicPr>
          <p:cNvPr id="5" name="Рисунок 4" descr="IMG_20201026_170650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38506"/>
            <a:ext cx="3357586" cy="4947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357455"/>
          </a:xfrm>
        </p:spPr>
        <p:txBody>
          <a:bodyPr>
            <a:normAutofit fontScale="92500" lnSpcReduction="10000"/>
          </a:bodyPr>
          <a:lstStyle/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Дети учатся терпимости – воспринимают человеческие различия как обычные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Дети с ОВЗ получают полноценное и эффективное образование для того, чтобы жить полноценной жизнью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Проблемы развития, эмоциональное состояние детей с ОВЗ становятся важными для окружающих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Равные возможности для каждого</a:t>
            </a:r>
          </a:p>
          <a:p>
            <a:pPr>
              <a:buNone/>
            </a:pPr>
            <a:endParaRPr lang="ru-RU" sz="2400"/>
          </a:p>
        </p:txBody>
      </p:sp>
      <p:pic>
        <p:nvPicPr>
          <p:cNvPr id="5" name="Рисунок 4" descr="IMG-20210923-WA00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85728"/>
            <a:ext cx="367626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900igr.net/up/datai/244876/0005-004-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6095"/>
            <a:ext cx="9144000" cy="6930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комплексного сопровождения ребенка с ограниченными возможностями здоровья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229600" cy="4625989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Reanimator Extreme Edition</Company>
  <PresentationFormat>On-screen Show (4:3)</PresentationFormat>
  <Paragraphs>77</Paragraphs>
  <Slides>28</Slides>
  <Notes>0</Notes>
  <TotalTime>1263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baseType="lpstr" size="34">
      <vt:lpstr>Arial</vt:lpstr>
      <vt:lpstr>Calibri</vt:lpstr>
      <vt:lpstr>Times New Roman</vt:lpstr>
      <vt:lpstr>Wingdings 3</vt:lpstr>
      <vt:lpstr>Wingdings</vt:lpstr>
      <vt:lpstr>Тема Office</vt:lpstr>
      <vt:lpstr>Особенные дети в ДОУ</vt:lpstr>
      <vt:lpstr>PowerPoint Presentation</vt:lpstr>
      <vt:lpstr>	         	          Какою болью отзываются в нас 		слова: трудные дети, дефективный                       ребенок, аномальный малыш.      На помощь ребенку!                                                     Профессор В.П. Кащенко</vt:lpstr>
      <vt:lpstr>	         </vt:lpstr>
      <vt:lpstr>	         </vt:lpstr>
      <vt:lpstr>Организация инклюзивного образования в ДОУ</vt:lpstr>
      <vt:lpstr> </vt:lpstr>
      <vt:lpstr> </vt:lpstr>
      <vt:lpstr>Схема комплексного сопровождения ребенка с ограниченными возможностями здоровья</vt:lpstr>
      <vt:lpstr>Специальные условия для детей с ОВЗ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Технология инклюзивного образования в условиях ДОУ</dc:title>
  <dc:creator>Админ</dc:creator>
  <cp:lastModifiedBy>1</cp:lastModifiedBy>
  <cp:revision>84</cp:revision>
  <dcterms:created xsi:type="dcterms:W3CDTF">2019-01-24T09:06:30Z</dcterms:created>
  <dcterms:modified xsi:type="dcterms:W3CDTF">2025-05-13T10:45:07Z</dcterms:modified>
</cp:coreProperties>
</file>