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custDataLst>
    <p:tags r:id="rId18"/>
  </p:custDataLst>
  <p:defaultTextStyle>
    <a:lvl1pPr marL="0" indent="0" algn="l" defTabSz="914400">
      <a:lnSpc>
        <a:spcPct val="100000"/>
      </a:lnSpc>
      <a:spcBef>
        <a:spcPct val="0"/>
      </a:spcBef>
      <a:spcAft>
        <a:spcPct val="0"/>
      </a:spcAft>
      <a:buNone/>
      <a:defRPr lang="ru-RU" sz="1800" b="1" i="1">
        <a:solidFill>
          <a:schemeClr val="dk1"/>
        </a:solidFill>
        <a:latin typeface="Monotype Corsiva"/>
        <a:ea typeface="Arial"/>
      </a:defRPr>
    </a:lvl1pPr>
    <a:lvl2pPr marL="457200" indent="457200" algn="l" defTabSz="914400">
      <a:lnSpc>
        <a:spcPct val="100000"/>
      </a:lnSpc>
      <a:spcBef>
        <a:spcPct val="0"/>
      </a:spcBef>
      <a:spcAft>
        <a:spcPct val="0"/>
      </a:spcAft>
      <a:buNone/>
      <a:defRPr lang="ru-RU" sz="1800" b="1" i="1">
        <a:solidFill>
          <a:schemeClr val="dk1"/>
        </a:solidFill>
        <a:latin typeface="Monotype Corsiva"/>
        <a:ea typeface="Arial"/>
      </a:defRPr>
    </a:lvl2pPr>
    <a:lvl3pPr marL="914400" indent="914400" algn="l" defTabSz="914400">
      <a:lnSpc>
        <a:spcPct val="100000"/>
      </a:lnSpc>
      <a:spcBef>
        <a:spcPct val="0"/>
      </a:spcBef>
      <a:spcAft>
        <a:spcPct val="0"/>
      </a:spcAft>
      <a:buNone/>
      <a:defRPr lang="ru-RU" sz="1800" b="1" i="1">
        <a:solidFill>
          <a:schemeClr val="dk1"/>
        </a:solidFill>
        <a:latin typeface="Monotype Corsiva"/>
        <a:ea typeface="Arial"/>
      </a:defRPr>
    </a:lvl3pPr>
    <a:lvl4pPr marL="1371600" indent="1371600" algn="l" defTabSz="914400">
      <a:lnSpc>
        <a:spcPct val="100000"/>
      </a:lnSpc>
      <a:spcBef>
        <a:spcPct val="0"/>
      </a:spcBef>
      <a:spcAft>
        <a:spcPct val="0"/>
      </a:spcAft>
      <a:buNone/>
      <a:defRPr lang="ru-RU" sz="1800" b="1" i="1">
        <a:solidFill>
          <a:schemeClr val="dk1"/>
        </a:solidFill>
        <a:latin typeface="Monotype Corsiva"/>
        <a:ea typeface="Arial"/>
      </a:defRPr>
    </a:lvl4pPr>
    <a:lvl5pPr marL="1828800" indent="1828800" algn="l" defTabSz="914400">
      <a:lnSpc>
        <a:spcPct val="100000"/>
      </a:lnSpc>
      <a:spcBef>
        <a:spcPct val="0"/>
      </a:spcBef>
      <a:spcAft>
        <a:spcPct val="0"/>
      </a:spcAft>
      <a:buNone/>
      <a:defRPr lang="ru-RU" sz="1800" b="1" i="1">
        <a:solidFill>
          <a:schemeClr val="dk1"/>
        </a:solidFill>
        <a:latin typeface="Monotype Corsiva"/>
        <a:ea typeface="Arial"/>
      </a:defRPr>
    </a:lvl5pPr>
    <a:lvl6pPr>
      <a:defRPr lang="ru-RU" sz="1800"/>
    </a:lvl6pPr>
    <a:lvl7pPr>
      <a:defRPr lang="ru-RU" sz="1800"/>
    </a:lvl7pPr>
    <a:lvl8pPr>
      <a:defRPr lang="ru-RU" sz="1800"/>
    </a:lvl8pPr>
    <a:lvl9pPr>
      <a:defRPr lang="ru-RU" sz="1800"/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tags" Target="tags/tag22.xml" /><Relationship Id="rId19" Type="http://schemas.openxmlformats.org/officeDocument/2006/relationships/presProps" Target="presProps.xml" /><Relationship Id="rId2" Type="http://schemas.openxmlformats.org/officeDocument/2006/relationships/slide" Target="slides/slide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lt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Полилиния 6"/>
          <p:cNvSpPr>
            <a:spLocks noGrp="1" noChangeShapeType="1"/>
          </p:cNvSpPr>
          <p:nvPr/>
        </p:nvSpPr>
        <p:spPr bwMode="auto">
          <a:xfrm>
            <a:off x="-11112" y="-6350"/>
            <a:ext cx="9166225" cy="1041400"/>
          </a:xfrm>
          <a:custGeom>
            <a:gdLst>
              <a:gd name="gd0" fmla="val 65536"/>
              <a:gd name="gd1" fmla="val 6"/>
              <a:gd name="gd2" fmla="val 2"/>
              <a:gd name="gd3" fmla="val 2542"/>
              <a:gd name="gd4" fmla="val 0"/>
              <a:gd name="gd5" fmla="val 4374"/>
              <a:gd name="gd6" fmla="val 367"/>
              <a:gd name="gd7" fmla="val 5766"/>
              <a:gd name="gd8" fmla="val 55"/>
              <a:gd name="gd9" fmla="val 5772"/>
              <a:gd name="gd10" fmla="val 213"/>
              <a:gd name="gd11" fmla="val 4302"/>
              <a:gd name="gd12" fmla="val 439"/>
              <a:gd name="gd13" fmla="val 1488"/>
              <a:gd name="gd14" fmla="val 201"/>
              <a:gd name="gd15" fmla="val 0"/>
              <a:gd name="gd16" fmla="val 656"/>
              <a:gd name="gd17" fmla="val 6"/>
              <a:gd name="gd18" fmla="val 2"/>
              <a:gd name="gd19" fmla="*/ w 0 5772"/>
              <a:gd name="gd20" fmla="*/ h 0 656"/>
              <a:gd name="gd21" fmla="*/ w 21600 5772"/>
              <a:gd name="gd22" fmla="*/ h 21600 656"/>
            </a:gdLst>
            <a:rect l="gd19" t="gd20" r="gd21" b="gd22"/>
            <a:pathLst>
              <a:path w="5772" h="656" extrusionOk="0">
                <a:moveTo>
                  <a:pt x="gd1" y="gd2"/>
                </a:moveTo>
                <a:lnTo>
                  <a:pt x="gd3" y="gd4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gd9" y="gd10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gd17" y="gd18"/>
                </a:lnTo>
                <a:close/>
              </a:path>
              <a:path w="5772" h="656" extrusionOk="0"/>
            </a:pathLst>
          </a:custGeom>
          <a:gradFill>
            <a:gsLst>
              <a:gs pos="0">
                <a:srgbClr val="0079AF">
                  <a:alpha val="44705"/>
                </a:srgbClr>
              </a:gs>
              <a:gs pos="100000">
                <a:srgbClr val="E7E7E7">
                  <a:alpha val="54901"/>
                </a:srgbClr>
              </a:gs>
            </a:gsLst>
            <a:lin ang="5400000" scaled="1"/>
          </a:gradFill>
        </p:spPr>
        <p:txBody>
          <a:bodyPr lIns="91440" tIns="45720" rIns="91440" bIns="45720" anchor="t"/>
          <a:lstStyle/>
          <a:p>
            <a:pPr>
              <a:defRPr/>
            </a:pPr>
            <a:endParaRPr sz="1400"/>
          </a:p>
        </p:txBody>
      </p:sp>
      <p:sp>
        <p:nvSpPr>
          <p:cNvPr id="1027" name="Полилиния 7"/>
          <p:cNvSpPr>
            <a:spLocks noGrp="1" noChangeShapeType="1"/>
          </p:cNvSpPr>
          <p:nvPr/>
        </p:nvSpPr>
        <p:spPr bwMode="auto">
          <a:xfrm>
            <a:off x="4381500" y="-7937"/>
            <a:ext cx="4762500" cy="638175"/>
          </a:xfrm>
          <a:custGeom>
            <a:gdLst>
              <a:gd name="gd0" fmla="val 65536"/>
              <a:gd name="gd1" fmla="val 0"/>
              <a:gd name="gd2" fmla="val 0"/>
              <a:gd name="gd3" fmla="val 1668"/>
              <a:gd name="gd4" fmla="val 564"/>
              <a:gd name="gd5" fmla="val 3000"/>
              <a:gd name="gd6" fmla="val 186"/>
              <a:gd name="gd7" fmla="val 3000"/>
              <a:gd name="gd8" fmla="val 6"/>
              <a:gd name="gd9" fmla="val 0"/>
              <a:gd name="gd10" fmla="val 0"/>
              <a:gd name="gd11" fmla="*/ w 0 3000"/>
              <a:gd name="gd12" fmla="*/ h 0 595"/>
              <a:gd name="gd13" fmla="*/ w 21600 3000"/>
              <a:gd name="gd14" fmla="*/ h 21600 595"/>
            </a:gdLst>
            <a:rect l="gd11" t="gd12" r="gd13" b="gd14"/>
            <a:pathLst>
              <a:path w="3000" h="595" extrusionOk="0">
                <a:moveTo>
                  <a:pt x="gd1" y="gd2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gd7" y="gd8"/>
                </a:lnTo>
                <a:lnTo>
                  <a:pt x="gd9" y="gd10"/>
                </a:lnTo>
                <a:close/>
              </a:path>
              <a:path w="3000" h="595" extrusionOk="0"/>
            </a:pathLst>
          </a:custGeom>
          <a:gradFill>
            <a:gsLst>
              <a:gs pos="0">
                <a:srgbClr val="BCBCBC"/>
              </a:gs>
              <a:gs pos="80000">
                <a:srgbClr val="009BE5"/>
              </a:gs>
            </a:gsLst>
            <a:lin ang="5400000" scaled="1"/>
          </a:gradFill>
        </p:spPr>
        <p:txBody>
          <a:bodyPr lIns="91440" tIns="45720" rIns="91440" bIns="45720" anchor="t"/>
          <a:lstStyle/>
          <a:p>
            <a:pPr>
              <a:defRPr/>
            </a:pPr>
            <a:endParaRPr sz="1400"/>
          </a:p>
        </p:txBody>
      </p:sp>
      <p:sp>
        <p:nvSpPr>
          <p:cNvPr id="1028" name="Заголовок 8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  <a:noFill/>
        </p:spPr>
        <p:txBody>
          <a:bodyPr lIns="0" tIns="45720" rIns="0" bIns="0" anchor="b"/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29" name="Текст 29"/>
          <p:cNvSpPr>
            <a:spLocks noGrp="1" noChangeShapeType="1"/>
          </p:cNvSpPr>
          <p:nvPr>
            <p:ph type="body" idx="1"/>
          </p:nvPr>
        </p:nvSpPr>
        <p:spPr bwMode="auto">
          <a:xfrm>
            <a:off x="457200" y="1935162"/>
            <a:ext cx="8229600" cy="4389437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273050" indent="-2730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Char char=""/>
              <a:defRPr sz="2600" b="0" i="0">
                <a:solidFill>
                  <a:schemeClr val="dk1"/>
                </a:solidFill>
                <a:latin typeface="Constantia"/>
              </a:defRPr>
            </a:lvl1pPr>
            <a:lvl2pPr marL="639762" indent="-246062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F6FC6"/>
              </a:buClr>
              <a:buSzPct val="85000"/>
              <a:buChar char=""/>
              <a:defRPr sz="2400" b="0" i="0">
                <a:solidFill>
                  <a:schemeClr val="dk1"/>
                </a:solidFill>
                <a:latin typeface="Constantia"/>
              </a:defRPr>
            </a:lvl2pPr>
            <a:lvl3pPr marL="914400" indent="-246063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DD9"/>
              </a:buClr>
              <a:buSzPct val="70000"/>
              <a:buChar char=""/>
              <a:defRPr sz="2100" b="0" i="0">
                <a:solidFill>
                  <a:schemeClr val="dk1"/>
                </a:solidFill>
                <a:latin typeface="Constantia"/>
              </a:defRPr>
            </a:lvl3pPr>
            <a:lvl4pPr marL="1187450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4pPr>
            <a:lvl5pPr marL="1462087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0CF9B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273050" lvl="0" indent="-273050">
              <a:spcBef>
                <a:spcPct val="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/>
              <a:t>Образец текста</a:t>
            </a:r>
            <a:endParaRPr/>
          </a:p>
          <a:p>
            <a:pPr marL="639762" lvl="1" indent="-885824">
              <a:spcBef>
                <a:spcPct val="0"/>
              </a:spcBef>
              <a:buClr>
                <a:srgbClr val="0F6FC6"/>
              </a:buClr>
              <a:buSzPct val="85000"/>
              <a:buFont typeface="Wingdings 2"/>
              <a:buChar char=""/>
              <a:defRPr/>
            </a:pPr>
            <a:r>
              <a:rPr lang="ru-RU"/>
              <a:t>Второй уровень</a:t>
            </a:r>
            <a:endParaRPr/>
          </a:p>
          <a:p>
            <a:pPr marL="914400" lvl="2" indent="-1160463">
              <a:spcBef>
                <a:spcPct val="0"/>
              </a:spcBef>
              <a:buClr>
                <a:srgbClr val="009DD9"/>
              </a:buClr>
              <a:buSzPct val="70000"/>
              <a:buFont typeface="Wingdings 2"/>
              <a:buChar char=""/>
              <a:defRPr/>
            </a:pPr>
            <a:r>
              <a:rPr lang="ru-RU"/>
              <a:t>Третий уровень</a:t>
            </a:r>
            <a:endParaRPr/>
          </a:p>
          <a:p>
            <a:pPr marL="1187450" lvl="3" indent="-1397000">
              <a:spcBef>
                <a:spcPct val="0"/>
              </a:spcBef>
              <a:buClr>
                <a:srgbClr val="0BD0D9"/>
              </a:buClr>
              <a:buSzPct val="65000"/>
              <a:buFont typeface="Wingdings 2"/>
              <a:buChar char=""/>
              <a:defRPr/>
            </a:pPr>
            <a:r>
              <a:rPr lang="ru-RU"/>
              <a:t>Четвертый уровень</a:t>
            </a:r>
            <a:endParaRPr/>
          </a:p>
          <a:p>
            <a:pPr marL="1462087" lvl="4" indent="-1671637">
              <a:spcBef>
                <a:spcPct val="0"/>
              </a:spcBef>
              <a:buClr>
                <a:srgbClr val="10CF9B"/>
              </a:buClr>
              <a:buSzPct val="65000"/>
              <a:buFont typeface="Wingdings 2"/>
              <a:buChar char=""/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1030" name="Дата 9"/>
          <p:cNvSpPr>
            <a:spLocks noGrp="1" noChangeShapeType="1"/>
          </p:cNvSpPr>
          <p:nvPr>
            <p:ph type="dt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1pPr>
            <a:lvl2pPr marL="457200" indent="4572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2pPr>
            <a:lvl3pPr marL="914400" indent="9144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3pPr>
            <a:lvl4pPr marL="1371600" indent="13716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4pPr>
            <a:lvl5pPr marL="1828800" indent="18288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0" lvl="0" indent="0">
              <a:spcBef>
                <a:spcPct val="0"/>
              </a:spcBef>
              <a:buNone/>
              <a:defRPr/>
            </a:pPr>
            <a:r>
              <a:rPr sz="1200">
                <a:solidFill>
                  <a:srgbClr val="045C75"/>
                </a:solidFill>
              </a:rPr>
              <a:t>*</a:t>
            </a:r>
            <a:endParaRPr/>
          </a:p>
        </p:txBody>
      </p:sp>
      <p:sp>
        <p:nvSpPr>
          <p:cNvPr id="1031" name="Нижний колонтитул 21"/>
          <p:cNvSpPr>
            <a:spLocks noGrp="1" noChangeShapeType="1"/>
          </p:cNvSpPr>
          <p:nvPr>
            <p:ph type="ft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>
              <a:defRPr/>
            </a:pPr>
            <a:endParaRPr sz="1400"/>
          </a:p>
        </p:txBody>
      </p:sp>
      <p:sp>
        <p:nvSpPr>
          <p:cNvPr id="1032" name="Номер слайда 17"/>
          <p:cNvSpPr>
            <a:spLocks noGrp="1" noChangeShapeType="1"/>
          </p:cNvSpPr>
          <p:nvPr>
            <p:ph type="sldNum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1pPr>
            <a:lvl2pPr marL="457200" indent="4572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2pPr>
            <a:lvl3pPr marL="914400" indent="9144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3pPr>
            <a:lvl4pPr marL="1371600" indent="13716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4pPr>
            <a:lvl5pPr marL="1828800" indent="182880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0" lvl="0" indent="0" algn="r">
              <a:spcBef>
                <a:spcPct val="0"/>
              </a:spcBef>
              <a:buNone/>
              <a:defRPr/>
            </a:pPr>
            <a:fld id="{D038279B-FC19-497E-A7D1-5ADD9CAF016F}" type="slidenum">
              <a:rPr lang="ru-RU" sz="1200">
                <a:solidFill>
                  <a:srgbClr val="045C75"/>
                </a:solidFill>
              </a:rPr>
              <a:t/>
            </a:fld>
            <a:endParaRPr/>
          </a:p>
        </p:txBody>
      </p:sp>
      <p:grpSp>
        <p:nvGrpSpPr>
          <p:cNvPr id="1033" name="Группа 1"/>
          <p:cNvGrpSpPr/>
          <p:nvPr/>
        </p:nvGrpSpPr>
        <p:grpSpPr>
          <a:xfrm>
            <a:off x="-19050" y="201612"/>
            <a:ext cx="9180512" cy="649287"/>
            <a:chOff x="-19045" y="216550"/>
            <a:chExt cx="9180548" cy="649224"/>
          </a:xfrm>
        </p:grpSpPr>
        <p:grpSp>
          <p:nvGrpSpPr>
            <p:cNvPr id="1036" name="Полилиния 11"/>
            <p:cNvGrpSpPr/>
            <p:nvPr/>
          </p:nvGrpSpPr>
          <p:grpSpPr>
            <a:xfrm>
              <a:off x="-6091" y="-9425"/>
              <a:ext cx="9131843" cy="1048410"/>
              <a:chOff x="-6096" y="-24384"/>
              <a:chExt cx="9131808" cy="1048512"/>
            </a:xfrm>
          </p:grpSpPr>
          <p:pic>
            <p:nvPicPr>
              <p:cNvPr id="1034" name="Полилиния 1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 bwMode="auto">
              <a:xfrm>
                <a:off x="-6096" y="-24384"/>
                <a:ext cx="9131808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Shape 1035"/>
              <p:cNvSpPr txBox="1">
                <a:spLocks noChangeShapeType="1"/>
              </p:cNvSpPr>
              <p:nvPr/>
            </p:nvSpPr>
            <p:spPr bwMode="auto">
              <a:prstGeom prst="rect">
                <a:avLst/>
              </a:prstGeom>
              <a:noFill/>
            </p:spPr>
            <p:txBody>
              <a:bodyPr lIns="91440" tIns="45720" rIns="91440" bIns="45720"/>
              <a:lstStyle/>
              <a:p>
                <a:pPr>
                  <a:defRPr/>
                </a:pPr>
                <a:endParaRPr sz="1400"/>
              </a:p>
            </p:txBody>
          </p:sp>
        </p:grpSp>
        <p:grpSp>
          <p:nvGrpSpPr>
            <p:cNvPr id="1039" name="Полилиния 12"/>
            <p:cNvGrpSpPr/>
            <p:nvPr/>
          </p:nvGrpSpPr>
          <p:grpSpPr>
            <a:xfrm>
              <a:off x="-6091" y="63720"/>
              <a:ext cx="9156227" cy="908216"/>
              <a:chOff x="-6096" y="48768"/>
              <a:chExt cx="9156192" cy="908304"/>
            </a:xfrm>
          </p:grpSpPr>
          <p:pic>
            <p:nvPicPr>
              <p:cNvPr id="1037" name="Полилиния 1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 bwMode="auto">
              <a:xfrm>
                <a:off x="-6096" y="48768"/>
                <a:ext cx="9156192" cy="908304"/>
              </a:xfrm>
              <a:prstGeom prst="rect">
                <a:avLst/>
              </a:prstGeom>
              <a:noFill/>
            </p:spPr>
          </p:pic>
          <p:sp>
            <p:nvSpPr>
              <p:cNvPr id="1038" name="Shape 1038"/>
              <p:cNvSpPr txBox="1">
                <a:spLocks noChangeShapeType="1"/>
              </p:cNvSpPr>
              <p:nvPr/>
            </p:nvSpPr>
            <p:spPr bwMode="auto">
              <a:prstGeom prst="rect">
                <a:avLst/>
              </a:prstGeom>
              <a:noFill/>
            </p:spPr>
            <p:txBody>
              <a:bodyPr lIns="91440" tIns="45720" rIns="91440" bIns="45720"/>
              <a:lstStyle/>
              <a:p>
                <a:pPr>
                  <a:defRPr/>
                </a:pPr>
                <a:endParaRPr sz="1400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2pPr>
      <a:lvl3pPr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3pPr>
      <a:lvl4pPr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4pPr>
      <a:lvl5pPr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5pPr>
      <a:lvl6pPr marL="457200"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6pPr>
      <a:lvl7pPr marL="914400"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7pPr>
      <a:lvl8pPr marL="1371600"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8pPr>
      <a:lvl9pPr marL="1828800" algn="l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/>
        </a:defRPr>
      </a:lvl9pPr>
    </p:titleStyle>
    <p:bodyStyle>
      <a:lvl1pPr marL="273050" indent="-273050" algn="l">
        <a:spcBef>
          <a:spcPct val="0"/>
        </a:spcBef>
        <a:spcAft>
          <a:spcPct val="0"/>
        </a:spcAft>
        <a:buClr>
          <a:srgbClr val="0BD0D9"/>
        </a:buClr>
        <a:buSzPct val="95000"/>
        <a:buFont typeface="Wingdings 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>
        <a:spcBef>
          <a:spcPct val="0"/>
        </a:spcBef>
        <a:spcAft>
          <a:spcPct val="0"/>
        </a:spcAft>
        <a:buClr>
          <a:schemeClr val="accent1"/>
        </a:buClr>
        <a:buSzPct val="85000"/>
        <a:buFont typeface="Wingdings 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>
        <a:spcBef>
          <a:spcPct val="0"/>
        </a:spcBef>
        <a:spcAft>
          <a:spcPct val="0"/>
        </a:spcAft>
        <a:buClr>
          <a:schemeClr val="accent2"/>
        </a:buClr>
        <a:buSzPct val="70000"/>
        <a:buFont typeface="Wingdings 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>
        <a:spcBef>
          <a:spcPct val="0"/>
        </a:spcBef>
        <a:spcAft>
          <a:spcPct val="0"/>
        </a:spcAft>
        <a:buClr>
          <a:srgbClr val="0BD0D9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>
        <a:spcBef>
          <a:spcPct val="0"/>
        </a:spcBef>
        <a:spcAft>
          <a:spcPct val="0"/>
        </a:spcAft>
        <a:buClr>
          <a:srgbClr val="10CF9B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>
        <a:spcBef>
          <a:spcPct val="0"/>
        </a:spcBef>
        <a:spcAft>
          <a:spcPct val="0"/>
        </a:spcAft>
        <a:buClr>
          <a:srgbClr val="10CF9B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>
        <a:spcBef>
          <a:spcPct val="0"/>
        </a:spcBef>
        <a:spcAft>
          <a:spcPct val="0"/>
        </a:spcAft>
        <a:buClr>
          <a:srgbClr val="10CF9B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>
        <a:spcBef>
          <a:spcPct val="0"/>
        </a:spcBef>
        <a:spcAft>
          <a:spcPct val="0"/>
        </a:spcAft>
        <a:buClr>
          <a:srgbClr val="10CF9B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>
        <a:spcBef>
          <a:spcPct val="0"/>
        </a:spcBef>
        <a:spcAft>
          <a:spcPct val="0"/>
        </a:spcAft>
        <a:buClr>
          <a:srgbClr val="10CF9B"/>
        </a:buClr>
        <a:buSzPct val="65000"/>
        <a:buFont typeface="Wingdings 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7.jpeg" /><Relationship Id="rId3" Type="http://schemas.openxmlformats.org/officeDocument/2006/relationships/video" Target="VID20240404171312.mp4" TargetMode="Externa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.xml" /><Relationship Id="rId3" Type="http://schemas.openxmlformats.org/officeDocument/2006/relationships/tags" Target="../tags/tag2.xml" /><Relationship Id="rId4" Type="http://schemas.openxmlformats.org/officeDocument/2006/relationships/image" Target="../media/image18.jpeg" /><Relationship Id="rId5" Type="http://schemas.openxmlformats.org/officeDocument/2006/relationships/tags" Target="../tags/tag3.xml" /><Relationship Id="rId6" Type="http://schemas.openxmlformats.org/officeDocument/2006/relationships/video" Target="vid20250327180424_9kLIEVwV.mp4" TargetMode="Externa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4.xml" /><Relationship Id="rId3" Type="http://schemas.openxmlformats.org/officeDocument/2006/relationships/tags" Target="../tags/tag5.xml" /><Relationship Id="rId4" Type="http://schemas.openxmlformats.org/officeDocument/2006/relationships/image" Target="../media/image19.jpeg" /><Relationship Id="rId5" Type="http://schemas.openxmlformats.org/officeDocument/2006/relationships/tags" Target="../tags/tag6.xml" /><Relationship Id="rId6" Type="http://schemas.openxmlformats.org/officeDocument/2006/relationships/image" Target="../media/image20.jpeg" /><Relationship Id="rId7" Type="http://schemas.openxmlformats.org/officeDocument/2006/relationships/tags" Target="../tags/tag7.xml" /><Relationship Id="rId8" Type="http://schemas.openxmlformats.org/officeDocument/2006/relationships/image" Target="../media/image21.jpeg" /><Relationship Id="rId9" Type="http://schemas.openxmlformats.org/officeDocument/2006/relationships/tags" Target="../tags/tag8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9.xml" /><Relationship Id="rId3" Type="http://schemas.openxmlformats.org/officeDocument/2006/relationships/tags" Target="../tags/tag10.xml" /><Relationship Id="rId4" Type="http://schemas.openxmlformats.org/officeDocument/2006/relationships/tags" Target="../tags/tag11.xml" /><Relationship Id="rId5" Type="http://schemas.openxmlformats.org/officeDocument/2006/relationships/tags" Target="../tags/tag12.xml" /><Relationship Id="rId6" Type="http://schemas.openxmlformats.org/officeDocument/2006/relationships/image" Target="../media/image22.jpeg" /><Relationship Id="rId7" Type="http://schemas.openxmlformats.org/officeDocument/2006/relationships/tags" Target="../tags/tag13.xml" /><Relationship Id="rId8" Type="http://schemas.openxmlformats.org/officeDocument/2006/relationships/image" Target="../media/image23.jpeg" /><Relationship Id="rId9" Type="http://schemas.openxmlformats.org/officeDocument/2006/relationships/tags" Target="../tags/tag1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.xml" /><Relationship Id="rId3" Type="http://schemas.openxmlformats.org/officeDocument/2006/relationships/tags" Target="../tags/tag16.xml" /><Relationship Id="rId4" Type="http://schemas.openxmlformats.org/officeDocument/2006/relationships/image" Target="../media/image24.jpeg" /><Relationship Id="rId5" Type="http://schemas.openxmlformats.org/officeDocument/2006/relationships/tags" Target="../tags/tag17.xml" /><Relationship Id="rId6" Type="http://schemas.openxmlformats.org/officeDocument/2006/relationships/image" Target="../media/image25.jpeg" /><Relationship Id="rId7" Type="http://schemas.openxmlformats.org/officeDocument/2006/relationships/tags" Target="../tags/tag18.xml" /><Relationship Id="rId8" Type="http://schemas.openxmlformats.org/officeDocument/2006/relationships/image" Target="../media/image26.jpeg" /><Relationship Id="rId9" Type="http://schemas.openxmlformats.org/officeDocument/2006/relationships/tags" Target="../tags/tag19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20.xml" /><Relationship Id="rId3" Type="http://schemas.openxmlformats.org/officeDocument/2006/relationships/tags" Target="../tags/tag2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Заголовок 2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>
            <a:lvl1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1pPr>
            <a:lvl2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2pPr>
            <a:lvl3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3pPr>
            <a:lvl4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4pPr>
            <a:lvl5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2800">
                <a:latin typeface="Times New Roman"/>
                <a:ea typeface="Times New Roman"/>
              </a:rPr>
              <a:t>МБДОУ Детский сад №127</a:t>
            </a:r>
            <a:endParaRPr/>
          </a:p>
        </p:txBody>
      </p:sp>
      <p:sp>
        <p:nvSpPr>
          <p:cNvPr id="3075" name="Подзаголовок 2"/>
          <p:cNvSpPr>
            <a:spLocks noGrp="1" noChangeShapeType="1"/>
          </p:cNvSpPr>
          <p:nvPr>
            <p:ph type="subTitle"/>
          </p:nvPr>
        </p:nvSpPr>
        <p:spPr bwMode="auto">
          <a:xfrm>
            <a:off x="1176337" y="1970087"/>
            <a:ext cx="7967662" cy="4483100"/>
          </a:xfrm>
          <a:prstGeom prst="rect">
            <a:avLst/>
          </a:prstGeom>
        </p:spPr>
        <p:txBody>
          <a:bodyPr lIns="91440" tIns="0" rIns="91440" bIns="45720" anchor="t"/>
          <a:lstStyle>
            <a:lvl1pPr marL="0" algn="ctr">
              <a:buNone/>
              <a:defRPr/>
            </a:lvl1pPr>
            <a:lvl2pPr marL="393700" algn="ctr">
              <a:buNone/>
              <a:defRPr/>
            </a:lvl2pPr>
            <a:lvl3pPr marL="668337" algn="ctr">
              <a:buNone/>
              <a:defRPr/>
            </a:lvl3pPr>
            <a:lvl4pPr marL="977900" algn="ctr">
              <a:buNone/>
              <a:defRPr/>
            </a:lvl4pPr>
            <a:lvl5pPr marL="1252537" algn="ctr">
              <a:buNone/>
              <a:defRPr/>
            </a:lvl5pPr>
          </a:lstStyle>
          <a:p>
            <a:pPr marL="26987" lvl="0" indent="0">
              <a:lnSpc>
                <a:spcPct val="90000"/>
              </a:lnSpc>
              <a:spcBef>
                <a:spcPct val="0"/>
              </a:spcBef>
              <a:buNone/>
              <a:defRPr/>
            </a:pPr>
            <a:endParaRPr/>
          </a:p>
          <a:p>
            <a:pPr marL="26987" lvl="0" indent="0" algn="l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ru-RU" sz="4000" b="1" i="0" u="none">
                <a:solidFill>
                  <a:srgbClr val="0B5395"/>
                </a:solidFill>
                <a:latin typeface="Monotype Corsiva"/>
              </a:rPr>
              <a:t>              </a:t>
            </a:r>
            <a:endParaRPr/>
          </a:p>
          <a:p>
            <a:pPr marL="26987" lvl="0" indent="0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ru-RU" sz="4000" b="1" i="0" u="none">
                <a:solidFill>
                  <a:srgbClr val="0B5395"/>
                </a:solidFill>
                <a:latin typeface="Monotype Corsiva"/>
              </a:rPr>
              <a:t>Влияние культурных мероприятий на укрепление связей между семьей и детский садом </a:t>
            </a:r>
            <a:endParaRPr/>
          </a:p>
          <a:p>
            <a:pPr marL="26987" lvl="0" indent="0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ru-RU" sz="2800" b="1" i="1" u="none">
                <a:solidFill>
                  <a:srgbClr val="0B5395"/>
                </a:solidFill>
                <a:latin typeface="Monotype Corsiva"/>
              </a:rPr>
              <a:t>					Воспитатель:</a:t>
            </a:r>
            <a:endParaRPr/>
          </a:p>
          <a:p>
            <a:pPr marL="26987" lvl="0" indent="0">
              <a:lnSpc>
                <a:spcPct val="90000"/>
              </a:lnSpc>
              <a:spcBef>
                <a:spcPct val="0"/>
              </a:spcBef>
              <a:buNone/>
              <a:defRPr/>
            </a:pPr>
            <a:r>
              <a:rPr lang="ru-RU" sz="2800" b="1" i="1" u="none">
                <a:solidFill>
                  <a:srgbClr val="0B5395"/>
                </a:solidFill>
                <a:latin typeface="Monotype Corsiva"/>
              </a:rPr>
              <a:t>		Хасанова Юлия Равилевна</a:t>
            </a:r>
            <a:endParaRPr lang="en-US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/>
          <a:p>
            <a:pPr>
              <a:defRPr/>
            </a:pPr>
            <a:endParaRPr sz="1400"/>
          </a:p>
        </p:txBody>
      </p:sp>
      <p:pic>
        <p:nvPicPr>
          <p:cNvPr id="12291" name="Объект 3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 bwMode="auto">
          <a:xfrm>
            <a:off x="1754187" y="703262"/>
            <a:ext cx="5915025" cy="3065462"/>
          </a:xfrm>
          <a:prstGeom prst="rect">
            <a:avLst/>
          </a:prstGeom>
          <a:noFill/>
        </p:spPr>
      </p:pic>
      <p:pic>
        <p:nvPicPr>
          <p:cNvPr id="12292" name="Рисунок 4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32362" y="3644900"/>
            <a:ext cx="3898900" cy="2925762"/>
          </a:xfrm>
          <a:prstGeom prst="rect">
            <a:avLst/>
          </a:prstGeom>
          <a:noFill/>
        </p:spPr>
      </p:pic>
      <p:pic>
        <p:nvPicPr>
          <p:cNvPr id="12293" name="Рисунок 6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55650" y="3768725"/>
            <a:ext cx="3735387" cy="28019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4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/>
          <a:p>
            <a:pPr>
              <a:defRPr/>
            </a:pPr>
            <a:endParaRPr sz="1400"/>
          </a:p>
        </p:txBody>
      </p:sp>
      <p:pic>
        <p:nvPicPr>
          <p:cNvPr id="13315" name="VID20240404171312.mp4">
            <a:hlinkClick action="ppaction://media"/>
          </p:cNvPr>
          <p:cNvPicPr>
            <a:picLocks noGrp="1" noChangeAspect="1"/>
          </p:cNvPicPr>
          <p:nvPr>
            <p:ph/>
            <a:videoFile r:link="rId3"/>
          </p:nvPr>
        </p:nvPicPr>
        <p:blipFill>
          <a:blip r:embed="rId2"/>
          <a:stretch>
            <a:fillRect/>
          </a:stretch>
        </p:blipFill>
        <p:spPr bwMode="auto">
          <a:xfrm>
            <a:off x="611187" y="981075"/>
            <a:ext cx="7747000" cy="4364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3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vide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1331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4338" name="Заголовок 1"/>
          <p:cNvSpPr>
            <a:spLocks noGrp="1" noChangeShapeType="1"/>
          </p:cNvSpPr>
          <p:nvPr>
            <p:ph type="title"/>
            <p:custDataLst>
              <p:tags r:id="rId3"/>
            </p:custDataLst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/>
          <a:p>
            <a:pPr>
              <a:defRPr/>
            </a:pPr>
            <a:endParaRPr sz="1400"/>
          </a:p>
        </p:txBody>
      </p:sp>
      <p:pic>
        <p:nvPicPr>
          <p:cNvPr id="14339" name="vid20250327180424_9kLIEVwV.mp4">
            <a:hlinkClick action="ppaction://media"/>
          </p:cNvPr>
          <p:cNvPicPr>
            <a:picLocks noGrp="1" noChangeAspect="1"/>
          </p:cNvPicPr>
          <p:nvPr>
            <p:ph/>
            <a:videoFile r:link="rId6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468312" y="836612"/>
            <a:ext cx="8259762" cy="4679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  <p:vide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1433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5362" name="Заголовок 1"/>
          <p:cNvSpPr>
            <a:spLocks noGrp="1" noChangeShapeType="1"/>
          </p:cNvSpPr>
          <p:nvPr>
            <p:ph type="title"/>
            <p:custDataLst>
              <p:tags r:id="rId3"/>
            </p:custDataLst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/>
          <a:p>
            <a:pPr>
              <a:defRPr/>
            </a:pPr>
            <a:endParaRPr sz="1400"/>
          </a:p>
        </p:txBody>
      </p:sp>
      <p:pic>
        <p:nvPicPr>
          <p:cNvPr id="15363" name="Объект 3"/>
          <p:cNvPicPr>
            <a:picLocks noGrp="1" noChangeAspect="1"/>
          </p:cNvPicPr>
          <p:nvPr>
            <p:ph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368425" y="217487"/>
            <a:ext cx="6407150" cy="3257550"/>
          </a:xfrm>
          <a:prstGeom prst="rect">
            <a:avLst/>
          </a:prstGeom>
          <a:noFill/>
        </p:spPr>
      </p:pic>
      <p:pic>
        <p:nvPicPr>
          <p:cNvPr id="15364" name="Рисунок 4"/>
          <p:cNvPicPr>
            <a:picLocks noGrp="1"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539750" y="3716337"/>
            <a:ext cx="3516312" cy="2636837"/>
          </a:xfrm>
          <a:prstGeom prst="rect">
            <a:avLst/>
          </a:prstGeom>
          <a:noFill/>
        </p:spPr>
      </p:pic>
      <p:pic>
        <p:nvPicPr>
          <p:cNvPr id="15365" name="Рисунок 5"/>
          <p:cNvPicPr>
            <a:picLocks noGrp="1"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 bwMode="auto">
          <a:xfrm>
            <a:off x="4787900" y="3729037"/>
            <a:ext cx="3478212" cy="262413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6386" name="Заголовок 1"/>
          <p:cNvSpPr>
            <a:spLocks noGrp="1" noChangeShapeType="1"/>
          </p:cNvSpPr>
          <p:nvPr>
            <p:ph type="title"/>
            <p:custDataLst>
              <p:tags r:id="rId3"/>
            </p:custDataLst>
          </p:nvPr>
        </p:nvSpPr>
        <p:spPr bwMode="auto">
          <a:xfrm>
            <a:off x="755650" y="1198562"/>
            <a:ext cx="2386012" cy="2016125"/>
          </a:xfrm>
          <a:prstGeom prst="rect">
            <a:avLst/>
          </a:prstGeom>
        </p:spPr>
        <p:txBody>
          <a:bodyPr lIns="0" tIns="45720" rIns="0" bIns="0" anchor="b"/>
          <a:lstStyle/>
          <a:p>
            <a:pPr>
              <a:defRPr/>
            </a:pPr>
            <a:endParaRPr sz="1400"/>
          </a:p>
        </p:txBody>
      </p:sp>
      <p:sp>
        <p:nvSpPr>
          <p:cNvPr id="16387" name="Заголовок 1"/>
          <p:cNvSpPr txBox="1">
            <a:spLocks noGrp="1" noChangeShapeType="1"/>
          </p:cNvSpPr>
          <p:nvPr>
            <p:custDataLst>
              <p:tags r:id="rId4"/>
            </p:custDataLst>
          </p:nvPr>
        </p:nvSpPr>
        <p:spPr bwMode="auto">
          <a:xfrm>
            <a:off x="5867399" y="4581525"/>
            <a:ext cx="2387600" cy="2016125"/>
          </a:xfrm>
          <a:prstGeom prst="rect">
            <a:avLst/>
          </a:prstGeom>
          <a:noFill/>
        </p:spPr>
        <p:txBody>
          <a:bodyPr lIns="0" tIns="45720" rIns="0" bIns="0" anchor="b"/>
          <a:lstStyle/>
          <a:p>
            <a:pPr>
              <a:defRPr/>
            </a:pPr>
            <a:endParaRPr sz="1400"/>
          </a:p>
        </p:txBody>
      </p:sp>
      <p:sp>
        <p:nvSpPr>
          <p:cNvPr id="16388" name="Прямоугольник 1"/>
          <p:cNvSpPr>
            <a:spLocks noGrp="1" noChangeShapeType="1"/>
          </p:cNvSpPr>
          <p:nvPr>
            <p:custDataLst>
              <p:tags r:id="rId5"/>
            </p:custDataLst>
          </p:nvPr>
        </p:nvSpPr>
        <p:spPr bwMode="auto">
          <a:xfrm>
            <a:off x="323850" y="620712"/>
            <a:ext cx="8251825" cy="5842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>
            <a:lvl1pPr marL="273050" indent="-2730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Char char=""/>
              <a:defRPr sz="2600" b="0" i="0">
                <a:solidFill>
                  <a:schemeClr val="dk1"/>
                </a:solidFill>
                <a:latin typeface="Constantia"/>
              </a:defRPr>
            </a:lvl1pPr>
            <a:lvl2pPr marL="639762" indent="-246062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F6FC6"/>
              </a:buClr>
              <a:buSzPct val="85000"/>
              <a:buChar char=""/>
              <a:defRPr sz="2400" b="0" i="0">
                <a:solidFill>
                  <a:schemeClr val="dk1"/>
                </a:solidFill>
                <a:latin typeface="Constantia"/>
              </a:defRPr>
            </a:lvl2pPr>
            <a:lvl3pPr marL="914400" indent="-246063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DD9"/>
              </a:buClr>
              <a:buSzPct val="70000"/>
              <a:buChar char=""/>
              <a:defRPr sz="2100" b="0" i="0">
                <a:solidFill>
                  <a:schemeClr val="dk1"/>
                </a:solidFill>
                <a:latin typeface="Constantia"/>
              </a:defRPr>
            </a:lvl3pPr>
            <a:lvl4pPr marL="1187450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4pPr>
            <a:lvl5pPr marL="1462087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0CF9B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Конкурсы-выставки семейного творчества</a:t>
            </a:r>
            <a:endParaRPr/>
          </a:p>
        </p:txBody>
      </p:sp>
      <p:pic>
        <p:nvPicPr>
          <p:cNvPr id="16389" name="Объект 2"/>
          <p:cNvPicPr>
            <a:picLocks noGrp="1" noChangeAspect="1"/>
          </p:cNvPicPr>
          <p:nvPr>
            <p:ph/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468312" y="1782762"/>
            <a:ext cx="4103687" cy="3078161"/>
          </a:xfrm>
          <a:prstGeom prst="rect">
            <a:avLst/>
          </a:prstGeom>
          <a:noFill/>
        </p:spPr>
      </p:pic>
      <p:pic>
        <p:nvPicPr>
          <p:cNvPr id="16390" name="Рисунок 3"/>
          <p:cNvPicPr>
            <a:picLocks noGrp="1"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 bwMode="auto">
          <a:xfrm>
            <a:off x="5075237" y="1204912"/>
            <a:ext cx="3373437" cy="4508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7410" name="Подзаголовок 2"/>
          <p:cNvSpPr>
            <a:spLocks noGrp="1" noChangeShapeType="1"/>
          </p:cNvSpPr>
          <p:nvPr>
            <p:ph type="subTitle"/>
            <p:custDataLst>
              <p:tags r:id="rId3"/>
            </p:custDataLst>
          </p:nvPr>
        </p:nvSpPr>
        <p:spPr bwMode="auto">
          <a:xfrm>
            <a:off x="179387" y="1341437"/>
            <a:ext cx="3384550" cy="2016125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>
              <a:defRPr/>
            </a:pPr>
            <a:endParaRPr sz="1400"/>
          </a:p>
        </p:txBody>
      </p:sp>
      <p:pic>
        <p:nvPicPr>
          <p:cNvPr id="17411" name="Рисунок 1"/>
          <p:cNvPicPr>
            <a:picLocks noGrp="1"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684212" y="200025"/>
            <a:ext cx="3016250" cy="4032250"/>
          </a:xfrm>
          <a:prstGeom prst="rect">
            <a:avLst/>
          </a:prstGeom>
          <a:noFill/>
        </p:spPr>
      </p:pic>
      <p:pic>
        <p:nvPicPr>
          <p:cNvPr id="17412" name="Рисунок 2"/>
          <p:cNvPicPr>
            <a:picLocks noGrp="1"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 bwMode="auto">
          <a:xfrm>
            <a:off x="5364162" y="188912"/>
            <a:ext cx="3024187" cy="4043362"/>
          </a:xfrm>
          <a:prstGeom prst="rect">
            <a:avLst/>
          </a:prstGeom>
          <a:noFill/>
        </p:spPr>
      </p:pic>
      <p:pic>
        <p:nvPicPr>
          <p:cNvPr id="17413" name="Рисунок 3"/>
          <p:cNvPicPr>
            <a:picLocks noGrp="1"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 bwMode="auto">
          <a:xfrm>
            <a:off x="2192337" y="3643312"/>
            <a:ext cx="3963987" cy="29654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8434" name="Объект 2"/>
          <p:cNvSpPr>
            <a:spLocks noGrp="1" noChangeShapeType="1"/>
          </p:cNvSpPr>
          <p:nvPr>
            <p:ph/>
            <p:custDataLst>
              <p:tags r:id="rId3"/>
            </p:custDataLst>
          </p:nvPr>
        </p:nvSpPr>
        <p:spPr bwMode="auto">
          <a:xfrm>
            <a:off x="900112" y="1125537"/>
            <a:ext cx="7570787" cy="30051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73050" indent="-2730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Char char=""/>
              <a:defRPr sz="2600" b="0" i="0">
                <a:solidFill>
                  <a:schemeClr val="dk1"/>
                </a:solidFill>
                <a:latin typeface="Constantia"/>
              </a:defRPr>
            </a:lvl1pPr>
            <a:lvl2pPr marL="639762" indent="-246062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F6FC6"/>
              </a:buClr>
              <a:buSzPct val="85000"/>
              <a:buChar char=""/>
              <a:defRPr sz="2400" b="0" i="0">
                <a:solidFill>
                  <a:schemeClr val="dk1"/>
                </a:solidFill>
                <a:latin typeface="Constantia"/>
              </a:defRPr>
            </a:lvl2pPr>
            <a:lvl3pPr marL="914400" indent="-246063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DD9"/>
              </a:buClr>
              <a:buSzPct val="70000"/>
              <a:buChar char=""/>
              <a:defRPr sz="2100" b="0" i="0">
                <a:solidFill>
                  <a:schemeClr val="dk1"/>
                </a:solidFill>
                <a:latin typeface="Constantia"/>
              </a:defRPr>
            </a:lvl3pPr>
            <a:lvl4pPr marL="1187450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4pPr>
            <a:lvl5pPr marL="1462087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0CF9B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  <a:defRPr/>
            </a:pPr>
            <a:endParaRPr lang="en-US" sz="4800"/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4800">
                <a:solidFill>
                  <a:srgbClr val="002060"/>
                </a:solidFill>
                <a:latin typeface="Times New Roman"/>
                <a:ea typeface="Times New Roman"/>
              </a:rPr>
              <a:t>Спасибо за внимание!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Подзаголовок 2"/>
          <p:cNvSpPr>
            <a:spLocks noGrp="1" noChangeShapeType="1"/>
          </p:cNvSpPr>
          <p:nvPr>
            <p:ph type="subTitle"/>
          </p:nvPr>
        </p:nvSpPr>
        <p:spPr bwMode="auto">
          <a:xfrm>
            <a:off x="2038349" y="3375025"/>
            <a:ext cx="7105650" cy="3240087"/>
          </a:xfrm>
          <a:prstGeom prst="rect">
            <a:avLst/>
          </a:prstGeom>
        </p:spPr>
        <p:txBody>
          <a:bodyPr lIns="91440" tIns="0" rIns="91440" bIns="45720" anchor="t"/>
          <a:lstStyle>
            <a:lvl1pPr marL="0" algn="ctr">
              <a:buNone/>
              <a:defRPr/>
            </a:lvl1pPr>
            <a:lvl2pPr marL="393700" algn="ctr">
              <a:buNone/>
              <a:defRPr/>
            </a:lvl2pPr>
            <a:lvl3pPr marL="668337" algn="ctr">
              <a:buNone/>
              <a:defRPr/>
            </a:lvl3pPr>
            <a:lvl4pPr marL="977900" algn="ctr">
              <a:buNone/>
              <a:defRPr/>
            </a:lvl4pPr>
            <a:lvl5pPr marL="1252537" algn="ctr">
              <a:buNone/>
              <a:defRPr/>
            </a:lvl5pPr>
          </a:lstStyle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 lang="en-US" sz="1400"/>
          </a:p>
          <a:p>
            <a:pPr marL="26987" lvl="0" indent="0">
              <a:spcBef>
                <a:spcPct val="0"/>
              </a:spcBef>
              <a:buNone/>
              <a:defRPr/>
            </a:pPr>
            <a:endParaRPr/>
          </a:p>
        </p:txBody>
      </p:sp>
      <p:sp>
        <p:nvSpPr>
          <p:cNvPr id="4099" name="Прямоугольник 4"/>
          <p:cNvSpPr>
            <a:spLocks noGrp="1" noChangeShapeType="1"/>
          </p:cNvSpPr>
          <p:nvPr/>
        </p:nvSpPr>
        <p:spPr bwMode="auto">
          <a:xfrm>
            <a:off x="1308100" y="2835275"/>
            <a:ext cx="7835900" cy="4000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4100" name="Прямоугольник 6"/>
          <p:cNvSpPr>
            <a:spLocks noGrp="1" noChangeShapeType="1"/>
          </p:cNvSpPr>
          <p:nvPr/>
        </p:nvSpPr>
        <p:spPr bwMode="auto">
          <a:xfrm>
            <a:off x="762000" y="3054350"/>
            <a:ext cx="7620000" cy="5842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>
            <a:lvl1pPr marL="273050" indent="-2730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Char char=""/>
              <a:defRPr sz="2600" b="0" i="0">
                <a:solidFill>
                  <a:schemeClr val="dk1"/>
                </a:solidFill>
                <a:latin typeface="Constantia"/>
              </a:defRPr>
            </a:lvl1pPr>
            <a:lvl2pPr marL="639762" indent="-246062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F6FC6"/>
              </a:buClr>
              <a:buSzPct val="85000"/>
              <a:buChar char=""/>
              <a:defRPr sz="2400" b="0" i="0">
                <a:solidFill>
                  <a:schemeClr val="dk1"/>
                </a:solidFill>
                <a:latin typeface="Constantia"/>
              </a:defRPr>
            </a:lvl2pPr>
            <a:lvl3pPr marL="914400" indent="-246063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DD9"/>
              </a:buClr>
              <a:buSzPct val="70000"/>
              <a:buChar char=""/>
              <a:defRPr sz="2100" b="0" i="0">
                <a:solidFill>
                  <a:schemeClr val="dk1"/>
                </a:solidFill>
                <a:latin typeface="Constantia"/>
              </a:defRPr>
            </a:lvl3pPr>
            <a:lvl4pPr marL="1187450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4pPr>
            <a:lvl5pPr marL="1462087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0CF9B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0" lvl="0" indent="0">
              <a:spcBef>
                <a:spcPct val="0"/>
              </a:spcBef>
              <a:buNone/>
              <a:defRPr/>
            </a:pPr>
            <a:endParaRPr/>
          </a:p>
        </p:txBody>
      </p:sp>
      <p:sp>
        <p:nvSpPr>
          <p:cNvPr id="4101" name="Прямоугольник 1"/>
          <p:cNvSpPr>
            <a:spLocks noGrp="1" noChangeShapeType="1"/>
          </p:cNvSpPr>
          <p:nvPr/>
        </p:nvSpPr>
        <p:spPr bwMode="auto">
          <a:xfrm>
            <a:off x="360362" y="838200"/>
            <a:ext cx="8423275" cy="501650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>
            <a:lvl1pPr marL="273050" indent="-2730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Char char=""/>
              <a:defRPr sz="2600" b="0" i="0">
                <a:solidFill>
                  <a:schemeClr val="dk1"/>
                </a:solidFill>
                <a:latin typeface="Constantia"/>
              </a:defRPr>
            </a:lvl1pPr>
            <a:lvl2pPr marL="639762" indent="-246062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F6FC6"/>
              </a:buClr>
              <a:buSzPct val="85000"/>
              <a:buChar char=""/>
              <a:defRPr sz="2400" b="0" i="0">
                <a:solidFill>
                  <a:schemeClr val="dk1"/>
                </a:solidFill>
                <a:latin typeface="Constantia"/>
              </a:defRPr>
            </a:lvl2pPr>
            <a:lvl3pPr marL="914400" indent="-246063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DD9"/>
              </a:buClr>
              <a:buSzPct val="70000"/>
              <a:buChar char=""/>
              <a:defRPr sz="2100" b="0" i="0">
                <a:solidFill>
                  <a:schemeClr val="dk1"/>
                </a:solidFill>
                <a:latin typeface="Constantia"/>
              </a:defRPr>
            </a:lvl3pPr>
            <a:lvl4pPr marL="1187450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4pPr>
            <a:lvl5pPr marL="1462087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0CF9B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3200" b="1" i="1" u="none">
                <a:solidFill>
                  <a:srgbClr val="002060"/>
                </a:solidFill>
                <a:latin typeface="Times New Roman"/>
                <a:ea typeface="Times New Roman"/>
              </a:rPr>
              <a:t>Основные задачи </a:t>
            </a:r>
            <a:endParaRPr/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3200" b="1" i="1" u="none">
                <a:solidFill>
                  <a:srgbClr val="002060"/>
                </a:solidFill>
                <a:latin typeface="Times New Roman"/>
                <a:ea typeface="Times New Roman"/>
              </a:rPr>
              <a:t>при взаимодействии с семьями:</a:t>
            </a:r>
            <a:endParaRPr/>
          </a:p>
          <a:p>
            <a:pPr marL="0" lvl="0" indent="0" algn="ctr">
              <a:spcBef>
                <a:spcPct val="0"/>
              </a:spcBef>
              <a:buNone/>
              <a:defRPr/>
            </a:pPr>
            <a:endParaRPr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- установить партнерские, деловые отношения с семьей каждого воспитанника;</a:t>
            </a:r>
            <a:endParaRPr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- объединить усилия для развития и воспитания детей; </a:t>
            </a:r>
            <a:endParaRPr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- создать атмосферу взаимопонимания, общности интересов между педагогами группы и родителями;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Прямоугольник 1"/>
          <p:cNvSpPr>
            <a:spLocks noGrp="1" noChangeShapeType="1"/>
          </p:cNvSpPr>
          <p:nvPr/>
        </p:nvSpPr>
        <p:spPr bwMode="auto">
          <a:xfrm>
            <a:off x="501650" y="692150"/>
            <a:ext cx="8280400" cy="5018087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>
            <a:lvl1pPr marL="273050" indent="-2730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Char char=""/>
              <a:defRPr sz="2600" b="0" i="0">
                <a:solidFill>
                  <a:schemeClr val="dk1"/>
                </a:solidFill>
                <a:latin typeface="Constantia"/>
              </a:defRPr>
            </a:lvl1pPr>
            <a:lvl2pPr marL="639762" indent="-246062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F6FC6"/>
              </a:buClr>
              <a:buSzPct val="85000"/>
              <a:buChar char=""/>
              <a:defRPr sz="2400" b="0" i="0">
                <a:solidFill>
                  <a:schemeClr val="dk1"/>
                </a:solidFill>
                <a:latin typeface="Constantia"/>
              </a:defRPr>
            </a:lvl2pPr>
            <a:lvl3pPr marL="914400" indent="-246063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DD9"/>
              </a:buClr>
              <a:buSzPct val="70000"/>
              <a:buChar char=""/>
              <a:defRPr sz="2100" b="0" i="0">
                <a:solidFill>
                  <a:schemeClr val="dk1"/>
                </a:solidFill>
                <a:latin typeface="Constantia"/>
              </a:defRPr>
            </a:lvl3pPr>
            <a:lvl4pPr marL="1187450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4pPr>
            <a:lvl5pPr marL="1462087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0CF9B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1" u="none">
                <a:solidFill>
                  <a:srgbClr val="002060"/>
                </a:solidFill>
                <a:latin typeface="Times New Roman"/>
                <a:ea typeface="Times New Roman"/>
              </a:rPr>
              <a:t>Принципы, которых я придерживаюсь при  взаимодействии с родителями:</a:t>
            </a:r>
            <a:endParaRPr/>
          </a:p>
          <a:p>
            <a:pPr marL="0" lvl="0" indent="0">
              <a:spcBef>
                <a:spcPct val="0"/>
              </a:spcBef>
              <a:buNone/>
              <a:defRPr/>
            </a:pPr>
            <a:endParaRPr lang="en-US" sz="320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1) доброжелательный стиль общения;</a:t>
            </a:r>
            <a:endParaRPr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2) индивидуальный подход к каждому   родителю;</a:t>
            </a:r>
            <a:endParaRPr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3) сотрудничество, не «над» родителем, а «вместе» с ним;</a:t>
            </a:r>
            <a:endParaRPr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  <a:latin typeface="Times New Roman"/>
                <a:ea typeface="Times New Roman"/>
              </a:rPr>
              <a:t>4) привлечение родителей к подготовке и участию мероприятиях детского сада.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Скругленный прямоугольник 1"/>
          <p:cNvSpPr>
            <a:spLocks noGrp="1" noChangeShapeType="1"/>
          </p:cNvSpPr>
          <p:nvPr/>
        </p:nvSpPr>
        <p:spPr bwMode="auto">
          <a:xfrm>
            <a:off x="3276600" y="3213100"/>
            <a:ext cx="28082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solidFill>
                  <a:srgbClr val="FFFFFF"/>
                </a:solidFill>
                <a:latin typeface="Constantia"/>
              </a:rPr>
              <a:t>Блоки взаимодействия</a:t>
            </a:r>
            <a:endParaRPr/>
          </a:p>
        </p:txBody>
      </p:sp>
      <p:sp>
        <p:nvSpPr>
          <p:cNvPr id="6147" name="Скругленный прямоугольник 2"/>
          <p:cNvSpPr>
            <a:spLocks noGrp="1" noChangeShapeType="1"/>
          </p:cNvSpPr>
          <p:nvPr/>
        </p:nvSpPr>
        <p:spPr bwMode="auto">
          <a:xfrm>
            <a:off x="6011861" y="4986337"/>
            <a:ext cx="28082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solidFill>
                  <a:srgbClr val="FFFFFF"/>
                </a:solidFill>
                <a:latin typeface="Constantia"/>
              </a:rPr>
              <a:t>Наглядно-информационный</a:t>
            </a:r>
            <a:endParaRPr/>
          </a:p>
        </p:txBody>
      </p:sp>
      <p:sp>
        <p:nvSpPr>
          <p:cNvPr id="6148" name="Скругленный прямоугольник 3"/>
          <p:cNvSpPr>
            <a:spLocks noGrp="1" noChangeShapeType="1"/>
          </p:cNvSpPr>
          <p:nvPr/>
        </p:nvSpPr>
        <p:spPr bwMode="auto">
          <a:xfrm>
            <a:off x="482600" y="1484312"/>
            <a:ext cx="28082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solidFill>
                  <a:srgbClr val="FFFFFF"/>
                </a:solidFill>
                <a:latin typeface="Constantia"/>
              </a:rPr>
              <a:t>Информационно-аналитический</a:t>
            </a:r>
            <a:endParaRPr/>
          </a:p>
        </p:txBody>
      </p:sp>
      <p:sp>
        <p:nvSpPr>
          <p:cNvPr id="6149" name="Скругленный прямоугольник 4"/>
          <p:cNvSpPr>
            <a:spLocks noGrp="1" noChangeShapeType="1"/>
          </p:cNvSpPr>
          <p:nvPr/>
        </p:nvSpPr>
        <p:spPr bwMode="auto">
          <a:xfrm>
            <a:off x="773111" y="5013325"/>
            <a:ext cx="28082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solidFill>
                  <a:srgbClr val="FFFFFF"/>
                </a:solidFill>
                <a:latin typeface="Constantia"/>
              </a:rPr>
              <a:t>Досуговый</a:t>
            </a:r>
            <a:endParaRPr/>
          </a:p>
        </p:txBody>
      </p:sp>
      <p:sp>
        <p:nvSpPr>
          <p:cNvPr id="6150" name="Скругленный прямоугольник 5"/>
          <p:cNvSpPr>
            <a:spLocks noGrp="1" noChangeShapeType="1"/>
          </p:cNvSpPr>
          <p:nvPr/>
        </p:nvSpPr>
        <p:spPr bwMode="auto">
          <a:xfrm>
            <a:off x="5580062" y="1484312"/>
            <a:ext cx="2808287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 lvl="0" algn="ctr">
              <a:defRPr/>
            </a:pPr>
            <a:r>
              <a:rPr>
                <a:solidFill>
                  <a:srgbClr val="FFFFFF"/>
                </a:solidFill>
                <a:latin typeface="Constantia"/>
              </a:rPr>
              <a:t>Познавательный </a:t>
            </a:r>
            <a:endParaRPr/>
          </a:p>
        </p:txBody>
      </p:sp>
      <p:sp>
        <p:nvSpPr>
          <p:cNvPr id="6151" name="Прямоугольник 6"/>
          <p:cNvSpPr>
            <a:spLocks noGrp="1" noChangeShapeType="1"/>
          </p:cNvSpPr>
          <p:nvPr/>
        </p:nvSpPr>
        <p:spPr bwMode="auto">
          <a:xfrm>
            <a:off x="935037" y="260350"/>
            <a:ext cx="7489825" cy="831850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lvl="0" algn="ctr">
              <a:defRPr/>
            </a:pPr>
            <a:r>
              <a:rPr sz="2400" b="1" i="0" u="none">
                <a:solidFill>
                  <a:srgbClr val="002060"/>
                </a:solidFill>
                <a:latin typeface="Constantia"/>
              </a:rPr>
              <a:t>Структурно-функциональная модель взаимодействия с семьями воспитанников</a:t>
            </a:r>
            <a:endParaRPr/>
          </a:p>
        </p:txBody>
      </p:sp>
      <p:sp>
        <p:nvSpPr>
          <p:cNvPr id="6152" name="Стрелка вниз 7"/>
          <p:cNvSpPr>
            <a:spLocks noGrp="1" noChangeShapeType="1"/>
          </p:cNvSpPr>
          <p:nvPr/>
        </p:nvSpPr>
        <p:spPr bwMode="auto">
          <a:xfrm rot="8352617">
            <a:off x="3509962" y="2273300"/>
            <a:ext cx="360362" cy="93503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153" name="Стрелка вниз 8"/>
          <p:cNvSpPr>
            <a:spLocks noGrp="1" noChangeShapeType="1"/>
          </p:cNvSpPr>
          <p:nvPr/>
        </p:nvSpPr>
        <p:spPr bwMode="auto">
          <a:xfrm rot="-8542154">
            <a:off x="4984750" y="2222500"/>
            <a:ext cx="449262" cy="9366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154" name="Стрелка вниз 9"/>
          <p:cNvSpPr>
            <a:spLocks noGrp="1" noChangeShapeType="1"/>
          </p:cNvSpPr>
          <p:nvPr/>
        </p:nvSpPr>
        <p:spPr bwMode="auto">
          <a:xfrm rot="-2154075">
            <a:off x="6286500" y="4106862"/>
            <a:ext cx="349250" cy="90328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6155" name="Стрелка вниз 11"/>
          <p:cNvSpPr>
            <a:spLocks noGrp="1" noChangeShapeType="1"/>
          </p:cNvSpPr>
          <p:nvPr/>
        </p:nvSpPr>
        <p:spPr bwMode="auto">
          <a:xfrm rot="2653201">
            <a:off x="2655887" y="4075112"/>
            <a:ext cx="360362" cy="93503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>
            <a:solidFill>
              <a:srgbClr val="085091"/>
            </a:solidFill>
            <a:rou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70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>
            <a:lvl1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1pPr>
            <a:lvl2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2pPr>
            <a:lvl3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3pPr>
            <a:lvl4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4pPr>
            <a:lvl5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3200" b="1" i="0" u="none">
                <a:solidFill>
                  <a:srgbClr val="002060"/>
                </a:solidFill>
              </a:rPr>
              <a:t>Военно-спортивная игра «Зарница»</a:t>
            </a:r>
            <a:endParaRPr/>
          </a:p>
        </p:txBody>
      </p:sp>
      <p:pic>
        <p:nvPicPr>
          <p:cNvPr id="7171" name="Объект 2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 bwMode="auto">
          <a:xfrm>
            <a:off x="457200" y="1879600"/>
            <a:ext cx="3292475" cy="4389437"/>
          </a:xfrm>
          <a:prstGeom prst="rect">
            <a:avLst/>
          </a:prstGeom>
          <a:noFill/>
        </p:spPr>
      </p:pic>
      <p:pic>
        <p:nvPicPr>
          <p:cNvPr id="7172" name="Рисунок 5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43437" y="1854200"/>
            <a:ext cx="3170237" cy="42259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Рисунок 1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8312" y="692150"/>
            <a:ext cx="3362324" cy="4486275"/>
          </a:xfrm>
          <a:prstGeom prst="rect">
            <a:avLst/>
          </a:prstGeom>
          <a:noFill/>
        </p:spPr>
      </p:pic>
      <p:pic>
        <p:nvPicPr>
          <p:cNvPr id="8195" name="Рисунок 2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2000" y="260350"/>
            <a:ext cx="4103687" cy="3078161"/>
          </a:xfrm>
          <a:prstGeom prst="rect">
            <a:avLst/>
          </a:prstGeom>
          <a:noFill/>
        </p:spPr>
      </p:pic>
      <p:pic>
        <p:nvPicPr>
          <p:cNvPr id="8196" name="Рисунок 3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94225" y="3429000"/>
            <a:ext cx="4068762" cy="30511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218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>
            <a:lvl1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1pPr>
            <a:lvl2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2pPr>
            <a:lvl3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3pPr>
            <a:lvl4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4pPr>
            <a:lvl5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0" lvl="0" indent="0">
              <a:spcBef>
                <a:spcPct val="0"/>
              </a:spcBef>
              <a:buNone/>
              <a:defRPr/>
            </a:pPr>
            <a:r>
              <a:rPr/>
              <a:t>Развлечение «А ну- ка мамы»</a:t>
            </a:r>
            <a:endParaRPr/>
          </a:p>
        </p:txBody>
      </p:sp>
      <p:pic>
        <p:nvPicPr>
          <p:cNvPr id="9219" name="Рисунок 5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87362" y="1989137"/>
            <a:ext cx="4084637" cy="3063875"/>
          </a:xfrm>
          <a:prstGeom prst="rect">
            <a:avLst/>
          </a:prstGeom>
          <a:noFill/>
        </p:spPr>
      </p:pic>
      <p:pic>
        <p:nvPicPr>
          <p:cNvPr id="9220" name="Рисунок 7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63712" y="4476750"/>
            <a:ext cx="4859337" cy="2184400"/>
          </a:xfrm>
          <a:prstGeom prst="rect">
            <a:avLst/>
          </a:prstGeom>
          <a:noFill/>
        </p:spPr>
      </p:pic>
      <p:pic>
        <p:nvPicPr>
          <p:cNvPr id="9221" name="Рисунок 8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716462" y="1989137"/>
            <a:ext cx="3600450" cy="24876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Заголовок 5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>
            <a:lvl1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1pPr>
            <a:lvl2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2pPr>
            <a:lvl3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3pPr>
            <a:lvl4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4pPr>
            <a:lvl5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4000" b="1" i="0" u="none">
                <a:solidFill>
                  <a:srgbClr val="002060"/>
                </a:solidFill>
              </a:rPr>
              <a:t>Газета для родителей «Звездочка»</a:t>
            </a:r>
            <a:endParaRPr/>
          </a:p>
        </p:txBody>
      </p:sp>
      <p:pic>
        <p:nvPicPr>
          <p:cNvPr id="10243" name="Объект 7"/>
          <p:cNvPicPr>
            <a:picLocks noGrp="1"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 bwMode="auto">
          <a:xfrm>
            <a:off x="457200" y="2133600"/>
            <a:ext cx="3573462" cy="2678112"/>
          </a:xfrm>
          <a:prstGeom prst="rect">
            <a:avLst/>
          </a:prstGeom>
          <a:noFill/>
        </p:spPr>
      </p:pic>
      <p:pic>
        <p:nvPicPr>
          <p:cNvPr id="10244" name="Рисунок 8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03662" y="1989137"/>
            <a:ext cx="2667000" cy="3573462"/>
          </a:xfrm>
          <a:prstGeom prst="rect">
            <a:avLst/>
          </a:prstGeom>
          <a:noFill/>
        </p:spPr>
      </p:pic>
      <p:pic>
        <p:nvPicPr>
          <p:cNvPr id="10245" name="Рисунок 9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443662" y="3284537"/>
            <a:ext cx="2516187" cy="33337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266" name="Заголовок 1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703262"/>
            <a:ext cx="8229600" cy="1143000"/>
          </a:xfrm>
          <a:prstGeom prst="rect">
            <a:avLst/>
          </a:prstGeom>
        </p:spPr>
        <p:txBody>
          <a:bodyPr lIns="0" tIns="45720" rIns="0" bIns="0" anchor="b"/>
          <a:lstStyle>
            <a:lvl1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1pPr>
            <a:lvl2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2pPr>
            <a:lvl3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3pPr>
            <a:lvl4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4pPr>
            <a:lvl5pPr marL="0" indent="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50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0" lvl="0" indent="0">
              <a:spcBef>
                <a:spcPct val="0"/>
              </a:spcBef>
              <a:buNone/>
              <a:defRPr/>
            </a:pPr>
            <a:r>
              <a:rPr lang="ru-RU" sz="4800" b="1" i="0" u="none">
                <a:solidFill>
                  <a:srgbClr val="002060"/>
                </a:solidFill>
              </a:rPr>
              <a:t>Театральная неделя</a:t>
            </a:r>
            <a:endParaRPr/>
          </a:p>
        </p:txBody>
      </p:sp>
      <p:sp>
        <p:nvSpPr>
          <p:cNvPr id="11267" name="Объект 2"/>
          <p:cNvSpPr>
            <a:spLocks noGrp="1" noChangeShapeType="1"/>
          </p:cNvSpPr>
          <p:nvPr>
            <p:ph/>
          </p:nvPr>
        </p:nvSpPr>
        <p:spPr bwMode="auto">
          <a:xfrm>
            <a:off x="457200" y="1935162"/>
            <a:ext cx="8229600" cy="438943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73050" indent="-2730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95000"/>
              <a:buChar char=""/>
              <a:defRPr sz="2600" b="0" i="0">
                <a:solidFill>
                  <a:schemeClr val="dk1"/>
                </a:solidFill>
                <a:latin typeface="Constantia"/>
              </a:defRPr>
            </a:lvl1pPr>
            <a:lvl2pPr marL="639762" indent="-246062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F6FC6"/>
              </a:buClr>
              <a:buSzPct val="85000"/>
              <a:buChar char=""/>
              <a:defRPr sz="2400" b="0" i="0">
                <a:solidFill>
                  <a:schemeClr val="dk1"/>
                </a:solidFill>
                <a:latin typeface="Constantia"/>
              </a:defRPr>
            </a:lvl2pPr>
            <a:lvl3pPr marL="914400" indent="-246063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9DD9"/>
              </a:buClr>
              <a:buSzPct val="70000"/>
              <a:buChar char=""/>
              <a:defRPr sz="2100" b="0" i="0">
                <a:solidFill>
                  <a:schemeClr val="dk1"/>
                </a:solidFill>
                <a:latin typeface="Constantia"/>
              </a:defRPr>
            </a:lvl3pPr>
            <a:lvl4pPr marL="1187450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BD0D9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4pPr>
            <a:lvl5pPr marL="1462087" indent="-209550" algn="l" defTabSz="91440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0CF9B"/>
              </a:buClr>
              <a:buSzPct val="65000"/>
              <a:buChar char=""/>
              <a:defRPr sz="2000" b="0" i="0">
                <a:solidFill>
                  <a:schemeClr val="dk1"/>
                </a:solidFill>
                <a:latin typeface="Constantia"/>
              </a:defRPr>
            </a:lvl5pPr>
          </a:lstStyle>
          <a:p>
            <a:pPr marL="273050" lvl="0" indent="-273050">
              <a:spcBef>
                <a:spcPct val="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b="1" i="0" u="none"/>
              <a:t>Цель театральной недели в ДОУ</a:t>
            </a:r>
            <a:r>
              <a:rPr lang="ru-RU"/>
              <a:t> — развитие способностей детей средствами театрального искусства.</a:t>
            </a:r>
            <a:endParaRPr/>
          </a:p>
          <a:p>
            <a:pPr marL="273050" lvl="0" indent="-273050">
              <a:spcBef>
                <a:spcPct val="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b="1" i="0" u="none"/>
              <a:t>Работа с родителями</a:t>
            </a:r>
            <a:r>
              <a:rPr lang="ru-RU"/>
              <a:t> в рамках театральной недели в ДОУ направлена на активное вовлечение их в творческий процесс развития театрализованной деятельности детей. 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/>
    </mc:Choice>
    <mc:Fallback>
      <p:transition/>
    </mc:Fallback>
  </mc:AlternateContent>
  <p:timing/>
</p:sld>
</file>

<file path=ppt/tags/tag1.xml><?xml version="1.0" encoding="utf-8"?>
<p:tagLst xmlns:p="http://schemas.openxmlformats.org/presentationml/2006/main">
  <p:tag name="AS_UNIQUEID" val="1"/>
</p:tagLst>
</file>

<file path=ppt/tags/tag10.xml><?xml version="1.0" encoding="utf-8"?>
<p:tagLst xmlns:p="http://schemas.openxmlformats.org/presentationml/2006/main">
  <p:tag name="AS_UNIQUEID" val="10"/>
</p:tagLst>
</file>

<file path=ppt/tags/tag11.xml><?xml version="1.0" encoding="utf-8"?>
<p:tagLst xmlns:p="http://schemas.openxmlformats.org/presentationml/2006/main">
  <p:tag name="AS_UNIQUEID" val="11"/>
</p:tagLst>
</file>

<file path=ppt/tags/tag12.xml><?xml version="1.0" encoding="utf-8"?>
<p:tagLst xmlns:p="http://schemas.openxmlformats.org/presentationml/2006/main">
  <p:tag name="AS_UNIQUEID" val="12"/>
</p:tagLst>
</file>

<file path=ppt/tags/tag13.xml><?xml version="1.0" encoding="utf-8"?>
<p:tagLst xmlns:p="http://schemas.openxmlformats.org/presentationml/2006/main">
  <p:tag name="AS_UNIQUEID" val="13"/>
</p:tagLst>
</file>

<file path=ppt/tags/tag14.xml><?xml version="1.0" encoding="utf-8"?>
<p:tagLst xmlns:p="http://schemas.openxmlformats.org/presentationml/2006/main">
  <p:tag name="AS_UNIQUEID" val="14"/>
</p:tagLst>
</file>

<file path=ppt/tags/tag15.xml><?xml version="1.0" encoding="utf-8"?>
<p:tagLst xmlns:p="http://schemas.openxmlformats.org/presentationml/2006/main">
  <p:tag name="AS_UNIQUEID" val="15"/>
</p:tagLst>
</file>

<file path=ppt/tags/tag16.xml><?xml version="1.0" encoding="utf-8"?>
<p:tagLst xmlns:p="http://schemas.openxmlformats.org/presentationml/2006/main">
  <p:tag name="AS_UNIQUEID" val="16"/>
</p:tagLst>
</file>

<file path=ppt/tags/tag17.xml><?xml version="1.0" encoding="utf-8"?>
<p:tagLst xmlns:p="http://schemas.openxmlformats.org/presentationml/2006/main">
  <p:tag name="AS_UNIQUEID" val="17"/>
</p:tagLst>
</file>

<file path=ppt/tags/tag18.xml><?xml version="1.0" encoding="utf-8"?>
<p:tagLst xmlns:p="http://schemas.openxmlformats.org/presentationml/2006/main">
  <p:tag name="AS_UNIQUEID" val="18"/>
</p:tagLst>
</file>

<file path=ppt/tags/tag19.xml><?xml version="1.0" encoding="utf-8"?>
<p:tagLst xmlns:p="http://schemas.openxmlformats.org/presentationml/2006/main">
  <p:tag name="AS_UNIQUEID" val="19"/>
</p:tagLst>
</file>

<file path=ppt/tags/tag2.xml><?xml version="1.0" encoding="utf-8"?>
<p:tagLst xmlns:p="http://schemas.openxmlformats.org/presentationml/2006/main">
  <p:tag name="AS_UNIQUEID" val="2"/>
</p:tagLst>
</file>

<file path=ppt/tags/tag20.xml><?xml version="1.0" encoding="utf-8"?>
<p:tagLst xmlns:p="http://schemas.openxmlformats.org/presentationml/2006/main">
  <p:tag name="AS_UNIQUEID" val="20"/>
</p:tagLst>
</file>

<file path=ppt/tags/tag21.xml><?xml version="1.0" encoding="utf-8"?>
<p:tagLst xmlns:p="http://schemas.openxmlformats.org/presentationml/2006/main">
  <p:tag name="AS_UNIQUEID" val="21"/>
</p:tagLst>
</file>

<file path=ppt/tags/tag22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ags/tag3.xml><?xml version="1.0" encoding="utf-8"?>
<p:tagLst xmlns:p="http://schemas.openxmlformats.org/presentationml/2006/main">
  <p:tag name="AS_UNIQUEID" val="3"/>
</p:tagLst>
</file>

<file path=ppt/tags/tag4.xml><?xml version="1.0" encoding="utf-8"?>
<p:tagLst xmlns:p="http://schemas.openxmlformats.org/presentationml/2006/main">
  <p:tag name="AS_UNIQUEID" val="4"/>
</p:tagLst>
</file>

<file path=ppt/tags/tag5.xml><?xml version="1.0" encoding="utf-8"?>
<p:tagLst xmlns:p="http://schemas.openxmlformats.org/presentationml/2006/main">
  <p:tag name="AS_UNIQUEID" val="5"/>
</p:tagLst>
</file>

<file path=ppt/tags/tag6.xml><?xml version="1.0" encoding="utf-8"?>
<p:tagLst xmlns:p="http://schemas.openxmlformats.org/presentationml/2006/main">
  <p:tag name="AS_UNIQUEID" val="6"/>
</p:tagLst>
</file>

<file path=ppt/tags/tag7.xml><?xml version="1.0" encoding="utf-8"?>
<p:tagLst xmlns:p="http://schemas.openxmlformats.org/presentationml/2006/main">
  <p:tag name="AS_UNIQUEID" val="7"/>
</p:tagLst>
</file>

<file path=ppt/tags/tag8.xml><?xml version="1.0" encoding="utf-8"?>
<p:tagLst xmlns:p="http://schemas.openxmlformats.org/presentationml/2006/main">
  <p:tag name="AS_UNIQUEID" val="8"/>
</p:tagLst>
</file>

<file path=ppt/tags/tag9.xml><?xml version="1.0" encoding="utf-8"?>
<p:tagLst xmlns:p="http://schemas.openxmlformats.org/presentationml/2006/main">
  <p:tag name="AS_UNIQUEID" val="9"/>
</p:tagLst>
</file>

<file path=ppt/theme/theme1.xml><?xml version="1.0" encoding="utf-8"?>
<a:theme xmlns:r="http://schemas.openxmlformats.org/officeDocument/2006/relationships" xmlns:a="http://schemas.openxmlformats.org/drawingml/2006/main" name="Поток">
  <a:themeElements>
    <a:clrScheme name="Поток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Arial"/>
        <a:cs typeface="Arial"/>
      </a:majorFont>
      <a:minorFont>
        <a:latin typeface="Constantia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/>
          </a:path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/>
          </a:path>
        </a:gradFill>
      </a:bgFillStyleLst>
    </a:fmtScheme>
  </a:themeElements>
  <a:objectDefaults/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29</Paragraphs>
  <Slides>16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baseType="lpstr" size="23">
      <vt:lpstr>Arial</vt:lpstr>
      <vt:lpstr>Calibri</vt:lpstr>
      <vt:lpstr>Constantia</vt:lpstr>
      <vt:lpstr>Wingdings 2</vt:lpstr>
      <vt:lpstr>Times New Roman</vt:lpstr>
      <vt:lpstr>Monotype Corsiva</vt:lpstr>
      <vt:lpstr>Поток</vt:lpstr>
      <vt:lpstr>МБДОУ Детский сад №127</vt:lpstr>
      <vt:lpstr>PowerPoint Presentation</vt:lpstr>
      <vt:lpstr>PowerPoint Presentation</vt:lpstr>
      <vt:lpstr>PowerPoint Presentation</vt:lpstr>
      <vt:lpstr>Военно-спортивная игра «Зарница»</vt:lpstr>
      <vt:lpstr>PowerPoint Presentation</vt:lpstr>
      <vt:lpstr>Развлечение «А ну- ка мамы»</vt:lpstr>
      <vt:lpstr>Газета для родителей «Звездочка»</vt:lpstr>
      <vt:lpstr>Театральная неделя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Slide 1</dc:title>
  <cp:revision>2</cp:revision>
  <dcterms:modified xsi:type="dcterms:W3CDTF">2025-05-13T11:05:02Z</dcterms:modified>
</cp:coreProperties>
</file>