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0" r:id="rId3"/>
    <p:sldId id="279" r:id="rId4"/>
    <p:sldId id="280" r:id="rId5"/>
    <p:sldId id="283" r:id="rId6"/>
    <p:sldId id="282" r:id="rId7"/>
    <p:sldId id="271" r:id="rId8"/>
    <p:sldId id="295" r:id="rId9"/>
    <p:sldId id="287" r:id="rId10"/>
    <p:sldId id="286" r:id="rId11"/>
    <p:sldId id="291" r:id="rId12"/>
    <p:sldId id="285" r:id="rId13"/>
    <p:sldId id="269" r:id="rId14"/>
    <p:sldId id="29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D2A2"/>
    <a:srgbClr val="6CB86C"/>
    <a:srgbClr val="FAF9D5"/>
    <a:srgbClr val="738C9D"/>
    <a:srgbClr val="829EAC"/>
    <a:srgbClr val="7F8FAF"/>
    <a:srgbClr val="FFFFCC"/>
    <a:srgbClr val="FFCC99"/>
    <a:srgbClr val="E8FEEE"/>
    <a:srgbClr val="E7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A84A0-71F6-4F92-87C9-868CE7AA2C1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EBA3F64-5C15-4F07-9BD2-255F3ADAA35C}">
      <dgm:prSet/>
      <dgm:spPr/>
      <dgm:t>
        <a:bodyPr/>
        <a:lstStyle/>
        <a:p>
          <a:pPr rtl="0"/>
          <a:r>
            <a:rPr lang="ru-RU" dirty="0" smtClean="0"/>
            <a:t>индивидуальная образовательная траектория каждого ребенка</a:t>
          </a:r>
          <a:endParaRPr lang="ru-RU" dirty="0"/>
        </a:p>
      </dgm:t>
    </dgm:pt>
    <dgm:pt modelId="{EA206137-B04B-49C3-B803-302E219750FE}" type="parTrans" cxnId="{DB50FBDE-CE8A-4C73-AF29-1E153FF21016}">
      <dgm:prSet/>
      <dgm:spPr/>
      <dgm:t>
        <a:bodyPr/>
        <a:lstStyle/>
        <a:p>
          <a:endParaRPr lang="ru-RU"/>
        </a:p>
      </dgm:t>
    </dgm:pt>
    <dgm:pt modelId="{FBCD78F6-D6EB-4F33-BF1B-FB0704E496D1}" type="sibTrans" cxnId="{DB50FBDE-CE8A-4C73-AF29-1E153FF21016}">
      <dgm:prSet/>
      <dgm:spPr/>
      <dgm:t>
        <a:bodyPr/>
        <a:lstStyle/>
        <a:p>
          <a:endParaRPr lang="ru-RU"/>
        </a:p>
      </dgm:t>
    </dgm:pt>
    <dgm:pt modelId="{8706DB5D-3B09-479D-A3DA-23ED408D0B0C}">
      <dgm:prSet/>
      <dgm:spPr/>
      <dgm:t>
        <a:bodyPr/>
        <a:lstStyle/>
        <a:p>
          <a:pPr rtl="0"/>
          <a:r>
            <a:rPr lang="ru-RU" dirty="0" smtClean="0"/>
            <a:t>индивидуальная мотивация </a:t>
          </a:r>
          <a:endParaRPr lang="ru-RU" dirty="0"/>
        </a:p>
      </dgm:t>
    </dgm:pt>
    <dgm:pt modelId="{4DCAD37B-43AD-4F49-B4F8-76206E73F884}" type="parTrans" cxnId="{4E0C816C-E3B2-4BA2-B1E2-FBE686742B8D}">
      <dgm:prSet/>
      <dgm:spPr/>
      <dgm:t>
        <a:bodyPr/>
        <a:lstStyle/>
        <a:p>
          <a:endParaRPr lang="ru-RU"/>
        </a:p>
      </dgm:t>
    </dgm:pt>
    <dgm:pt modelId="{E0C232F6-BDAB-4716-815A-5A297F09A0B7}" type="sibTrans" cxnId="{4E0C816C-E3B2-4BA2-B1E2-FBE686742B8D}">
      <dgm:prSet/>
      <dgm:spPr/>
      <dgm:t>
        <a:bodyPr/>
        <a:lstStyle/>
        <a:p>
          <a:endParaRPr lang="ru-RU"/>
        </a:p>
      </dgm:t>
    </dgm:pt>
    <dgm:pt modelId="{DBC9D767-A522-42E9-976B-FE96678154F4}">
      <dgm:prSet/>
      <dgm:spPr/>
      <dgm:t>
        <a:bodyPr/>
        <a:lstStyle/>
        <a:p>
          <a:pPr rtl="0"/>
          <a:r>
            <a:rPr lang="ru-RU" dirty="0" smtClean="0"/>
            <a:t>отсутствие домашних заданий</a:t>
          </a:r>
          <a:endParaRPr lang="ru-RU" dirty="0"/>
        </a:p>
      </dgm:t>
    </dgm:pt>
    <dgm:pt modelId="{A753CFEC-C059-4EDE-A20E-653F4B360507}" type="parTrans" cxnId="{598D17BE-794F-4C1E-A3B0-4E2A35C86B05}">
      <dgm:prSet/>
      <dgm:spPr/>
      <dgm:t>
        <a:bodyPr/>
        <a:lstStyle/>
        <a:p>
          <a:endParaRPr lang="ru-RU"/>
        </a:p>
      </dgm:t>
    </dgm:pt>
    <dgm:pt modelId="{2BEBE917-A347-4148-B6D8-BC760FC6A7FB}" type="sibTrans" cxnId="{598D17BE-794F-4C1E-A3B0-4E2A35C86B05}">
      <dgm:prSet/>
      <dgm:spPr/>
      <dgm:t>
        <a:bodyPr/>
        <a:lstStyle/>
        <a:p>
          <a:endParaRPr lang="ru-RU"/>
        </a:p>
      </dgm:t>
    </dgm:pt>
    <dgm:pt modelId="{F92C4604-0F2E-4D9E-8821-70EF6ACEECF9}">
      <dgm:prSet/>
      <dgm:spPr/>
      <dgm:t>
        <a:bodyPr/>
        <a:lstStyle/>
        <a:p>
          <a:pPr rtl="0"/>
          <a:r>
            <a:rPr lang="ru-RU" dirty="0" smtClean="0"/>
            <a:t>портфели можно вообще не носить, все учебные принадлежности хранить в школе</a:t>
          </a:r>
          <a:endParaRPr lang="ru-RU" dirty="0"/>
        </a:p>
      </dgm:t>
    </dgm:pt>
    <dgm:pt modelId="{42E461A5-53A1-40EA-936A-3F944809E667}" type="parTrans" cxnId="{5F7FD667-CA2F-4019-9753-4D20A80CBFC2}">
      <dgm:prSet/>
      <dgm:spPr/>
      <dgm:t>
        <a:bodyPr/>
        <a:lstStyle/>
        <a:p>
          <a:endParaRPr lang="ru-RU"/>
        </a:p>
      </dgm:t>
    </dgm:pt>
    <dgm:pt modelId="{76664777-6ECB-4664-A4D6-013B9040E875}" type="sibTrans" cxnId="{5F7FD667-CA2F-4019-9753-4D20A80CBFC2}">
      <dgm:prSet/>
      <dgm:spPr/>
      <dgm:t>
        <a:bodyPr/>
        <a:lstStyle/>
        <a:p>
          <a:endParaRPr lang="ru-RU"/>
        </a:p>
      </dgm:t>
    </dgm:pt>
    <dgm:pt modelId="{A043BB57-4C40-4225-94C5-A69473770C39}" type="pres">
      <dgm:prSet presAssocID="{A03A84A0-71F6-4F92-87C9-868CE7AA2C1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E78457-ABB2-4986-8E6C-4C4085351829}" type="pres">
      <dgm:prSet presAssocID="{CEBA3F64-5C15-4F07-9BD2-255F3ADAA35C}" presName="composite" presStyleCnt="0"/>
      <dgm:spPr/>
    </dgm:pt>
    <dgm:pt modelId="{607442E1-9D68-445F-A36B-FA39746E3D1D}" type="pres">
      <dgm:prSet presAssocID="{CEBA3F64-5C15-4F07-9BD2-255F3ADAA35C}" presName="imgShp" presStyleLbl="fgImgPlace1" presStyleIdx="0" presStyleCnt="4"/>
      <dgm:spPr>
        <a:solidFill>
          <a:srgbClr val="FFFF00"/>
        </a:solidFill>
      </dgm:spPr>
    </dgm:pt>
    <dgm:pt modelId="{62C1EE7D-B845-4B87-AB12-0E90E638D2E4}" type="pres">
      <dgm:prSet presAssocID="{CEBA3F64-5C15-4F07-9BD2-255F3ADAA35C}" presName="txShp" presStyleLbl="node1" presStyleIdx="0" presStyleCnt="4" custLinFactNeighborX="1045" custLinFactNeighborY="2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AFC52-6E2E-4488-8E87-29BA8D626BBD}" type="pres">
      <dgm:prSet presAssocID="{FBCD78F6-D6EB-4F33-BF1B-FB0704E496D1}" presName="spacing" presStyleCnt="0"/>
      <dgm:spPr/>
    </dgm:pt>
    <dgm:pt modelId="{ACA5C2F4-6C65-4C37-B081-E0328346797B}" type="pres">
      <dgm:prSet presAssocID="{8706DB5D-3B09-479D-A3DA-23ED408D0B0C}" presName="composite" presStyleCnt="0"/>
      <dgm:spPr/>
    </dgm:pt>
    <dgm:pt modelId="{29562FBA-ADDE-42C9-80EE-1DCB0E90AE37}" type="pres">
      <dgm:prSet presAssocID="{8706DB5D-3B09-479D-A3DA-23ED408D0B0C}" presName="imgShp" presStyleLbl="fgImgPlace1" presStyleIdx="1" presStyleCnt="4"/>
      <dgm:spPr>
        <a:solidFill>
          <a:srgbClr val="FFFF00"/>
        </a:solidFill>
      </dgm:spPr>
    </dgm:pt>
    <dgm:pt modelId="{E6B67ECD-D699-489E-BC03-6FFE890C2E64}" type="pres">
      <dgm:prSet presAssocID="{8706DB5D-3B09-479D-A3DA-23ED408D0B0C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AC8C9-7534-4B12-A8BC-0E7D311070AA}" type="pres">
      <dgm:prSet presAssocID="{E0C232F6-BDAB-4716-815A-5A297F09A0B7}" presName="spacing" presStyleCnt="0"/>
      <dgm:spPr/>
    </dgm:pt>
    <dgm:pt modelId="{7BC9932D-AC50-418D-8901-EF092AA2952C}" type="pres">
      <dgm:prSet presAssocID="{DBC9D767-A522-42E9-976B-FE96678154F4}" presName="composite" presStyleCnt="0"/>
      <dgm:spPr/>
    </dgm:pt>
    <dgm:pt modelId="{417A98A2-D18B-4396-9095-71C42DFD6A60}" type="pres">
      <dgm:prSet presAssocID="{DBC9D767-A522-42E9-976B-FE96678154F4}" presName="imgShp" presStyleLbl="fgImgPlace1" presStyleIdx="2" presStyleCnt="4"/>
      <dgm:spPr>
        <a:solidFill>
          <a:srgbClr val="FFFF00"/>
        </a:solidFill>
      </dgm:spPr>
    </dgm:pt>
    <dgm:pt modelId="{B61B876F-F181-4537-A5FB-100345330247}" type="pres">
      <dgm:prSet presAssocID="{DBC9D767-A522-42E9-976B-FE96678154F4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16415-7907-4930-B48F-4558A7F3CD0C}" type="pres">
      <dgm:prSet presAssocID="{2BEBE917-A347-4148-B6D8-BC760FC6A7FB}" presName="spacing" presStyleCnt="0"/>
      <dgm:spPr/>
    </dgm:pt>
    <dgm:pt modelId="{F859D796-C5A2-431D-A7B0-C89ADF6BF571}" type="pres">
      <dgm:prSet presAssocID="{F92C4604-0F2E-4D9E-8821-70EF6ACEECF9}" presName="composite" presStyleCnt="0"/>
      <dgm:spPr/>
    </dgm:pt>
    <dgm:pt modelId="{A1DBEEE4-D6A8-4D21-AEB0-B575B0943CAC}" type="pres">
      <dgm:prSet presAssocID="{F92C4604-0F2E-4D9E-8821-70EF6ACEECF9}" presName="imgShp" presStyleLbl="fgImgPlace1" presStyleIdx="3" presStyleCnt="4"/>
      <dgm:spPr>
        <a:solidFill>
          <a:srgbClr val="FFFF00"/>
        </a:solidFill>
      </dgm:spPr>
    </dgm:pt>
    <dgm:pt modelId="{26E3F476-277D-4100-9D4A-6339FD716BE3}" type="pres">
      <dgm:prSet presAssocID="{F92C4604-0F2E-4D9E-8821-70EF6ACEECF9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C9C84E-FBD8-4EF3-9421-56595B158BA4}" type="presOf" srcId="{F92C4604-0F2E-4D9E-8821-70EF6ACEECF9}" destId="{26E3F476-277D-4100-9D4A-6339FD716BE3}" srcOrd="0" destOrd="0" presId="urn:microsoft.com/office/officeart/2005/8/layout/vList3"/>
    <dgm:cxn modelId="{4E0C816C-E3B2-4BA2-B1E2-FBE686742B8D}" srcId="{A03A84A0-71F6-4F92-87C9-868CE7AA2C17}" destId="{8706DB5D-3B09-479D-A3DA-23ED408D0B0C}" srcOrd="1" destOrd="0" parTransId="{4DCAD37B-43AD-4F49-B4F8-76206E73F884}" sibTransId="{E0C232F6-BDAB-4716-815A-5A297F09A0B7}"/>
    <dgm:cxn modelId="{DB50FBDE-CE8A-4C73-AF29-1E153FF21016}" srcId="{A03A84A0-71F6-4F92-87C9-868CE7AA2C17}" destId="{CEBA3F64-5C15-4F07-9BD2-255F3ADAA35C}" srcOrd="0" destOrd="0" parTransId="{EA206137-B04B-49C3-B803-302E219750FE}" sibTransId="{FBCD78F6-D6EB-4F33-BF1B-FB0704E496D1}"/>
    <dgm:cxn modelId="{C13E1F79-29EA-4073-B3DA-B60E063E4A1A}" type="presOf" srcId="{DBC9D767-A522-42E9-976B-FE96678154F4}" destId="{B61B876F-F181-4537-A5FB-100345330247}" srcOrd="0" destOrd="0" presId="urn:microsoft.com/office/officeart/2005/8/layout/vList3"/>
    <dgm:cxn modelId="{BCE1B5A0-763B-4C3B-B0B1-5C3AEE8BB9DC}" type="presOf" srcId="{8706DB5D-3B09-479D-A3DA-23ED408D0B0C}" destId="{E6B67ECD-D699-489E-BC03-6FFE890C2E64}" srcOrd="0" destOrd="0" presId="urn:microsoft.com/office/officeart/2005/8/layout/vList3"/>
    <dgm:cxn modelId="{55418B1A-D897-428F-8A34-71060DFF4A92}" type="presOf" srcId="{CEBA3F64-5C15-4F07-9BD2-255F3ADAA35C}" destId="{62C1EE7D-B845-4B87-AB12-0E90E638D2E4}" srcOrd="0" destOrd="0" presId="urn:microsoft.com/office/officeart/2005/8/layout/vList3"/>
    <dgm:cxn modelId="{5F7FD667-CA2F-4019-9753-4D20A80CBFC2}" srcId="{A03A84A0-71F6-4F92-87C9-868CE7AA2C17}" destId="{F92C4604-0F2E-4D9E-8821-70EF6ACEECF9}" srcOrd="3" destOrd="0" parTransId="{42E461A5-53A1-40EA-936A-3F944809E667}" sibTransId="{76664777-6ECB-4664-A4D6-013B9040E875}"/>
    <dgm:cxn modelId="{BA3B2D86-AE8E-40B7-A7A5-8D9F96DE2700}" type="presOf" srcId="{A03A84A0-71F6-4F92-87C9-868CE7AA2C17}" destId="{A043BB57-4C40-4225-94C5-A69473770C39}" srcOrd="0" destOrd="0" presId="urn:microsoft.com/office/officeart/2005/8/layout/vList3"/>
    <dgm:cxn modelId="{598D17BE-794F-4C1E-A3B0-4E2A35C86B05}" srcId="{A03A84A0-71F6-4F92-87C9-868CE7AA2C17}" destId="{DBC9D767-A522-42E9-976B-FE96678154F4}" srcOrd="2" destOrd="0" parTransId="{A753CFEC-C059-4EDE-A20E-653F4B360507}" sibTransId="{2BEBE917-A347-4148-B6D8-BC760FC6A7FB}"/>
    <dgm:cxn modelId="{55887B5C-6854-4801-9029-7B33B23C2145}" type="presParOf" srcId="{A043BB57-4C40-4225-94C5-A69473770C39}" destId="{72E78457-ABB2-4986-8E6C-4C4085351829}" srcOrd="0" destOrd="0" presId="urn:microsoft.com/office/officeart/2005/8/layout/vList3"/>
    <dgm:cxn modelId="{A6C44C1B-7775-4A89-853E-EA782CDC74B3}" type="presParOf" srcId="{72E78457-ABB2-4986-8E6C-4C4085351829}" destId="{607442E1-9D68-445F-A36B-FA39746E3D1D}" srcOrd="0" destOrd="0" presId="urn:microsoft.com/office/officeart/2005/8/layout/vList3"/>
    <dgm:cxn modelId="{F4CA1AAD-ECD8-4823-8936-01F14065EA04}" type="presParOf" srcId="{72E78457-ABB2-4986-8E6C-4C4085351829}" destId="{62C1EE7D-B845-4B87-AB12-0E90E638D2E4}" srcOrd="1" destOrd="0" presId="urn:microsoft.com/office/officeart/2005/8/layout/vList3"/>
    <dgm:cxn modelId="{6DA509F7-9429-4ECE-97D7-AF15BF3496B0}" type="presParOf" srcId="{A043BB57-4C40-4225-94C5-A69473770C39}" destId="{F56AFC52-6E2E-4488-8E87-29BA8D626BBD}" srcOrd="1" destOrd="0" presId="urn:microsoft.com/office/officeart/2005/8/layout/vList3"/>
    <dgm:cxn modelId="{3F3BCA90-AEC5-48BB-B546-A53140295D1A}" type="presParOf" srcId="{A043BB57-4C40-4225-94C5-A69473770C39}" destId="{ACA5C2F4-6C65-4C37-B081-E0328346797B}" srcOrd="2" destOrd="0" presId="urn:microsoft.com/office/officeart/2005/8/layout/vList3"/>
    <dgm:cxn modelId="{A6E38478-BE36-4A16-AEAC-C3A491C25211}" type="presParOf" srcId="{ACA5C2F4-6C65-4C37-B081-E0328346797B}" destId="{29562FBA-ADDE-42C9-80EE-1DCB0E90AE37}" srcOrd="0" destOrd="0" presId="urn:microsoft.com/office/officeart/2005/8/layout/vList3"/>
    <dgm:cxn modelId="{6F23AACE-533A-46D2-8F67-06D8D3EAEC79}" type="presParOf" srcId="{ACA5C2F4-6C65-4C37-B081-E0328346797B}" destId="{E6B67ECD-D699-489E-BC03-6FFE890C2E64}" srcOrd="1" destOrd="0" presId="urn:microsoft.com/office/officeart/2005/8/layout/vList3"/>
    <dgm:cxn modelId="{C96406FB-69D1-4A30-83CD-8622CFD40DEA}" type="presParOf" srcId="{A043BB57-4C40-4225-94C5-A69473770C39}" destId="{C9EAC8C9-7534-4B12-A8BC-0E7D311070AA}" srcOrd="3" destOrd="0" presId="urn:microsoft.com/office/officeart/2005/8/layout/vList3"/>
    <dgm:cxn modelId="{7C1F2B0E-19AC-4119-9FE6-12BF7EEDAE92}" type="presParOf" srcId="{A043BB57-4C40-4225-94C5-A69473770C39}" destId="{7BC9932D-AC50-418D-8901-EF092AA2952C}" srcOrd="4" destOrd="0" presId="urn:microsoft.com/office/officeart/2005/8/layout/vList3"/>
    <dgm:cxn modelId="{BD38065E-D830-4293-99E6-5D178314A0A0}" type="presParOf" srcId="{7BC9932D-AC50-418D-8901-EF092AA2952C}" destId="{417A98A2-D18B-4396-9095-71C42DFD6A60}" srcOrd="0" destOrd="0" presId="urn:microsoft.com/office/officeart/2005/8/layout/vList3"/>
    <dgm:cxn modelId="{B75CAF59-DFC5-43D0-9451-87147759EDA3}" type="presParOf" srcId="{7BC9932D-AC50-418D-8901-EF092AA2952C}" destId="{B61B876F-F181-4537-A5FB-100345330247}" srcOrd="1" destOrd="0" presId="urn:microsoft.com/office/officeart/2005/8/layout/vList3"/>
    <dgm:cxn modelId="{096A50D5-EDCB-4A1E-87DD-48E722E9C251}" type="presParOf" srcId="{A043BB57-4C40-4225-94C5-A69473770C39}" destId="{C0616415-7907-4930-B48F-4558A7F3CD0C}" srcOrd="5" destOrd="0" presId="urn:microsoft.com/office/officeart/2005/8/layout/vList3"/>
    <dgm:cxn modelId="{A18617A8-524A-401D-8E48-2F081ABAB575}" type="presParOf" srcId="{A043BB57-4C40-4225-94C5-A69473770C39}" destId="{F859D796-C5A2-431D-A7B0-C89ADF6BF571}" srcOrd="6" destOrd="0" presId="urn:microsoft.com/office/officeart/2005/8/layout/vList3"/>
    <dgm:cxn modelId="{0E4F30D7-E257-47CA-9251-FA9F56E1934C}" type="presParOf" srcId="{F859D796-C5A2-431D-A7B0-C89ADF6BF571}" destId="{A1DBEEE4-D6A8-4D21-AEB0-B575B0943CAC}" srcOrd="0" destOrd="0" presId="urn:microsoft.com/office/officeart/2005/8/layout/vList3"/>
    <dgm:cxn modelId="{E8C5329F-8469-416B-89C3-F766559748AA}" type="presParOf" srcId="{F859D796-C5A2-431D-A7B0-C89ADF6BF571}" destId="{26E3F476-277D-4100-9D4A-6339FD716BE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884E49-53B5-49EA-9DA5-C93C66DC766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A59E74-60C7-4115-8D74-AF55FC1A7654}">
      <dgm:prSet phldrT="[Текст]"/>
      <dgm:spPr>
        <a:solidFill>
          <a:srgbClr val="6CB86C"/>
        </a:solidFill>
      </dgm:spPr>
      <dgm:t>
        <a:bodyPr/>
        <a:lstStyle/>
        <a:p>
          <a:r>
            <a:rPr lang="ru-RU" dirty="0" smtClean="0"/>
            <a:t>Банк заданий</a:t>
          </a:r>
          <a:endParaRPr lang="ru-RU" dirty="0"/>
        </a:p>
      </dgm:t>
    </dgm:pt>
    <dgm:pt modelId="{0A2FAE40-B5E3-4C95-8C10-F02F8722F2E8}" type="parTrans" cxnId="{C679829F-46BF-48E2-B29A-FBAEBAEFDB71}">
      <dgm:prSet/>
      <dgm:spPr/>
      <dgm:t>
        <a:bodyPr/>
        <a:lstStyle/>
        <a:p>
          <a:endParaRPr lang="ru-RU"/>
        </a:p>
      </dgm:t>
    </dgm:pt>
    <dgm:pt modelId="{7485CA3D-9ACD-4079-93E0-EF515CE317FE}" type="sibTrans" cxnId="{C679829F-46BF-48E2-B29A-FBAEBAEFDB71}">
      <dgm:prSet/>
      <dgm:spPr/>
      <dgm:t>
        <a:bodyPr/>
        <a:lstStyle/>
        <a:p>
          <a:endParaRPr lang="ru-RU"/>
        </a:p>
      </dgm:t>
    </dgm:pt>
    <dgm:pt modelId="{5B91D9CE-0DBD-4E70-97C7-938A5B79CD88}">
      <dgm:prSet phldrT="[Текст]" custT="1"/>
      <dgm:spPr/>
      <dgm:t>
        <a:bodyPr/>
        <a:lstStyle/>
        <a:p>
          <a:r>
            <a:rPr lang="ru-RU" sz="1600" dirty="0" smtClean="0"/>
            <a:t>Выбор карточки с заданием</a:t>
          </a:r>
          <a:endParaRPr lang="ru-RU" sz="1600" dirty="0"/>
        </a:p>
      </dgm:t>
    </dgm:pt>
    <dgm:pt modelId="{DE8D25A7-AD30-43B5-9457-D853FDD1E2E2}" type="parTrans" cxnId="{411DA749-8603-4E89-8334-6855A3F7FD64}">
      <dgm:prSet/>
      <dgm:spPr/>
      <dgm:t>
        <a:bodyPr/>
        <a:lstStyle/>
        <a:p>
          <a:endParaRPr lang="ru-RU"/>
        </a:p>
      </dgm:t>
    </dgm:pt>
    <dgm:pt modelId="{0DA5873D-8D4E-4370-AA4B-29094DB66F3F}" type="sibTrans" cxnId="{411DA749-8603-4E89-8334-6855A3F7FD64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C2AA30CF-BC7B-4D48-A4EE-BF8C5CF51DA3}">
      <dgm:prSet phldrT="[Текст]" custT="1"/>
      <dgm:spPr/>
      <dgm:t>
        <a:bodyPr/>
        <a:lstStyle/>
        <a:p>
          <a:r>
            <a:rPr lang="ru-RU" sz="1600" dirty="0" smtClean="0"/>
            <a:t>Разрешение вопросов</a:t>
          </a:r>
          <a:endParaRPr lang="ru-RU" sz="1600" dirty="0"/>
        </a:p>
      </dgm:t>
    </dgm:pt>
    <dgm:pt modelId="{11EDAF35-C36C-4B92-8D5C-478376AD007C}" type="parTrans" cxnId="{AAE339D6-C164-498B-A084-2B138F9CB9D2}">
      <dgm:prSet/>
      <dgm:spPr/>
      <dgm:t>
        <a:bodyPr/>
        <a:lstStyle/>
        <a:p>
          <a:endParaRPr lang="ru-RU"/>
        </a:p>
      </dgm:t>
    </dgm:pt>
    <dgm:pt modelId="{3F943DD6-8CDE-474D-8A6E-39BC08BDC06B}" type="sibTrans" cxnId="{AAE339D6-C164-498B-A084-2B138F9CB9D2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39C1F8B0-2B86-4432-9071-9DE45FA03C42}">
      <dgm:prSet phldrT="[Текст]" custT="1"/>
      <dgm:spPr/>
      <dgm:t>
        <a:bodyPr/>
        <a:lstStyle/>
        <a:p>
          <a:r>
            <a:rPr lang="ru-RU" sz="1600" dirty="0" smtClean="0"/>
            <a:t>Сдача карточки учителю </a:t>
          </a:r>
          <a:endParaRPr lang="ru-RU" sz="1600" dirty="0"/>
        </a:p>
      </dgm:t>
    </dgm:pt>
    <dgm:pt modelId="{1267D706-5BC1-4FAC-83D3-B6F9246EDCD3}" type="parTrans" cxnId="{FB4C94E8-DE94-47E9-9F55-7F8DEBF857C3}">
      <dgm:prSet/>
      <dgm:spPr/>
      <dgm:t>
        <a:bodyPr/>
        <a:lstStyle/>
        <a:p>
          <a:endParaRPr lang="ru-RU"/>
        </a:p>
      </dgm:t>
    </dgm:pt>
    <dgm:pt modelId="{BBBCA656-5AB9-4DCF-94CA-7AE4C4E7FE1F}" type="sibTrans" cxnId="{FB4C94E8-DE94-47E9-9F55-7F8DEBF857C3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207286AD-7068-4E9E-B275-B6690F484E22}">
      <dgm:prSet phldrT="[Текст]" custT="1"/>
      <dgm:spPr/>
      <dgm:t>
        <a:bodyPr/>
        <a:lstStyle/>
        <a:p>
          <a:r>
            <a:rPr lang="ru-RU" sz="1600" dirty="0" smtClean="0"/>
            <a:t>Фиксация продвижения в предмете</a:t>
          </a:r>
          <a:endParaRPr lang="ru-RU" sz="1600" dirty="0"/>
        </a:p>
      </dgm:t>
    </dgm:pt>
    <dgm:pt modelId="{329C2123-A4C5-42E3-9A6E-EB7ED91E996A}" type="parTrans" cxnId="{7BAAAEFD-49B5-48E8-901D-A54C707D50B8}">
      <dgm:prSet/>
      <dgm:spPr/>
      <dgm:t>
        <a:bodyPr/>
        <a:lstStyle/>
        <a:p>
          <a:endParaRPr lang="ru-RU"/>
        </a:p>
      </dgm:t>
    </dgm:pt>
    <dgm:pt modelId="{3E2BA4BA-F881-4E77-924A-14A68961E720}" type="sibTrans" cxnId="{7BAAAEFD-49B5-48E8-901D-A54C707D50B8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AA81BD2F-714A-4FA6-B8F2-9E70115E6DF1}" type="pres">
      <dgm:prSet presAssocID="{AE884E49-53B5-49EA-9DA5-C93C66DC766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F5E7A4-F585-4637-81AE-333D659D0C09}" type="pres">
      <dgm:prSet presAssocID="{C3A59E74-60C7-4115-8D74-AF55FC1A7654}" presName="centerShape" presStyleLbl="node0" presStyleIdx="0" presStyleCnt="1"/>
      <dgm:spPr/>
      <dgm:t>
        <a:bodyPr/>
        <a:lstStyle/>
        <a:p>
          <a:endParaRPr lang="ru-RU"/>
        </a:p>
      </dgm:t>
    </dgm:pt>
    <dgm:pt modelId="{5CE870CB-964C-480B-84AD-315ADECFE563}" type="pres">
      <dgm:prSet presAssocID="{5B91D9CE-0DBD-4E70-97C7-938A5B79CD88}" presName="node" presStyleLbl="node1" presStyleIdx="0" presStyleCnt="4" custScaleX="295134" custScaleY="137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9E233-708A-4798-9044-888AE0C24820}" type="pres">
      <dgm:prSet presAssocID="{5B91D9CE-0DBD-4E70-97C7-938A5B79CD88}" presName="dummy" presStyleCnt="0"/>
      <dgm:spPr/>
    </dgm:pt>
    <dgm:pt modelId="{4DFACBA7-8879-468B-8AB9-487C99185D0A}" type="pres">
      <dgm:prSet presAssocID="{0DA5873D-8D4E-4370-AA4B-29094DB66F3F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A8B312E-41C2-45E1-8D0E-C692C9CE0005}" type="pres">
      <dgm:prSet presAssocID="{C2AA30CF-BC7B-4D48-A4EE-BF8C5CF51DA3}" presName="node" presStyleLbl="node1" presStyleIdx="1" presStyleCnt="4" custScaleX="260060" custScaleY="138851" custRadScaleRad="154653" custRadScaleInc="4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4A955-5EDB-438E-898D-474A37AD012E}" type="pres">
      <dgm:prSet presAssocID="{C2AA30CF-BC7B-4D48-A4EE-BF8C5CF51DA3}" presName="dummy" presStyleCnt="0"/>
      <dgm:spPr/>
    </dgm:pt>
    <dgm:pt modelId="{C5DCF5FB-16ED-434E-B10F-E6BC2401EC9C}" type="pres">
      <dgm:prSet presAssocID="{3F943DD6-8CDE-474D-8A6E-39BC08BDC06B}" presName="sibTrans" presStyleLbl="sibTrans2D1" presStyleIdx="1" presStyleCnt="4"/>
      <dgm:spPr/>
      <dgm:t>
        <a:bodyPr/>
        <a:lstStyle/>
        <a:p>
          <a:endParaRPr lang="ru-RU"/>
        </a:p>
      </dgm:t>
    </dgm:pt>
    <dgm:pt modelId="{6BE7A96D-3995-4DCF-AF66-A01122DB2558}" type="pres">
      <dgm:prSet presAssocID="{39C1F8B0-2B86-4432-9071-9DE45FA03C42}" presName="node" presStyleLbl="node1" presStyleIdx="2" presStyleCnt="4" custScaleX="220030" custScaleY="131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6B55C-FD65-4C1F-86AB-8F274C4F4C50}" type="pres">
      <dgm:prSet presAssocID="{39C1F8B0-2B86-4432-9071-9DE45FA03C42}" presName="dummy" presStyleCnt="0"/>
      <dgm:spPr/>
    </dgm:pt>
    <dgm:pt modelId="{69EF7B8B-AA55-4614-B011-6F9EA77CCFF1}" type="pres">
      <dgm:prSet presAssocID="{BBBCA656-5AB9-4DCF-94CA-7AE4C4E7FE1F}" presName="sibTrans" presStyleLbl="sibTrans2D1" presStyleIdx="2" presStyleCnt="4" custLinFactNeighborX="-298" custLinFactNeighborY="-781"/>
      <dgm:spPr/>
      <dgm:t>
        <a:bodyPr/>
        <a:lstStyle/>
        <a:p>
          <a:endParaRPr lang="ru-RU"/>
        </a:p>
      </dgm:t>
    </dgm:pt>
    <dgm:pt modelId="{C8EF6DF9-82B0-43A7-9856-7B3A6F298115}" type="pres">
      <dgm:prSet presAssocID="{207286AD-7068-4E9E-B275-B6690F484E22}" presName="node" presStyleLbl="node1" presStyleIdx="3" presStyleCnt="4" custScaleX="304700" custScaleY="145616" custRadScaleRad="151164" custRadScaleInc="1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CEB6B-4F4F-43FA-97A1-E96B604A970D}" type="pres">
      <dgm:prSet presAssocID="{207286AD-7068-4E9E-B275-B6690F484E22}" presName="dummy" presStyleCnt="0"/>
      <dgm:spPr/>
    </dgm:pt>
    <dgm:pt modelId="{3D9C00BE-BE2E-4F2D-A35F-416ECFFDB086}" type="pres">
      <dgm:prSet presAssocID="{3E2BA4BA-F881-4E77-924A-14A68961E720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812F630-4165-4EDE-B836-30764DA72355}" type="presOf" srcId="{3E2BA4BA-F881-4E77-924A-14A68961E720}" destId="{3D9C00BE-BE2E-4F2D-A35F-416ECFFDB086}" srcOrd="0" destOrd="0" presId="urn:microsoft.com/office/officeart/2005/8/layout/radial6"/>
    <dgm:cxn modelId="{C679829F-46BF-48E2-B29A-FBAEBAEFDB71}" srcId="{AE884E49-53B5-49EA-9DA5-C93C66DC766C}" destId="{C3A59E74-60C7-4115-8D74-AF55FC1A7654}" srcOrd="0" destOrd="0" parTransId="{0A2FAE40-B5E3-4C95-8C10-F02F8722F2E8}" sibTransId="{7485CA3D-9ACD-4079-93E0-EF515CE317FE}"/>
    <dgm:cxn modelId="{2C216324-004C-418C-8E47-B53BE18B1CB9}" type="presOf" srcId="{C2AA30CF-BC7B-4D48-A4EE-BF8C5CF51DA3}" destId="{5A8B312E-41C2-45E1-8D0E-C692C9CE0005}" srcOrd="0" destOrd="0" presId="urn:microsoft.com/office/officeart/2005/8/layout/radial6"/>
    <dgm:cxn modelId="{1F2AAEE0-3DA4-4032-9474-51053E6003BB}" type="presOf" srcId="{207286AD-7068-4E9E-B275-B6690F484E22}" destId="{C8EF6DF9-82B0-43A7-9856-7B3A6F298115}" srcOrd="0" destOrd="0" presId="urn:microsoft.com/office/officeart/2005/8/layout/radial6"/>
    <dgm:cxn modelId="{AC1EC31D-59E6-445C-A6A2-DE1F703050FC}" type="presOf" srcId="{39C1F8B0-2B86-4432-9071-9DE45FA03C42}" destId="{6BE7A96D-3995-4DCF-AF66-A01122DB2558}" srcOrd="0" destOrd="0" presId="urn:microsoft.com/office/officeart/2005/8/layout/radial6"/>
    <dgm:cxn modelId="{1D90D943-45E1-4436-8876-35AF312AC3D9}" type="presOf" srcId="{0DA5873D-8D4E-4370-AA4B-29094DB66F3F}" destId="{4DFACBA7-8879-468B-8AB9-487C99185D0A}" srcOrd="0" destOrd="0" presId="urn:microsoft.com/office/officeart/2005/8/layout/radial6"/>
    <dgm:cxn modelId="{411DA749-8603-4E89-8334-6855A3F7FD64}" srcId="{C3A59E74-60C7-4115-8D74-AF55FC1A7654}" destId="{5B91D9CE-0DBD-4E70-97C7-938A5B79CD88}" srcOrd="0" destOrd="0" parTransId="{DE8D25A7-AD30-43B5-9457-D853FDD1E2E2}" sibTransId="{0DA5873D-8D4E-4370-AA4B-29094DB66F3F}"/>
    <dgm:cxn modelId="{043C9D83-174E-48CA-8860-98C8556AC4B4}" type="presOf" srcId="{BBBCA656-5AB9-4DCF-94CA-7AE4C4E7FE1F}" destId="{69EF7B8B-AA55-4614-B011-6F9EA77CCFF1}" srcOrd="0" destOrd="0" presId="urn:microsoft.com/office/officeart/2005/8/layout/radial6"/>
    <dgm:cxn modelId="{03CEB339-1ADB-4FF4-9F90-7504854F45F6}" type="presOf" srcId="{5B91D9CE-0DBD-4E70-97C7-938A5B79CD88}" destId="{5CE870CB-964C-480B-84AD-315ADECFE563}" srcOrd="0" destOrd="0" presId="urn:microsoft.com/office/officeart/2005/8/layout/radial6"/>
    <dgm:cxn modelId="{1BF579EC-B926-4AFA-A09E-EC1165CBF41D}" type="presOf" srcId="{AE884E49-53B5-49EA-9DA5-C93C66DC766C}" destId="{AA81BD2F-714A-4FA6-B8F2-9E70115E6DF1}" srcOrd="0" destOrd="0" presId="urn:microsoft.com/office/officeart/2005/8/layout/radial6"/>
    <dgm:cxn modelId="{7BAAAEFD-49B5-48E8-901D-A54C707D50B8}" srcId="{C3A59E74-60C7-4115-8D74-AF55FC1A7654}" destId="{207286AD-7068-4E9E-B275-B6690F484E22}" srcOrd="3" destOrd="0" parTransId="{329C2123-A4C5-42E3-9A6E-EB7ED91E996A}" sibTransId="{3E2BA4BA-F881-4E77-924A-14A68961E720}"/>
    <dgm:cxn modelId="{AAE339D6-C164-498B-A084-2B138F9CB9D2}" srcId="{C3A59E74-60C7-4115-8D74-AF55FC1A7654}" destId="{C2AA30CF-BC7B-4D48-A4EE-BF8C5CF51DA3}" srcOrd="1" destOrd="0" parTransId="{11EDAF35-C36C-4B92-8D5C-478376AD007C}" sibTransId="{3F943DD6-8CDE-474D-8A6E-39BC08BDC06B}"/>
    <dgm:cxn modelId="{61550A93-6DE8-451E-B925-645F0DFA1874}" type="presOf" srcId="{C3A59E74-60C7-4115-8D74-AF55FC1A7654}" destId="{00F5E7A4-F585-4637-81AE-333D659D0C09}" srcOrd="0" destOrd="0" presId="urn:microsoft.com/office/officeart/2005/8/layout/radial6"/>
    <dgm:cxn modelId="{FB4C94E8-DE94-47E9-9F55-7F8DEBF857C3}" srcId="{C3A59E74-60C7-4115-8D74-AF55FC1A7654}" destId="{39C1F8B0-2B86-4432-9071-9DE45FA03C42}" srcOrd="2" destOrd="0" parTransId="{1267D706-5BC1-4FAC-83D3-B6F9246EDCD3}" sibTransId="{BBBCA656-5AB9-4DCF-94CA-7AE4C4E7FE1F}"/>
    <dgm:cxn modelId="{0B0DE844-C92A-4C89-BCD6-0132C2147028}" type="presOf" srcId="{3F943DD6-8CDE-474D-8A6E-39BC08BDC06B}" destId="{C5DCF5FB-16ED-434E-B10F-E6BC2401EC9C}" srcOrd="0" destOrd="0" presId="urn:microsoft.com/office/officeart/2005/8/layout/radial6"/>
    <dgm:cxn modelId="{5AAC21BF-7325-421E-B44D-55F43A57058E}" type="presParOf" srcId="{AA81BD2F-714A-4FA6-B8F2-9E70115E6DF1}" destId="{00F5E7A4-F585-4637-81AE-333D659D0C09}" srcOrd="0" destOrd="0" presId="urn:microsoft.com/office/officeart/2005/8/layout/radial6"/>
    <dgm:cxn modelId="{B9876593-917E-4016-881A-C071CC440894}" type="presParOf" srcId="{AA81BD2F-714A-4FA6-B8F2-9E70115E6DF1}" destId="{5CE870CB-964C-480B-84AD-315ADECFE563}" srcOrd="1" destOrd="0" presId="urn:microsoft.com/office/officeart/2005/8/layout/radial6"/>
    <dgm:cxn modelId="{9AAD6B1B-E94E-4214-A4BA-6C6EA1B97877}" type="presParOf" srcId="{AA81BD2F-714A-4FA6-B8F2-9E70115E6DF1}" destId="{0839E233-708A-4798-9044-888AE0C24820}" srcOrd="2" destOrd="0" presId="urn:microsoft.com/office/officeart/2005/8/layout/radial6"/>
    <dgm:cxn modelId="{1DE8DE20-9FFD-49E1-9004-8F5EA2D75ECB}" type="presParOf" srcId="{AA81BD2F-714A-4FA6-B8F2-9E70115E6DF1}" destId="{4DFACBA7-8879-468B-8AB9-487C99185D0A}" srcOrd="3" destOrd="0" presId="urn:microsoft.com/office/officeart/2005/8/layout/radial6"/>
    <dgm:cxn modelId="{658813A0-386B-4678-B851-68F341E07FD3}" type="presParOf" srcId="{AA81BD2F-714A-4FA6-B8F2-9E70115E6DF1}" destId="{5A8B312E-41C2-45E1-8D0E-C692C9CE0005}" srcOrd="4" destOrd="0" presId="urn:microsoft.com/office/officeart/2005/8/layout/radial6"/>
    <dgm:cxn modelId="{2E0AB9E0-73DD-4C75-B40B-B708FCAD8B1D}" type="presParOf" srcId="{AA81BD2F-714A-4FA6-B8F2-9E70115E6DF1}" destId="{1584A955-5EDB-438E-898D-474A37AD012E}" srcOrd="5" destOrd="0" presId="urn:microsoft.com/office/officeart/2005/8/layout/radial6"/>
    <dgm:cxn modelId="{C5BE184E-FC14-40DF-8257-FE9ADC89A327}" type="presParOf" srcId="{AA81BD2F-714A-4FA6-B8F2-9E70115E6DF1}" destId="{C5DCF5FB-16ED-434E-B10F-E6BC2401EC9C}" srcOrd="6" destOrd="0" presId="urn:microsoft.com/office/officeart/2005/8/layout/radial6"/>
    <dgm:cxn modelId="{ABE1DC37-8B20-4F9D-9407-E1B8DD60DD2F}" type="presParOf" srcId="{AA81BD2F-714A-4FA6-B8F2-9E70115E6DF1}" destId="{6BE7A96D-3995-4DCF-AF66-A01122DB2558}" srcOrd="7" destOrd="0" presId="urn:microsoft.com/office/officeart/2005/8/layout/radial6"/>
    <dgm:cxn modelId="{952BB1C6-D030-48E0-9AFB-734C60298F3B}" type="presParOf" srcId="{AA81BD2F-714A-4FA6-B8F2-9E70115E6DF1}" destId="{0226B55C-FD65-4C1F-86AB-8F274C4F4C50}" srcOrd="8" destOrd="0" presId="urn:microsoft.com/office/officeart/2005/8/layout/radial6"/>
    <dgm:cxn modelId="{B2291476-F2B6-4C69-A935-B0DBD86F81A1}" type="presParOf" srcId="{AA81BD2F-714A-4FA6-B8F2-9E70115E6DF1}" destId="{69EF7B8B-AA55-4614-B011-6F9EA77CCFF1}" srcOrd="9" destOrd="0" presId="urn:microsoft.com/office/officeart/2005/8/layout/radial6"/>
    <dgm:cxn modelId="{4139466C-6672-49F8-A5B1-EBF7DF588409}" type="presParOf" srcId="{AA81BD2F-714A-4FA6-B8F2-9E70115E6DF1}" destId="{C8EF6DF9-82B0-43A7-9856-7B3A6F298115}" srcOrd="10" destOrd="0" presId="urn:microsoft.com/office/officeart/2005/8/layout/radial6"/>
    <dgm:cxn modelId="{84B17378-0215-42D3-AB20-2EB0070DC307}" type="presParOf" srcId="{AA81BD2F-714A-4FA6-B8F2-9E70115E6DF1}" destId="{E3BCEB6B-4F4F-43FA-97A1-E96B604A970D}" srcOrd="11" destOrd="0" presId="urn:microsoft.com/office/officeart/2005/8/layout/radial6"/>
    <dgm:cxn modelId="{1EF747D3-601D-43BC-96BD-194ED11BA805}" type="presParOf" srcId="{AA81BD2F-714A-4FA6-B8F2-9E70115E6DF1}" destId="{3D9C00BE-BE2E-4F2D-A35F-416ECFFDB08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F67582-ED15-4E88-84B3-DD01EE2F1AF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C407CF-C6B9-46F0-A9CA-D076BC2038E7}">
      <dgm:prSet phldrT="[Текст]" custT="1"/>
      <dgm:spPr/>
      <dgm:t>
        <a:bodyPr/>
        <a:lstStyle/>
        <a:p>
          <a:r>
            <a:rPr lang="ru-RU" sz="2000" dirty="0" err="1" smtClean="0"/>
            <a:t>субъектности</a:t>
          </a:r>
          <a:r>
            <a:rPr lang="ru-RU" sz="2400" dirty="0" smtClean="0"/>
            <a:t> </a:t>
          </a:r>
          <a:endParaRPr lang="ru-RU" sz="2400" dirty="0"/>
        </a:p>
      </dgm:t>
    </dgm:pt>
    <dgm:pt modelId="{6C9C932C-BA0A-4415-82C0-27C0D72A12C0}" type="parTrans" cxnId="{6829A3EE-0192-4BC1-9DA2-CD2A0ED3D34C}">
      <dgm:prSet/>
      <dgm:spPr/>
      <dgm:t>
        <a:bodyPr/>
        <a:lstStyle/>
        <a:p>
          <a:endParaRPr lang="ru-RU"/>
        </a:p>
      </dgm:t>
    </dgm:pt>
    <dgm:pt modelId="{F590221E-1008-4425-AFE5-44ACF12A7B6A}" type="sibTrans" cxnId="{6829A3EE-0192-4BC1-9DA2-CD2A0ED3D34C}">
      <dgm:prSet/>
      <dgm:spPr/>
      <dgm:t>
        <a:bodyPr/>
        <a:lstStyle/>
        <a:p>
          <a:endParaRPr lang="ru-RU"/>
        </a:p>
      </dgm:t>
    </dgm:pt>
    <dgm:pt modelId="{4C9BFB7E-E2FC-4353-9BA2-1C3E5D91F148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ученик принимает на себя ответственность за своё обучение на каждой самоподготовке</a:t>
          </a:r>
          <a:endParaRPr lang="ru-RU" dirty="0"/>
        </a:p>
      </dgm:t>
    </dgm:pt>
    <dgm:pt modelId="{C446DD20-BBB8-4072-ADCA-6E4FD876C672}" type="parTrans" cxnId="{1F3D3735-D94C-49AE-8AEE-C5327FBEF458}">
      <dgm:prSet/>
      <dgm:spPr/>
      <dgm:t>
        <a:bodyPr/>
        <a:lstStyle/>
        <a:p>
          <a:endParaRPr lang="ru-RU"/>
        </a:p>
      </dgm:t>
    </dgm:pt>
    <dgm:pt modelId="{6626A656-DDDA-420F-AF51-481E05069448}" type="sibTrans" cxnId="{1F3D3735-D94C-49AE-8AEE-C5327FBEF458}">
      <dgm:prSet/>
      <dgm:spPr/>
      <dgm:t>
        <a:bodyPr/>
        <a:lstStyle/>
        <a:p>
          <a:endParaRPr lang="ru-RU"/>
        </a:p>
      </dgm:t>
    </dgm:pt>
    <dgm:pt modelId="{0064FE7D-3652-4DB8-BC3E-C3CDE7AF7A11}">
      <dgm:prSet phldrT="[Текст]" custT="1"/>
      <dgm:spPr/>
      <dgm:t>
        <a:bodyPr/>
        <a:lstStyle/>
        <a:p>
          <a:r>
            <a:rPr lang="ru-RU" sz="2000" dirty="0" smtClean="0"/>
            <a:t>планирования</a:t>
          </a:r>
          <a:r>
            <a:rPr lang="ru-RU" sz="1600" dirty="0" smtClean="0"/>
            <a:t> </a:t>
          </a:r>
          <a:endParaRPr lang="ru-RU" sz="1600" dirty="0"/>
        </a:p>
      </dgm:t>
    </dgm:pt>
    <dgm:pt modelId="{16B8FC72-7BFC-4662-90FC-D7B5E2260DAF}" type="parTrans" cxnId="{5DAA43D4-2D05-4301-99D5-5DDE7AC5819D}">
      <dgm:prSet/>
      <dgm:spPr/>
      <dgm:t>
        <a:bodyPr/>
        <a:lstStyle/>
        <a:p>
          <a:endParaRPr lang="ru-RU"/>
        </a:p>
      </dgm:t>
    </dgm:pt>
    <dgm:pt modelId="{9EC01229-65E3-46C4-B48E-7517B9F83A7A}" type="sibTrans" cxnId="{5DAA43D4-2D05-4301-99D5-5DDE7AC5819D}">
      <dgm:prSet/>
      <dgm:spPr/>
      <dgm:t>
        <a:bodyPr/>
        <a:lstStyle/>
        <a:p>
          <a:endParaRPr lang="ru-RU"/>
        </a:p>
      </dgm:t>
    </dgm:pt>
    <dgm:pt modelId="{37C47EF9-05A5-4707-AEF7-63B865483271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- ученик каждую самоподготовку составляет свой план действий</a:t>
          </a:r>
          <a:endParaRPr lang="ru-RU" dirty="0"/>
        </a:p>
      </dgm:t>
    </dgm:pt>
    <dgm:pt modelId="{447CF49B-C3BD-4AD0-BF1E-16A1B2856200}" type="parTrans" cxnId="{4656B750-442F-46C5-BAB4-A067485DA905}">
      <dgm:prSet/>
      <dgm:spPr/>
      <dgm:t>
        <a:bodyPr/>
        <a:lstStyle/>
        <a:p>
          <a:endParaRPr lang="ru-RU"/>
        </a:p>
      </dgm:t>
    </dgm:pt>
    <dgm:pt modelId="{D8DCDE5C-D60C-433D-80F7-3CCC29DB2B39}" type="sibTrans" cxnId="{4656B750-442F-46C5-BAB4-A067485DA905}">
      <dgm:prSet/>
      <dgm:spPr/>
      <dgm:t>
        <a:bodyPr/>
        <a:lstStyle/>
        <a:p>
          <a:endParaRPr lang="ru-RU"/>
        </a:p>
      </dgm:t>
    </dgm:pt>
    <dgm:pt modelId="{D3B02ACC-20F2-49F2-8F5F-A3CEFB3F6269}">
      <dgm:prSet phldrT="[Текст]" custT="1"/>
      <dgm:spPr/>
      <dgm:t>
        <a:bodyPr/>
        <a:lstStyle/>
        <a:p>
          <a:r>
            <a:rPr lang="ru-RU" sz="2000" dirty="0" smtClean="0"/>
            <a:t>выбора и использования ресурсов </a:t>
          </a:r>
          <a:endParaRPr lang="ru-RU" sz="2000" dirty="0"/>
        </a:p>
      </dgm:t>
    </dgm:pt>
    <dgm:pt modelId="{3C43828F-4023-4751-A86F-909A4B0AEFBC}" type="parTrans" cxnId="{59AE2F8D-1D3F-4D65-9C4C-0A9727C42553}">
      <dgm:prSet/>
      <dgm:spPr/>
      <dgm:t>
        <a:bodyPr/>
        <a:lstStyle/>
        <a:p>
          <a:endParaRPr lang="ru-RU"/>
        </a:p>
      </dgm:t>
    </dgm:pt>
    <dgm:pt modelId="{FAB69A95-9CBB-4546-858F-6AA7D18BB845}" type="sibTrans" cxnId="{59AE2F8D-1D3F-4D65-9C4C-0A9727C42553}">
      <dgm:prSet/>
      <dgm:spPr/>
      <dgm:t>
        <a:bodyPr/>
        <a:lstStyle/>
        <a:p>
          <a:endParaRPr lang="ru-RU"/>
        </a:p>
      </dgm:t>
    </dgm:pt>
    <dgm:pt modelId="{82A8AB18-8F19-4A5E-A229-08D41E4CD488}">
      <dgm:prSet phldrT="[Текст]" custT="1"/>
      <dgm:spPr/>
      <dgm:t>
        <a:bodyPr/>
        <a:lstStyle/>
        <a:p>
          <a:r>
            <a:rPr lang="ru-RU" sz="2000" dirty="0" smtClean="0"/>
            <a:t>анализа и критического мышления </a:t>
          </a:r>
          <a:endParaRPr lang="ru-RU" sz="2000" dirty="0"/>
        </a:p>
      </dgm:t>
    </dgm:pt>
    <dgm:pt modelId="{C527F0D7-F732-433A-ADFD-5EF6A3FF4821}" type="parTrans" cxnId="{2997733C-307C-4A92-9A50-D48BA64A8612}">
      <dgm:prSet/>
      <dgm:spPr/>
      <dgm:t>
        <a:bodyPr/>
        <a:lstStyle/>
        <a:p>
          <a:endParaRPr lang="ru-RU"/>
        </a:p>
      </dgm:t>
    </dgm:pt>
    <dgm:pt modelId="{1A2C0598-F783-46AB-9682-29285C6CEA64}" type="sibTrans" cxnId="{2997733C-307C-4A92-9A50-D48BA64A8612}">
      <dgm:prSet/>
      <dgm:spPr/>
      <dgm:t>
        <a:bodyPr/>
        <a:lstStyle/>
        <a:p>
          <a:endParaRPr lang="ru-RU"/>
        </a:p>
      </dgm:t>
    </dgm:pt>
    <dgm:pt modelId="{0E037163-6B1D-4A5C-BA58-567DEFB2F7B2}">
      <dgm:prSet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ученик не ограничен стандартными подходами и может придумывать свои</a:t>
          </a:r>
          <a:endParaRPr lang="ru-RU" dirty="0"/>
        </a:p>
      </dgm:t>
    </dgm:pt>
    <dgm:pt modelId="{34C6EB8A-DFC8-4535-BFEB-1A92A34BB1DB}" type="parTrans" cxnId="{F0018CC7-1A82-4420-979F-3681EE810058}">
      <dgm:prSet/>
      <dgm:spPr/>
      <dgm:t>
        <a:bodyPr/>
        <a:lstStyle/>
        <a:p>
          <a:endParaRPr lang="ru-RU"/>
        </a:p>
      </dgm:t>
    </dgm:pt>
    <dgm:pt modelId="{95B0813C-2751-4639-A831-21A88C2C68DD}" type="sibTrans" cxnId="{F0018CC7-1A82-4420-979F-3681EE810058}">
      <dgm:prSet/>
      <dgm:spPr/>
      <dgm:t>
        <a:bodyPr/>
        <a:lstStyle/>
        <a:p>
          <a:endParaRPr lang="ru-RU"/>
        </a:p>
      </dgm:t>
    </dgm:pt>
    <dgm:pt modelId="{6A69A6D8-B8DC-45C7-A941-07EEF2CF0E15}">
      <dgm:prSet custT="1"/>
      <dgm:spPr/>
      <dgm:t>
        <a:bodyPr/>
        <a:lstStyle/>
        <a:p>
          <a:r>
            <a:rPr lang="ru-RU" sz="2000" dirty="0" err="1" smtClean="0"/>
            <a:t>тайм-менеджмента</a:t>
          </a:r>
          <a:endParaRPr lang="ru-RU" sz="2000" dirty="0"/>
        </a:p>
      </dgm:t>
    </dgm:pt>
    <dgm:pt modelId="{6EB87073-846D-47BC-90EE-1D78554A4FB6}" type="parTrans" cxnId="{95E42F42-7EE0-4095-BB0B-4DBC62749CC5}">
      <dgm:prSet/>
      <dgm:spPr/>
      <dgm:t>
        <a:bodyPr/>
        <a:lstStyle/>
        <a:p>
          <a:endParaRPr lang="ru-RU"/>
        </a:p>
      </dgm:t>
    </dgm:pt>
    <dgm:pt modelId="{62B61810-8714-412C-B0BE-05FA61073A01}" type="sibTrans" cxnId="{95E42F42-7EE0-4095-BB0B-4DBC62749CC5}">
      <dgm:prSet/>
      <dgm:spPr/>
      <dgm:t>
        <a:bodyPr/>
        <a:lstStyle/>
        <a:p>
          <a:endParaRPr lang="ru-RU"/>
        </a:p>
      </dgm:t>
    </dgm:pt>
    <dgm:pt modelId="{F6ED27DF-D2CF-4E52-83F0-4C313289DDBD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ученик следит за временем и старается уложиться в запланированные сроки</a:t>
          </a:r>
          <a:endParaRPr lang="ru-RU" dirty="0"/>
        </a:p>
      </dgm:t>
    </dgm:pt>
    <dgm:pt modelId="{84D7BD23-9671-4AE4-996A-6B0FFC2D52D8}" type="parTrans" cxnId="{37C31140-C240-4707-BEAF-6E7FD818229D}">
      <dgm:prSet/>
      <dgm:spPr/>
      <dgm:t>
        <a:bodyPr/>
        <a:lstStyle/>
        <a:p>
          <a:endParaRPr lang="ru-RU"/>
        </a:p>
      </dgm:t>
    </dgm:pt>
    <dgm:pt modelId="{CE398E89-BF56-4AED-B86B-102E151DB32C}" type="sibTrans" cxnId="{37C31140-C240-4707-BEAF-6E7FD818229D}">
      <dgm:prSet/>
      <dgm:spPr/>
      <dgm:t>
        <a:bodyPr/>
        <a:lstStyle/>
        <a:p>
          <a:endParaRPr lang="ru-RU"/>
        </a:p>
      </dgm:t>
    </dgm:pt>
    <dgm:pt modelId="{F7654310-2D8C-42A6-868C-F564C01A47A8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во время самоподготовки можно советоваться с товарищами, использовать учебник, интернет, задавать вопросы учителю</a:t>
          </a:r>
          <a:endParaRPr lang="ru-RU" dirty="0"/>
        </a:p>
      </dgm:t>
    </dgm:pt>
    <dgm:pt modelId="{701E32B5-B947-4FEC-9D69-2E592976F28F}" type="parTrans" cxnId="{8E377F26-C5F8-41D9-95B9-B1D2CDBD7AEA}">
      <dgm:prSet/>
      <dgm:spPr/>
      <dgm:t>
        <a:bodyPr/>
        <a:lstStyle/>
        <a:p>
          <a:endParaRPr lang="ru-RU"/>
        </a:p>
      </dgm:t>
    </dgm:pt>
    <dgm:pt modelId="{118D7D12-E872-4A57-ABA9-7EC39BD647CA}" type="sibTrans" cxnId="{8E377F26-C5F8-41D9-95B9-B1D2CDBD7AEA}">
      <dgm:prSet/>
      <dgm:spPr/>
      <dgm:t>
        <a:bodyPr/>
        <a:lstStyle/>
        <a:p>
          <a:endParaRPr lang="ru-RU"/>
        </a:p>
      </dgm:t>
    </dgm:pt>
    <dgm:pt modelId="{CF533DB9-D5F0-46BB-B08B-FA0AE8090912}">
      <dgm:prSet phldrT="[Текст]" custT="1"/>
      <dgm:spPr/>
      <dgm:t>
        <a:bodyPr/>
        <a:lstStyle/>
        <a:p>
          <a:r>
            <a:rPr lang="ru-RU" sz="2000" dirty="0" smtClean="0"/>
            <a:t>коммуникации</a:t>
          </a:r>
          <a:r>
            <a:rPr lang="ru-RU" sz="2400" dirty="0" smtClean="0"/>
            <a:t> </a:t>
          </a:r>
          <a:endParaRPr lang="ru-RU" sz="2400" dirty="0"/>
        </a:p>
      </dgm:t>
    </dgm:pt>
    <dgm:pt modelId="{1A2D6275-DAF5-4C9D-9163-043129D17838}" type="parTrans" cxnId="{25641AA0-0B59-4C9B-B1E6-AAF21634C6EF}">
      <dgm:prSet/>
      <dgm:spPr/>
      <dgm:t>
        <a:bodyPr/>
        <a:lstStyle/>
        <a:p>
          <a:endParaRPr lang="ru-RU"/>
        </a:p>
      </dgm:t>
    </dgm:pt>
    <dgm:pt modelId="{E24E5DE6-45C0-49E4-8187-EFDC88F37307}" type="sibTrans" cxnId="{25641AA0-0B59-4C9B-B1E6-AAF21634C6EF}">
      <dgm:prSet/>
      <dgm:spPr/>
      <dgm:t>
        <a:bodyPr/>
        <a:lstStyle/>
        <a:p>
          <a:endParaRPr lang="ru-RU"/>
        </a:p>
      </dgm:t>
    </dgm:pt>
    <dgm:pt modelId="{5D6762C4-85DE-40F3-AF2A-9267868CB377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 одноклассниками  или учителем при разрешении вопросов</a:t>
          </a:r>
          <a:endParaRPr lang="ru-RU" dirty="0"/>
        </a:p>
      </dgm:t>
    </dgm:pt>
    <dgm:pt modelId="{368AD463-3272-479C-A372-492DBB6BE676}" type="parTrans" cxnId="{7D89DE7E-EB5A-4A75-BA1D-5391E7AC6E0B}">
      <dgm:prSet/>
      <dgm:spPr/>
      <dgm:t>
        <a:bodyPr/>
        <a:lstStyle/>
        <a:p>
          <a:endParaRPr lang="ru-RU"/>
        </a:p>
      </dgm:t>
    </dgm:pt>
    <dgm:pt modelId="{29A2A257-70DD-4DC6-8BB8-2EA3FBAF661A}" type="sibTrans" cxnId="{7D89DE7E-EB5A-4A75-BA1D-5391E7AC6E0B}">
      <dgm:prSet/>
      <dgm:spPr/>
      <dgm:t>
        <a:bodyPr/>
        <a:lstStyle/>
        <a:p>
          <a:endParaRPr lang="ru-RU"/>
        </a:p>
      </dgm:t>
    </dgm:pt>
    <dgm:pt modelId="{840F587E-AEF9-4E47-945C-AD4535E65AD1}">
      <dgm:prSet phldrT="[Текст]" custT="1"/>
      <dgm:spPr/>
      <dgm:t>
        <a:bodyPr/>
        <a:lstStyle/>
        <a:p>
          <a:r>
            <a:rPr lang="ru-RU" sz="2000" dirty="0" smtClean="0"/>
            <a:t>кооперации</a:t>
          </a:r>
          <a:endParaRPr lang="ru-RU" sz="2000" dirty="0"/>
        </a:p>
      </dgm:t>
    </dgm:pt>
    <dgm:pt modelId="{EBACF5A3-4498-400D-BC92-DF4D6A2B4E6F}" type="parTrans" cxnId="{C932B0DF-E5E4-454F-B60D-BACE28CAEF35}">
      <dgm:prSet/>
      <dgm:spPr/>
      <dgm:t>
        <a:bodyPr/>
        <a:lstStyle/>
        <a:p>
          <a:endParaRPr lang="ru-RU"/>
        </a:p>
      </dgm:t>
    </dgm:pt>
    <dgm:pt modelId="{B953C90B-7442-4514-AEB3-37831639D996}" type="sibTrans" cxnId="{C932B0DF-E5E4-454F-B60D-BACE28CAEF35}">
      <dgm:prSet/>
      <dgm:spPr/>
      <dgm:t>
        <a:bodyPr/>
        <a:lstStyle/>
        <a:p>
          <a:endParaRPr lang="ru-RU"/>
        </a:p>
      </dgm:t>
    </dgm:pt>
    <dgm:pt modelId="{2F2498BD-01D4-4280-957F-5A93C21456CB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если задание делается в группе</a:t>
          </a:r>
          <a:endParaRPr lang="ru-RU" dirty="0"/>
        </a:p>
      </dgm:t>
    </dgm:pt>
    <dgm:pt modelId="{A6925050-A16E-4C16-AA88-71D6AFD27C9B}" type="parTrans" cxnId="{367D1649-53C8-4204-B3B5-E7382B017140}">
      <dgm:prSet/>
      <dgm:spPr/>
      <dgm:t>
        <a:bodyPr/>
        <a:lstStyle/>
        <a:p>
          <a:endParaRPr lang="ru-RU"/>
        </a:p>
      </dgm:t>
    </dgm:pt>
    <dgm:pt modelId="{3F6EDF28-1102-4DE9-A7CE-FC9AE535E9FC}" type="sibTrans" cxnId="{367D1649-53C8-4204-B3B5-E7382B017140}">
      <dgm:prSet/>
      <dgm:spPr/>
      <dgm:t>
        <a:bodyPr/>
        <a:lstStyle/>
        <a:p>
          <a:endParaRPr lang="ru-RU"/>
        </a:p>
      </dgm:t>
    </dgm:pt>
    <dgm:pt modelId="{CF8E8664-434D-4877-BFAD-2D03F170C329}">
      <dgm:prSet phldrT="[Текст]"/>
      <dgm:spPr>
        <a:solidFill>
          <a:srgbClr val="FAF9D5">
            <a:alpha val="89804"/>
          </a:srgbClr>
        </a:solidFill>
      </dgm:spPr>
      <dgm:t>
        <a:bodyPr/>
        <a:lstStyle/>
        <a:p>
          <a:r>
            <a:rPr lang="ru-RU" dirty="0" smtClean="0"/>
            <a:t>при поиске информации в интернете</a:t>
          </a:r>
          <a:endParaRPr lang="ru-RU" dirty="0"/>
        </a:p>
      </dgm:t>
    </dgm:pt>
    <dgm:pt modelId="{6FEFED36-2377-4327-9928-D62931A82907}" type="parTrans" cxnId="{6371F50F-9AB6-40B4-8963-99BE94E64B95}">
      <dgm:prSet/>
      <dgm:spPr/>
      <dgm:t>
        <a:bodyPr/>
        <a:lstStyle/>
        <a:p>
          <a:endParaRPr lang="ru-RU"/>
        </a:p>
      </dgm:t>
    </dgm:pt>
    <dgm:pt modelId="{75CB699B-4D86-4380-A01D-1BB326939888}" type="sibTrans" cxnId="{6371F50F-9AB6-40B4-8963-99BE94E64B95}">
      <dgm:prSet/>
      <dgm:spPr/>
      <dgm:t>
        <a:bodyPr/>
        <a:lstStyle/>
        <a:p>
          <a:endParaRPr lang="ru-RU"/>
        </a:p>
      </dgm:t>
    </dgm:pt>
    <dgm:pt modelId="{B77B34B9-85A8-4149-B737-3AFA50ECE1CC}">
      <dgm:prSet phldrT="[Текст]" custT="1"/>
      <dgm:spPr/>
      <dgm:t>
        <a:bodyPr/>
        <a:lstStyle/>
        <a:p>
          <a:r>
            <a:rPr lang="ru-RU" sz="2000" dirty="0" err="1" smtClean="0"/>
            <a:t>креативности</a:t>
          </a:r>
          <a:endParaRPr lang="ru-RU" sz="2000" dirty="0"/>
        </a:p>
      </dgm:t>
    </dgm:pt>
    <dgm:pt modelId="{27934E67-83DE-4836-A5E6-5D0B15916A14}" type="parTrans" cxnId="{5C31B8FC-EFC2-4E88-87B8-C0F7B3CC0D10}">
      <dgm:prSet/>
      <dgm:spPr/>
      <dgm:t>
        <a:bodyPr/>
        <a:lstStyle/>
        <a:p>
          <a:endParaRPr lang="ru-RU"/>
        </a:p>
      </dgm:t>
    </dgm:pt>
    <dgm:pt modelId="{CF6834DC-D7FB-4EF8-9E72-8988C9175C8E}" type="sibTrans" cxnId="{5C31B8FC-EFC2-4E88-87B8-C0F7B3CC0D10}">
      <dgm:prSet/>
      <dgm:spPr/>
      <dgm:t>
        <a:bodyPr/>
        <a:lstStyle/>
        <a:p>
          <a:endParaRPr lang="ru-RU"/>
        </a:p>
      </dgm:t>
    </dgm:pt>
    <dgm:pt modelId="{73990AF5-0989-4736-B437-78CAE0BF30EC}" type="pres">
      <dgm:prSet presAssocID="{53F67582-ED15-4E88-84B3-DD01EE2F1A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C7AAF0-AA5B-40C2-99A7-3F5ACC5E2E8A}" type="pres">
      <dgm:prSet presAssocID="{3AC407CF-C6B9-46F0-A9CA-D076BC2038E7}" presName="linNode" presStyleCnt="0"/>
      <dgm:spPr/>
    </dgm:pt>
    <dgm:pt modelId="{226118AD-12CA-46B6-8B83-D1B92B75A17C}" type="pres">
      <dgm:prSet presAssocID="{3AC407CF-C6B9-46F0-A9CA-D076BC2038E7}" presName="parentText" presStyleLbl="node1" presStyleIdx="0" presStyleCnt="8" custScaleX="1329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D2B5A-117F-42AB-960C-F514D5035CD0}" type="pres">
      <dgm:prSet presAssocID="{3AC407CF-C6B9-46F0-A9CA-D076BC2038E7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05DD7-034A-4E5A-8A4C-801B244511FD}" type="pres">
      <dgm:prSet presAssocID="{F590221E-1008-4425-AFE5-44ACF12A7B6A}" presName="sp" presStyleCnt="0"/>
      <dgm:spPr/>
    </dgm:pt>
    <dgm:pt modelId="{00255DF6-7D2C-4D18-8043-785B79D4DC78}" type="pres">
      <dgm:prSet presAssocID="{0064FE7D-3652-4DB8-BC3E-C3CDE7AF7A11}" presName="linNode" presStyleCnt="0"/>
      <dgm:spPr/>
    </dgm:pt>
    <dgm:pt modelId="{2526F666-8A0F-456C-8A2C-40308D6CC1C8}" type="pres">
      <dgm:prSet presAssocID="{0064FE7D-3652-4DB8-BC3E-C3CDE7AF7A11}" presName="parentText" presStyleLbl="node1" presStyleIdx="1" presStyleCnt="8" custScaleX="1329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3AE5B3-A8D7-4A56-A192-32AAB8CC2807}" type="pres">
      <dgm:prSet presAssocID="{0064FE7D-3652-4DB8-BC3E-C3CDE7AF7A11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CC24D-E41A-4D04-936E-0114AAD22E49}" type="pres">
      <dgm:prSet presAssocID="{9EC01229-65E3-46C4-B48E-7517B9F83A7A}" presName="sp" presStyleCnt="0"/>
      <dgm:spPr/>
    </dgm:pt>
    <dgm:pt modelId="{D3CF9734-EBAD-4724-8890-76171CDA6D12}" type="pres">
      <dgm:prSet presAssocID="{6A69A6D8-B8DC-45C7-A941-07EEF2CF0E15}" presName="linNode" presStyleCnt="0"/>
      <dgm:spPr/>
    </dgm:pt>
    <dgm:pt modelId="{71B68408-A0E7-400F-A66C-55058D7864EA}" type="pres">
      <dgm:prSet presAssocID="{6A69A6D8-B8DC-45C7-A941-07EEF2CF0E15}" presName="parentText" presStyleLbl="node1" presStyleIdx="2" presStyleCnt="8" custScaleX="132988" custLinFactNeighborX="-3" custLinFactNeighborY="18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B5037-CF7C-46FC-9448-9E34AC83D806}" type="pres">
      <dgm:prSet presAssocID="{6A69A6D8-B8DC-45C7-A941-07EEF2CF0E15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7A4E4-D009-4BD8-A182-2C0D492EC715}" type="pres">
      <dgm:prSet presAssocID="{62B61810-8714-412C-B0BE-05FA61073A01}" presName="sp" presStyleCnt="0"/>
      <dgm:spPr/>
    </dgm:pt>
    <dgm:pt modelId="{EC647682-236B-4570-B9B6-A046A7F4116E}" type="pres">
      <dgm:prSet presAssocID="{D3B02ACC-20F2-49F2-8F5F-A3CEFB3F6269}" presName="linNode" presStyleCnt="0"/>
      <dgm:spPr/>
    </dgm:pt>
    <dgm:pt modelId="{82A9A4E9-775E-45C3-96ED-DA40A94E13E4}" type="pres">
      <dgm:prSet presAssocID="{D3B02ACC-20F2-49F2-8F5F-A3CEFB3F6269}" presName="parentText" presStyleLbl="node1" presStyleIdx="3" presStyleCnt="8" custScaleX="1329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73EAA-0133-46CA-933C-AB6917DA21E0}" type="pres">
      <dgm:prSet presAssocID="{D3B02ACC-20F2-49F2-8F5F-A3CEFB3F6269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9BCDF-EB85-46A3-A646-DBD356C03BCD}" type="pres">
      <dgm:prSet presAssocID="{FAB69A95-9CBB-4546-858F-6AA7D18BB845}" presName="sp" presStyleCnt="0"/>
      <dgm:spPr/>
    </dgm:pt>
    <dgm:pt modelId="{E3C4702D-7FAE-49BA-B199-0270E85DB4D0}" type="pres">
      <dgm:prSet presAssocID="{CF533DB9-D5F0-46BB-B08B-FA0AE8090912}" presName="linNode" presStyleCnt="0"/>
      <dgm:spPr/>
    </dgm:pt>
    <dgm:pt modelId="{74822EC5-998F-418D-83A3-AF0B631686EB}" type="pres">
      <dgm:prSet presAssocID="{CF533DB9-D5F0-46BB-B08B-FA0AE8090912}" presName="parentText" presStyleLbl="node1" presStyleIdx="4" presStyleCnt="8" custScaleX="1329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1F903-E56A-4354-93DE-EE635B187602}" type="pres">
      <dgm:prSet presAssocID="{CF533DB9-D5F0-46BB-B08B-FA0AE8090912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AFDFD-B7E2-4329-BA4E-13A96FA9E09C}" type="pres">
      <dgm:prSet presAssocID="{E24E5DE6-45C0-49E4-8187-EFDC88F37307}" presName="sp" presStyleCnt="0"/>
      <dgm:spPr/>
    </dgm:pt>
    <dgm:pt modelId="{6D2D77B4-EA0C-4EAF-8CEE-C294E6A44D56}" type="pres">
      <dgm:prSet presAssocID="{840F587E-AEF9-4E47-945C-AD4535E65AD1}" presName="linNode" presStyleCnt="0"/>
      <dgm:spPr/>
    </dgm:pt>
    <dgm:pt modelId="{C43CA6BF-A2DC-49E9-B406-712BA0CAC756}" type="pres">
      <dgm:prSet presAssocID="{840F587E-AEF9-4E47-945C-AD4535E65AD1}" presName="parentText" presStyleLbl="node1" presStyleIdx="5" presStyleCnt="8" custScaleX="1329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291FB-2F31-41C1-B370-767A91355378}" type="pres">
      <dgm:prSet presAssocID="{840F587E-AEF9-4E47-945C-AD4535E65AD1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D72DB-3FA8-4E06-ACF8-3DCF8D699FEF}" type="pres">
      <dgm:prSet presAssocID="{B953C90B-7442-4514-AEB3-37831639D996}" presName="sp" presStyleCnt="0"/>
      <dgm:spPr/>
    </dgm:pt>
    <dgm:pt modelId="{40476450-E9A0-4674-B4E7-73FFE0E492ED}" type="pres">
      <dgm:prSet presAssocID="{82A8AB18-8F19-4A5E-A229-08D41E4CD488}" presName="linNode" presStyleCnt="0"/>
      <dgm:spPr/>
    </dgm:pt>
    <dgm:pt modelId="{C17887A8-FFA5-4480-8C79-E51757D2D556}" type="pres">
      <dgm:prSet presAssocID="{82A8AB18-8F19-4A5E-A229-08D41E4CD488}" presName="parentText" presStyleLbl="node1" presStyleIdx="6" presStyleCnt="8" custScaleX="1329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3DB94-F7BB-40E8-9977-579C1ED3B3B3}" type="pres">
      <dgm:prSet presAssocID="{82A8AB18-8F19-4A5E-A229-08D41E4CD488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44C8B-3FDC-4217-8ADC-219F7AEDE044}" type="pres">
      <dgm:prSet presAssocID="{1A2C0598-F783-46AB-9682-29285C6CEA64}" presName="sp" presStyleCnt="0"/>
      <dgm:spPr/>
    </dgm:pt>
    <dgm:pt modelId="{2E736F63-D1AF-4B44-AEA3-2828FD3B32E2}" type="pres">
      <dgm:prSet presAssocID="{B77B34B9-85A8-4149-B737-3AFA50ECE1CC}" presName="linNode" presStyleCnt="0"/>
      <dgm:spPr/>
    </dgm:pt>
    <dgm:pt modelId="{E77C7D6A-8755-4E8B-A434-3874F1E1BB72}" type="pres">
      <dgm:prSet presAssocID="{B77B34B9-85A8-4149-B737-3AFA50ECE1CC}" presName="parentText" presStyleLbl="node1" presStyleIdx="7" presStyleCnt="8" custScaleX="1327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71E2E-46E9-48F4-B492-CA2A77EA4BDB}" type="pres">
      <dgm:prSet presAssocID="{B77B34B9-85A8-4149-B737-3AFA50ECE1CC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78517E-F3B5-456C-A706-CEA700424B75}" type="presOf" srcId="{53F67582-ED15-4E88-84B3-DD01EE2F1AFD}" destId="{73990AF5-0989-4736-B437-78CAE0BF30EC}" srcOrd="0" destOrd="0" presId="urn:microsoft.com/office/officeart/2005/8/layout/vList5"/>
    <dgm:cxn modelId="{C932B0DF-E5E4-454F-B60D-BACE28CAEF35}" srcId="{53F67582-ED15-4E88-84B3-DD01EE2F1AFD}" destId="{840F587E-AEF9-4E47-945C-AD4535E65AD1}" srcOrd="5" destOrd="0" parTransId="{EBACF5A3-4498-400D-BC92-DF4D6A2B4E6F}" sibTransId="{B953C90B-7442-4514-AEB3-37831639D996}"/>
    <dgm:cxn modelId="{5DAA43D4-2D05-4301-99D5-5DDE7AC5819D}" srcId="{53F67582-ED15-4E88-84B3-DD01EE2F1AFD}" destId="{0064FE7D-3652-4DB8-BC3E-C3CDE7AF7A11}" srcOrd="1" destOrd="0" parTransId="{16B8FC72-7BFC-4662-90FC-D7B5E2260DAF}" sibTransId="{9EC01229-65E3-46C4-B48E-7517B9F83A7A}"/>
    <dgm:cxn modelId="{95E42F42-7EE0-4095-BB0B-4DBC62749CC5}" srcId="{53F67582-ED15-4E88-84B3-DD01EE2F1AFD}" destId="{6A69A6D8-B8DC-45C7-A941-07EEF2CF0E15}" srcOrd="2" destOrd="0" parTransId="{6EB87073-846D-47BC-90EE-1D78554A4FB6}" sibTransId="{62B61810-8714-412C-B0BE-05FA61073A01}"/>
    <dgm:cxn modelId="{4656B750-442F-46C5-BAB4-A067485DA905}" srcId="{0064FE7D-3652-4DB8-BC3E-C3CDE7AF7A11}" destId="{37C47EF9-05A5-4707-AEF7-63B865483271}" srcOrd="0" destOrd="0" parTransId="{447CF49B-C3BD-4AD0-BF1E-16A1B2856200}" sibTransId="{D8DCDE5C-D60C-433D-80F7-3CCC29DB2B39}"/>
    <dgm:cxn modelId="{30E57300-4DAA-46F1-8512-2420D88BD85E}" type="presOf" srcId="{6A69A6D8-B8DC-45C7-A941-07EEF2CF0E15}" destId="{71B68408-A0E7-400F-A66C-55058D7864EA}" srcOrd="0" destOrd="0" presId="urn:microsoft.com/office/officeart/2005/8/layout/vList5"/>
    <dgm:cxn modelId="{5CA7D904-1ADE-42F5-83E5-66E55C394F19}" type="presOf" srcId="{2F2498BD-01D4-4280-957F-5A93C21456CB}" destId="{B26291FB-2F31-41C1-B370-767A91355378}" srcOrd="0" destOrd="0" presId="urn:microsoft.com/office/officeart/2005/8/layout/vList5"/>
    <dgm:cxn modelId="{5C31B8FC-EFC2-4E88-87B8-C0F7B3CC0D10}" srcId="{53F67582-ED15-4E88-84B3-DD01EE2F1AFD}" destId="{B77B34B9-85A8-4149-B737-3AFA50ECE1CC}" srcOrd="7" destOrd="0" parTransId="{27934E67-83DE-4836-A5E6-5D0B15916A14}" sibTransId="{CF6834DC-D7FB-4EF8-9E72-8988C9175C8E}"/>
    <dgm:cxn modelId="{367D1649-53C8-4204-B3B5-E7382B017140}" srcId="{840F587E-AEF9-4E47-945C-AD4535E65AD1}" destId="{2F2498BD-01D4-4280-957F-5A93C21456CB}" srcOrd="0" destOrd="0" parTransId="{A6925050-A16E-4C16-AA88-71D6AFD27C9B}" sibTransId="{3F6EDF28-1102-4DE9-A7CE-FC9AE535E9FC}"/>
    <dgm:cxn modelId="{7D89DE7E-EB5A-4A75-BA1D-5391E7AC6E0B}" srcId="{CF533DB9-D5F0-46BB-B08B-FA0AE8090912}" destId="{5D6762C4-85DE-40F3-AF2A-9267868CB377}" srcOrd="0" destOrd="0" parTransId="{368AD463-3272-479C-A372-492DBB6BE676}" sibTransId="{29A2A257-70DD-4DC6-8BB8-2EA3FBAF661A}"/>
    <dgm:cxn modelId="{6C765F1E-8783-49CC-8E2D-78E3CFDF6B71}" type="presOf" srcId="{0E037163-6B1D-4A5C-BA58-567DEFB2F7B2}" destId="{65471E2E-46E9-48F4-B492-CA2A77EA4BDB}" srcOrd="0" destOrd="0" presId="urn:microsoft.com/office/officeart/2005/8/layout/vList5"/>
    <dgm:cxn modelId="{8E377F26-C5F8-41D9-95B9-B1D2CDBD7AEA}" srcId="{D3B02ACC-20F2-49F2-8F5F-A3CEFB3F6269}" destId="{F7654310-2D8C-42A6-868C-F564C01A47A8}" srcOrd="0" destOrd="0" parTransId="{701E32B5-B947-4FEC-9D69-2E592976F28F}" sibTransId="{118D7D12-E872-4A57-ABA9-7EC39BD647CA}"/>
    <dgm:cxn modelId="{C2B50044-1FEE-4F4F-A7CA-44568F944ECE}" type="presOf" srcId="{B77B34B9-85A8-4149-B737-3AFA50ECE1CC}" destId="{E77C7D6A-8755-4E8B-A434-3874F1E1BB72}" srcOrd="0" destOrd="0" presId="urn:microsoft.com/office/officeart/2005/8/layout/vList5"/>
    <dgm:cxn modelId="{93DD7898-E72E-4229-AB98-436DBC177B70}" type="presOf" srcId="{CF8E8664-434D-4877-BFAD-2D03F170C329}" destId="{5473DB94-F7BB-40E8-9977-579C1ED3B3B3}" srcOrd="0" destOrd="0" presId="urn:microsoft.com/office/officeart/2005/8/layout/vList5"/>
    <dgm:cxn modelId="{58261821-3A72-4455-B255-871B941422D1}" type="presOf" srcId="{82A8AB18-8F19-4A5E-A229-08D41E4CD488}" destId="{C17887A8-FFA5-4480-8C79-E51757D2D556}" srcOrd="0" destOrd="0" presId="urn:microsoft.com/office/officeart/2005/8/layout/vList5"/>
    <dgm:cxn modelId="{A168B396-86A1-4CE6-9DCB-6403B69C20F7}" type="presOf" srcId="{F6ED27DF-D2CF-4E52-83F0-4C313289DDBD}" destId="{F43B5037-CF7C-46FC-9448-9E34AC83D806}" srcOrd="0" destOrd="0" presId="urn:microsoft.com/office/officeart/2005/8/layout/vList5"/>
    <dgm:cxn modelId="{675C415A-3CE0-42D3-8D77-436778B90DA5}" type="presOf" srcId="{5D6762C4-85DE-40F3-AF2A-9267868CB377}" destId="{BC21F903-E56A-4354-93DE-EE635B187602}" srcOrd="0" destOrd="0" presId="urn:microsoft.com/office/officeart/2005/8/layout/vList5"/>
    <dgm:cxn modelId="{E65D5CA5-5284-45D7-88A0-E596D26D60FB}" type="presOf" srcId="{3AC407CF-C6B9-46F0-A9CA-D076BC2038E7}" destId="{226118AD-12CA-46B6-8B83-D1B92B75A17C}" srcOrd="0" destOrd="0" presId="urn:microsoft.com/office/officeart/2005/8/layout/vList5"/>
    <dgm:cxn modelId="{1F3D3735-D94C-49AE-8AEE-C5327FBEF458}" srcId="{3AC407CF-C6B9-46F0-A9CA-D076BC2038E7}" destId="{4C9BFB7E-E2FC-4353-9BA2-1C3E5D91F148}" srcOrd="0" destOrd="0" parTransId="{C446DD20-BBB8-4072-ADCA-6E4FD876C672}" sibTransId="{6626A656-DDDA-420F-AF51-481E05069448}"/>
    <dgm:cxn modelId="{51ADF63C-AC77-483C-B361-35B2F9F9F13D}" type="presOf" srcId="{0064FE7D-3652-4DB8-BC3E-C3CDE7AF7A11}" destId="{2526F666-8A0F-456C-8A2C-40308D6CC1C8}" srcOrd="0" destOrd="0" presId="urn:microsoft.com/office/officeart/2005/8/layout/vList5"/>
    <dgm:cxn modelId="{25641AA0-0B59-4C9B-B1E6-AAF21634C6EF}" srcId="{53F67582-ED15-4E88-84B3-DD01EE2F1AFD}" destId="{CF533DB9-D5F0-46BB-B08B-FA0AE8090912}" srcOrd="4" destOrd="0" parTransId="{1A2D6275-DAF5-4C9D-9163-043129D17838}" sibTransId="{E24E5DE6-45C0-49E4-8187-EFDC88F37307}"/>
    <dgm:cxn modelId="{C0170240-BA93-48FD-B58E-A4015BEF0E70}" type="presOf" srcId="{CF533DB9-D5F0-46BB-B08B-FA0AE8090912}" destId="{74822EC5-998F-418D-83A3-AF0B631686EB}" srcOrd="0" destOrd="0" presId="urn:microsoft.com/office/officeart/2005/8/layout/vList5"/>
    <dgm:cxn modelId="{37C31140-C240-4707-BEAF-6E7FD818229D}" srcId="{6A69A6D8-B8DC-45C7-A941-07EEF2CF0E15}" destId="{F6ED27DF-D2CF-4E52-83F0-4C313289DDBD}" srcOrd="0" destOrd="0" parTransId="{84D7BD23-9671-4AE4-996A-6B0FFC2D52D8}" sibTransId="{CE398E89-BF56-4AED-B86B-102E151DB32C}"/>
    <dgm:cxn modelId="{DAEEBCA9-398B-43B9-A84E-7FF4FBB95522}" type="presOf" srcId="{D3B02ACC-20F2-49F2-8F5F-A3CEFB3F6269}" destId="{82A9A4E9-775E-45C3-96ED-DA40A94E13E4}" srcOrd="0" destOrd="0" presId="urn:microsoft.com/office/officeart/2005/8/layout/vList5"/>
    <dgm:cxn modelId="{6BB29559-BB27-420B-B945-3E2FCCA1C10F}" type="presOf" srcId="{F7654310-2D8C-42A6-868C-F564C01A47A8}" destId="{38273EAA-0133-46CA-933C-AB6917DA21E0}" srcOrd="0" destOrd="0" presId="urn:microsoft.com/office/officeart/2005/8/layout/vList5"/>
    <dgm:cxn modelId="{67924B09-CDB4-4FCA-9A27-C05F13D1521A}" type="presOf" srcId="{37C47EF9-05A5-4707-AEF7-63B865483271}" destId="{1D3AE5B3-A8D7-4A56-A192-32AAB8CC2807}" srcOrd="0" destOrd="0" presId="urn:microsoft.com/office/officeart/2005/8/layout/vList5"/>
    <dgm:cxn modelId="{6829A3EE-0192-4BC1-9DA2-CD2A0ED3D34C}" srcId="{53F67582-ED15-4E88-84B3-DD01EE2F1AFD}" destId="{3AC407CF-C6B9-46F0-A9CA-D076BC2038E7}" srcOrd="0" destOrd="0" parTransId="{6C9C932C-BA0A-4415-82C0-27C0D72A12C0}" sibTransId="{F590221E-1008-4425-AFE5-44ACF12A7B6A}"/>
    <dgm:cxn modelId="{59AE2F8D-1D3F-4D65-9C4C-0A9727C42553}" srcId="{53F67582-ED15-4E88-84B3-DD01EE2F1AFD}" destId="{D3B02ACC-20F2-49F2-8F5F-A3CEFB3F6269}" srcOrd="3" destOrd="0" parTransId="{3C43828F-4023-4751-A86F-909A4B0AEFBC}" sibTransId="{FAB69A95-9CBB-4546-858F-6AA7D18BB845}"/>
    <dgm:cxn modelId="{6371F50F-9AB6-40B4-8963-99BE94E64B95}" srcId="{82A8AB18-8F19-4A5E-A229-08D41E4CD488}" destId="{CF8E8664-434D-4877-BFAD-2D03F170C329}" srcOrd="0" destOrd="0" parTransId="{6FEFED36-2377-4327-9928-D62931A82907}" sibTransId="{75CB699B-4D86-4380-A01D-1BB326939888}"/>
    <dgm:cxn modelId="{2997733C-307C-4A92-9A50-D48BA64A8612}" srcId="{53F67582-ED15-4E88-84B3-DD01EE2F1AFD}" destId="{82A8AB18-8F19-4A5E-A229-08D41E4CD488}" srcOrd="6" destOrd="0" parTransId="{C527F0D7-F732-433A-ADFD-5EF6A3FF4821}" sibTransId="{1A2C0598-F783-46AB-9682-29285C6CEA64}"/>
    <dgm:cxn modelId="{28517948-A884-4DD0-A5A1-59C4F80F1A77}" type="presOf" srcId="{840F587E-AEF9-4E47-945C-AD4535E65AD1}" destId="{C43CA6BF-A2DC-49E9-B406-712BA0CAC756}" srcOrd="0" destOrd="0" presId="urn:microsoft.com/office/officeart/2005/8/layout/vList5"/>
    <dgm:cxn modelId="{1BFAED92-2FCF-4873-A42B-D600F98018EF}" type="presOf" srcId="{4C9BFB7E-E2FC-4353-9BA2-1C3E5D91F148}" destId="{6A9D2B5A-117F-42AB-960C-F514D5035CD0}" srcOrd="0" destOrd="0" presId="urn:microsoft.com/office/officeart/2005/8/layout/vList5"/>
    <dgm:cxn modelId="{F0018CC7-1A82-4420-979F-3681EE810058}" srcId="{B77B34B9-85A8-4149-B737-3AFA50ECE1CC}" destId="{0E037163-6B1D-4A5C-BA58-567DEFB2F7B2}" srcOrd="0" destOrd="0" parTransId="{34C6EB8A-DFC8-4535-BFEB-1A92A34BB1DB}" sibTransId="{95B0813C-2751-4639-A831-21A88C2C68DD}"/>
    <dgm:cxn modelId="{B5D3B4CA-70FB-4E25-B692-32E8AA40D1D7}" type="presParOf" srcId="{73990AF5-0989-4736-B437-78CAE0BF30EC}" destId="{3CC7AAF0-AA5B-40C2-99A7-3F5ACC5E2E8A}" srcOrd="0" destOrd="0" presId="urn:microsoft.com/office/officeart/2005/8/layout/vList5"/>
    <dgm:cxn modelId="{011E34F0-E629-484A-B382-0C1FF1E0CC1D}" type="presParOf" srcId="{3CC7AAF0-AA5B-40C2-99A7-3F5ACC5E2E8A}" destId="{226118AD-12CA-46B6-8B83-D1B92B75A17C}" srcOrd="0" destOrd="0" presId="urn:microsoft.com/office/officeart/2005/8/layout/vList5"/>
    <dgm:cxn modelId="{EF76A6F5-07BE-45E4-AC48-4C8D260B2CDF}" type="presParOf" srcId="{3CC7AAF0-AA5B-40C2-99A7-3F5ACC5E2E8A}" destId="{6A9D2B5A-117F-42AB-960C-F514D5035CD0}" srcOrd="1" destOrd="0" presId="urn:microsoft.com/office/officeart/2005/8/layout/vList5"/>
    <dgm:cxn modelId="{18BD22D5-0419-46F3-9ECC-9D6EBFB15611}" type="presParOf" srcId="{73990AF5-0989-4736-B437-78CAE0BF30EC}" destId="{71E05DD7-034A-4E5A-8A4C-801B244511FD}" srcOrd="1" destOrd="0" presId="urn:microsoft.com/office/officeart/2005/8/layout/vList5"/>
    <dgm:cxn modelId="{F8C60F24-525F-4633-BFDE-C51DF5FFDC10}" type="presParOf" srcId="{73990AF5-0989-4736-B437-78CAE0BF30EC}" destId="{00255DF6-7D2C-4D18-8043-785B79D4DC78}" srcOrd="2" destOrd="0" presId="urn:microsoft.com/office/officeart/2005/8/layout/vList5"/>
    <dgm:cxn modelId="{A31F68D5-5B17-4603-A1ED-A0D19887FC9D}" type="presParOf" srcId="{00255DF6-7D2C-4D18-8043-785B79D4DC78}" destId="{2526F666-8A0F-456C-8A2C-40308D6CC1C8}" srcOrd="0" destOrd="0" presId="urn:microsoft.com/office/officeart/2005/8/layout/vList5"/>
    <dgm:cxn modelId="{E2F5CF5E-5559-44EF-8918-3DE2AD344B7E}" type="presParOf" srcId="{00255DF6-7D2C-4D18-8043-785B79D4DC78}" destId="{1D3AE5B3-A8D7-4A56-A192-32AAB8CC2807}" srcOrd="1" destOrd="0" presId="urn:microsoft.com/office/officeart/2005/8/layout/vList5"/>
    <dgm:cxn modelId="{57EED1F5-2BB4-4103-A7E5-4D2D8B5E5B42}" type="presParOf" srcId="{73990AF5-0989-4736-B437-78CAE0BF30EC}" destId="{943CC24D-E41A-4D04-936E-0114AAD22E49}" srcOrd="3" destOrd="0" presId="urn:microsoft.com/office/officeart/2005/8/layout/vList5"/>
    <dgm:cxn modelId="{F73B2981-DC42-4255-B5AE-06E16E9D7592}" type="presParOf" srcId="{73990AF5-0989-4736-B437-78CAE0BF30EC}" destId="{D3CF9734-EBAD-4724-8890-76171CDA6D12}" srcOrd="4" destOrd="0" presId="urn:microsoft.com/office/officeart/2005/8/layout/vList5"/>
    <dgm:cxn modelId="{E069CA18-7163-4B9E-B673-A8F7BE84803B}" type="presParOf" srcId="{D3CF9734-EBAD-4724-8890-76171CDA6D12}" destId="{71B68408-A0E7-400F-A66C-55058D7864EA}" srcOrd="0" destOrd="0" presId="urn:microsoft.com/office/officeart/2005/8/layout/vList5"/>
    <dgm:cxn modelId="{B2335812-2A81-4F72-9685-C7377E1304D4}" type="presParOf" srcId="{D3CF9734-EBAD-4724-8890-76171CDA6D12}" destId="{F43B5037-CF7C-46FC-9448-9E34AC83D806}" srcOrd="1" destOrd="0" presId="urn:microsoft.com/office/officeart/2005/8/layout/vList5"/>
    <dgm:cxn modelId="{E3FD4B46-F693-4CF7-8CEF-3CF0425C1FE8}" type="presParOf" srcId="{73990AF5-0989-4736-B437-78CAE0BF30EC}" destId="{7347A4E4-D009-4BD8-A182-2C0D492EC715}" srcOrd="5" destOrd="0" presId="urn:microsoft.com/office/officeart/2005/8/layout/vList5"/>
    <dgm:cxn modelId="{B5A24347-2DA8-45EB-BBC6-1B1F7843554C}" type="presParOf" srcId="{73990AF5-0989-4736-B437-78CAE0BF30EC}" destId="{EC647682-236B-4570-B9B6-A046A7F4116E}" srcOrd="6" destOrd="0" presId="urn:microsoft.com/office/officeart/2005/8/layout/vList5"/>
    <dgm:cxn modelId="{B9278FE8-1271-4C3F-9875-569C149A5FAD}" type="presParOf" srcId="{EC647682-236B-4570-B9B6-A046A7F4116E}" destId="{82A9A4E9-775E-45C3-96ED-DA40A94E13E4}" srcOrd="0" destOrd="0" presId="urn:microsoft.com/office/officeart/2005/8/layout/vList5"/>
    <dgm:cxn modelId="{C831BF31-34BF-41CD-A9EC-9FD63FE52FFA}" type="presParOf" srcId="{EC647682-236B-4570-B9B6-A046A7F4116E}" destId="{38273EAA-0133-46CA-933C-AB6917DA21E0}" srcOrd="1" destOrd="0" presId="urn:microsoft.com/office/officeart/2005/8/layout/vList5"/>
    <dgm:cxn modelId="{F2E0732E-D079-4697-8B61-D1646068AE60}" type="presParOf" srcId="{73990AF5-0989-4736-B437-78CAE0BF30EC}" destId="{C0A9BCDF-EB85-46A3-A646-DBD356C03BCD}" srcOrd="7" destOrd="0" presId="urn:microsoft.com/office/officeart/2005/8/layout/vList5"/>
    <dgm:cxn modelId="{0618D674-8703-4DA3-BE01-37FDE18EA778}" type="presParOf" srcId="{73990AF5-0989-4736-B437-78CAE0BF30EC}" destId="{E3C4702D-7FAE-49BA-B199-0270E85DB4D0}" srcOrd="8" destOrd="0" presId="urn:microsoft.com/office/officeart/2005/8/layout/vList5"/>
    <dgm:cxn modelId="{7679BE57-72CF-41E7-A090-F46987273F7F}" type="presParOf" srcId="{E3C4702D-7FAE-49BA-B199-0270E85DB4D0}" destId="{74822EC5-998F-418D-83A3-AF0B631686EB}" srcOrd="0" destOrd="0" presId="urn:microsoft.com/office/officeart/2005/8/layout/vList5"/>
    <dgm:cxn modelId="{43D34A33-A6AF-45A6-9F02-CC3DF129265A}" type="presParOf" srcId="{E3C4702D-7FAE-49BA-B199-0270E85DB4D0}" destId="{BC21F903-E56A-4354-93DE-EE635B187602}" srcOrd="1" destOrd="0" presId="urn:microsoft.com/office/officeart/2005/8/layout/vList5"/>
    <dgm:cxn modelId="{5E7AE145-3C41-4C46-B1B6-9115753F3255}" type="presParOf" srcId="{73990AF5-0989-4736-B437-78CAE0BF30EC}" destId="{9D5AFDFD-B7E2-4329-BA4E-13A96FA9E09C}" srcOrd="9" destOrd="0" presId="urn:microsoft.com/office/officeart/2005/8/layout/vList5"/>
    <dgm:cxn modelId="{0A8FABDC-3A40-4B9B-BE58-7B773A427EC6}" type="presParOf" srcId="{73990AF5-0989-4736-B437-78CAE0BF30EC}" destId="{6D2D77B4-EA0C-4EAF-8CEE-C294E6A44D56}" srcOrd="10" destOrd="0" presId="urn:microsoft.com/office/officeart/2005/8/layout/vList5"/>
    <dgm:cxn modelId="{3384108E-F1A4-4C2A-839E-868D4D16D136}" type="presParOf" srcId="{6D2D77B4-EA0C-4EAF-8CEE-C294E6A44D56}" destId="{C43CA6BF-A2DC-49E9-B406-712BA0CAC756}" srcOrd="0" destOrd="0" presId="urn:microsoft.com/office/officeart/2005/8/layout/vList5"/>
    <dgm:cxn modelId="{46B602A3-64C4-40A7-8043-86B0333ADC2B}" type="presParOf" srcId="{6D2D77B4-EA0C-4EAF-8CEE-C294E6A44D56}" destId="{B26291FB-2F31-41C1-B370-767A91355378}" srcOrd="1" destOrd="0" presId="urn:microsoft.com/office/officeart/2005/8/layout/vList5"/>
    <dgm:cxn modelId="{90C58E8A-CF52-4B6E-B22D-ECDB04410171}" type="presParOf" srcId="{73990AF5-0989-4736-B437-78CAE0BF30EC}" destId="{97DD72DB-3FA8-4E06-ACF8-3DCF8D699FEF}" srcOrd="11" destOrd="0" presId="urn:microsoft.com/office/officeart/2005/8/layout/vList5"/>
    <dgm:cxn modelId="{4B4FA948-68AA-4274-B33F-ECC6087FFF38}" type="presParOf" srcId="{73990AF5-0989-4736-B437-78CAE0BF30EC}" destId="{40476450-E9A0-4674-B4E7-73FFE0E492ED}" srcOrd="12" destOrd="0" presId="urn:microsoft.com/office/officeart/2005/8/layout/vList5"/>
    <dgm:cxn modelId="{58F7E895-C2E7-4432-AFA6-CB2EDFC6B8BE}" type="presParOf" srcId="{40476450-E9A0-4674-B4E7-73FFE0E492ED}" destId="{C17887A8-FFA5-4480-8C79-E51757D2D556}" srcOrd="0" destOrd="0" presId="urn:microsoft.com/office/officeart/2005/8/layout/vList5"/>
    <dgm:cxn modelId="{D804F645-3387-4191-A6F5-3681A29C98D7}" type="presParOf" srcId="{40476450-E9A0-4674-B4E7-73FFE0E492ED}" destId="{5473DB94-F7BB-40E8-9977-579C1ED3B3B3}" srcOrd="1" destOrd="0" presId="urn:microsoft.com/office/officeart/2005/8/layout/vList5"/>
    <dgm:cxn modelId="{1D240BAB-8958-47F0-AEAB-5882894B2B8D}" type="presParOf" srcId="{73990AF5-0989-4736-B437-78CAE0BF30EC}" destId="{DC744C8B-3FDC-4217-8ADC-219F7AEDE044}" srcOrd="13" destOrd="0" presId="urn:microsoft.com/office/officeart/2005/8/layout/vList5"/>
    <dgm:cxn modelId="{910E7F5E-FEF4-442B-B365-5D67F32B9D45}" type="presParOf" srcId="{73990AF5-0989-4736-B437-78CAE0BF30EC}" destId="{2E736F63-D1AF-4B44-AEA3-2828FD3B32E2}" srcOrd="14" destOrd="0" presId="urn:microsoft.com/office/officeart/2005/8/layout/vList5"/>
    <dgm:cxn modelId="{3EACEF8C-FC76-4EC6-9BBE-F9E2B8A3EA79}" type="presParOf" srcId="{2E736F63-D1AF-4B44-AEA3-2828FD3B32E2}" destId="{E77C7D6A-8755-4E8B-A434-3874F1E1BB72}" srcOrd="0" destOrd="0" presId="urn:microsoft.com/office/officeart/2005/8/layout/vList5"/>
    <dgm:cxn modelId="{ECF898D0-AEC9-4A98-8DA6-2EA192CC9D0B}" type="presParOf" srcId="{2E736F63-D1AF-4B44-AEA3-2828FD3B32E2}" destId="{65471E2E-46E9-48F4-B492-CA2A77EA4BD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3A84A0-71F6-4F92-87C9-868CE7AA2C1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BA3F64-5C15-4F07-9BD2-255F3ADAA35C}">
      <dgm:prSet/>
      <dgm:spPr>
        <a:solidFill>
          <a:srgbClr val="00B050"/>
        </a:solidFill>
      </dgm:spPr>
      <dgm:t>
        <a:bodyPr/>
        <a:lstStyle/>
        <a:p>
          <a:pPr rtl="0"/>
          <a:r>
            <a:rPr lang="ru-RU" dirty="0" smtClean="0"/>
            <a:t>индивидуальная образовательная траектория каждого ребенка</a:t>
          </a:r>
          <a:endParaRPr lang="ru-RU" dirty="0"/>
        </a:p>
      </dgm:t>
    </dgm:pt>
    <dgm:pt modelId="{EA206137-B04B-49C3-B803-302E219750FE}" type="parTrans" cxnId="{DB50FBDE-CE8A-4C73-AF29-1E153FF21016}">
      <dgm:prSet/>
      <dgm:spPr/>
      <dgm:t>
        <a:bodyPr/>
        <a:lstStyle/>
        <a:p>
          <a:endParaRPr lang="ru-RU"/>
        </a:p>
      </dgm:t>
    </dgm:pt>
    <dgm:pt modelId="{FBCD78F6-D6EB-4F33-BF1B-FB0704E496D1}" type="sibTrans" cxnId="{DB50FBDE-CE8A-4C73-AF29-1E153FF21016}">
      <dgm:prSet/>
      <dgm:spPr/>
      <dgm:t>
        <a:bodyPr/>
        <a:lstStyle/>
        <a:p>
          <a:endParaRPr lang="ru-RU"/>
        </a:p>
      </dgm:t>
    </dgm:pt>
    <dgm:pt modelId="{8706DB5D-3B09-479D-A3DA-23ED408D0B0C}">
      <dgm:prSet/>
      <dgm:spPr>
        <a:solidFill>
          <a:srgbClr val="00B050"/>
        </a:solidFill>
      </dgm:spPr>
      <dgm:t>
        <a:bodyPr/>
        <a:lstStyle/>
        <a:p>
          <a:pPr rtl="0"/>
          <a:r>
            <a:rPr lang="ru-RU" dirty="0" smtClean="0"/>
            <a:t>индивидуальная мотивация </a:t>
          </a:r>
          <a:endParaRPr lang="ru-RU" dirty="0"/>
        </a:p>
      </dgm:t>
    </dgm:pt>
    <dgm:pt modelId="{4DCAD37B-43AD-4F49-B4F8-76206E73F884}" type="parTrans" cxnId="{4E0C816C-E3B2-4BA2-B1E2-FBE686742B8D}">
      <dgm:prSet/>
      <dgm:spPr/>
      <dgm:t>
        <a:bodyPr/>
        <a:lstStyle/>
        <a:p>
          <a:endParaRPr lang="ru-RU"/>
        </a:p>
      </dgm:t>
    </dgm:pt>
    <dgm:pt modelId="{E0C232F6-BDAB-4716-815A-5A297F09A0B7}" type="sibTrans" cxnId="{4E0C816C-E3B2-4BA2-B1E2-FBE686742B8D}">
      <dgm:prSet/>
      <dgm:spPr/>
      <dgm:t>
        <a:bodyPr/>
        <a:lstStyle/>
        <a:p>
          <a:endParaRPr lang="ru-RU"/>
        </a:p>
      </dgm:t>
    </dgm:pt>
    <dgm:pt modelId="{DBC9D767-A522-42E9-976B-FE96678154F4}">
      <dgm:prSet/>
      <dgm:spPr>
        <a:solidFill>
          <a:srgbClr val="00B050"/>
        </a:solidFill>
      </dgm:spPr>
      <dgm:t>
        <a:bodyPr/>
        <a:lstStyle/>
        <a:p>
          <a:pPr rtl="0"/>
          <a:r>
            <a:rPr lang="ru-RU" dirty="0" smtClean="0"/>
            <a:t>отсутствие домашних заданий</a:t>
          </a:r>
          <a:endParaRPr lang="ru-RU" dirty="0"/>
        </a:p>
      </dgm:t>
    </dgm:pt>
    <dgm:pt modelId="{A753CFEC-C059-4EDE-A20E-653F4B360507}" type="parTrans" cxnId="{598D17BE-794F-4C1E-A3B0-4E2A35C86B05}">
      <dgm:prSet/>
      <dgm:spPr/>
      <dgm:t>
        <a:bodyPr/>
        <a:lstStyle/>
        <a:p>
          <a:endParaRPr lang="ru-RU"/>
        </a:p>
      </dgm:t>
    </dgm:pt>
    <dgm:pt modelId="{2BEBE917-A347-4148-B6D8-BC760FC6A7FB}" type="sibTrans" cxnId="{598D17BE-794F-4C1E-A3B0-4E2A35C86B05}">
      <dgm:prSet/>
      <dgm:spPr/>
      <dgm:t>
        <a:bodyPr/>
        <a:lstStyle/>
        <a:p>
          <a:endParaRPr lang="ru-RU"/>
        </a:p>
      </dgm:t>
    </dgm:pt>
    <dgm:pt modelId="{F92C4604-0F2E-4D9E-8821-70EF6ACEECF9}">
      <dgm:prSet/>
      <dgm:spPr>
        <a:solidFill>
          <a:srgbClr val="00B050"/>
        </a:solidFill>
      </dgm:spPr>
      <dgm:t>
        <a:bodyPr/>
        <a:lstStyle/>
        <a:p>
          <a:pPr rtl="0"/>
          <a:r>
            <a:rPr lang="ru-RU" dirty="0" smtClean="0"/>
            <a:t>портфели можно вообще не носить, все учебные принадлежности хранить в школе</a:t>
          </a:r>
          <a:endParaRPr lang="ru-RU" dirty="0"/>
        </a:p>
      </dgm:t>
    </dgm:pt>
    <dgm:pt modelId="{42E461A5-53A1-40EA-936A-3F944809E667}" type="parTrans" cxnId="{5F7FD667-CA2F-4019-9753-4D20A80CBFC2}">
      <dgm:prSet/>
      <dgm:spPr/>
      <dgm:t>
        <a:bodyPr/>
        <a:lstStyle/>
        <a:p>
          <a:endParaRPr lang="ru-RU"/>
        </a:p>
      </dgm:t>
    </dgm:pt>
    <dgm:pt modelId="{76664777-6ECB-4664-A4D6-013B9040E875}" type="sibTrans" cxnId="{5F7FD667-CA2F-4019-9753-4D20A80CBFC2}">
      <dgm:prSet/>
      <dgm:spPr/>
      <dgm:t>
        <a:bodyPr/>
        <a:lstStyle/>
        <a:p>
          <a:endParaRPr lang="ru-RU"/>
        </a:p>
      </dgm:t>
    </dgm:pt>
    <dgm:pt modelId="{A043BB57-4C40-4225-94C5-A69473770C39}" type="pres">
      <dgm:prSet presAssocID="{A03A84A0-71F6-4F92-87C9-868CE7AA2C1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E78457-ABB2-4986-8E6C-4C4085351829}" type="pres">
      <dgm:prSet presAssocID="{CEBA3F64-5C15-4F07-9BD2-255F3ADAA35C}" presName="composite" presStyleCnt="0"/>
      <dgm:spPr/>
    </dgm:pt>
    <dgm:pt modelId="{607442E1-9D68-445F-A36B-FA39746E3D1D}" type="pres">
      <dgm:prSet presAssocID="{CEBA3F64-5C15-4F07-9BD2-255F3ADAA35C}" presName="imgShp" presStyleLbl="fgImgPlace1" presStyleIdx="0" presStyleCnt="4" custLinFactNeighborX="1611" custLinFactNeighborY="2818"/>
      <dgm:spPr>
        <a:solidFill>
          <a:srgbClr val="E1C82F"/>
        </a:solidFill>
      </dgm:spPr>
    </dgm:pt>
    <dgm:pt modelId="{62C1EE7D-B845-4B87-AB12-0E90E638D2E4}" type="pres">
      <dgm:prSet presAssocID="{CEBA3F64-5C15-4F07-9BD2-255F3ADAA35C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AFC52-6E2E-4488-8E87-29BA8D626BBD}" type="pres">
      <dgm:prSet presAssocID="{FBCD78F6-D6EB-4F33-BF1B-FB0704E496D1}" presName="spacing" presStyleCnt="0"/>
      <dgm:spPr/>
    </dgm:pt>
    <dgm:pt modelId="{ACA5C2F4-6C65-4C37-B081-E0328346797B}" type="pres">
      <dgm:prSet presAssocID="{8706DB5D-3B09-479D-A3DA-23ED408D0B0C}" presName="composite" presStyleCnt="0"/>
      <dgm:spPr/>
    </dgm:pt>
    <dgm:pt modelId="{29562FBA-ADDE-42C9-80EE-1DCB0E90AE37}" type="pres">
      <dgm:prSet presAssocID="{8706DB5D-3B09-479D-A3DA-23ED408D0B0C}" presName="imgShp" presStyleLbl="fgImgPlace1" presStyleIdx="1" presStyleCnt="4"/>
      <dgm:spPr>
        <a:solidFill>
          <a:srgbClr val="E1C82F"/>
        </a:solidFill>
      </dgm:spPr>
    </dgm:pt>
    <dgm:pt modelId="{E6B67ECD-D699-489E-BC03-6FFE890C2E64}" type="pres">
      <dgm:prSet presAssocID="{8706DB5D-3B09-479D-A3DA-23ED408D0B0C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AC8C9-7534-4B12-A8BC-0E7D311070AA}" type="pres">
      <dgm:prSet presAssocID="{E0C232F6-BDAB-4716-815A-5A297F09A0B7}" presName="spacing" presStyleCnt="0"/>
      <dgm:spPr/>
    </dgm:pt>
    <dgm:pt modelId="{7BC9932D-AC50-418D-8901-EF092AA2952C}" type="pres">
      <dgm:prSet presAssocID="{DBC9D767-A522-42E9-976B-FE96678154F4}" presName="composite" presStyleCnt="0"/>
      <dgm:spPr/>
    </dgm:pt>
    <dgm:pt modelId="{417A98A2-D18B-4396-9095-71C42DFD6A60}" type="pres">
      <dgm:prSet presAssocID="{DBC9D767-A522-42E9-976B-FE96678154F4}" presName="imgShp" presStyleLbl="fgImgPlace1" presStyleIdx="2" presStyleCnt="4"/>
      <dgm:spPr>
        <a:solidFill>
          <a:srgbClr val="E1C82F"/>
        </a:solidFill>
      </dgm:spPr>
    </dgm:pt>
    <dgm:pt modelId="{B61B876F-F181-4537-A5FB-100345330247}" type="pres">
      <dgm:prSet presAssocID="{DBC9D767-A522-42E9-976B-FE96678154F4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16415-7907-4930-B48F-4558A7F3CD0C}" type="pres">
      <dgm:prSet presAssocID="{2BEBE917-A347-4148-B6D8-BC760FC6A7FB}" presName="spacing" presStyleCnt="0"/>
      <dgm:spPr/>
    </dgm:pt>
    <dgm:pt modelId="{F859D796-C5A2-431D-A7B0-C89ADF6BF571}" type="pres">
      <dgm:prSet presAssocID="{F92C4604-0F2E-4D9E-8821-70EF6ACEECF9}" presName="composite" presStyleCnt="0"/>
      <dgm:spPr/>
    </dgm:pt>
    <dgm:pt modelId="{A1DBEEE4-D6A8-4D21-AEB0-B575B0943CAC}" type="pres">
      <dgm:prSet presAssocID="{F92C4604-0F2E-4D9E-8821-70EF6ACEECF9}" presName="imgShp" presStyleLbl="fgImgPlace1" presStyleIdx="3" presStyleCnt="4"/>
      <dgm:spPr>
        <a:solidFill>
          <a:srgbClr val="E1C82F"/>
        </a:solidFill>
      </dgm:spPr>
    </dgm:pt>
    <dgm:pt modelId="{26E3F476-277D-4100-9D4A-6339FD716BE3}" type="pres">
      <dgm:prSet presAssocID="{F92C4604-0F2E-4D9E-8821-70EF6ACEECF9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C816C-E3B2-4BA2-B1E2-FBE686742B8D}" srcId="{A03A84A0-71F6-4F92-87C9-868CE7AA2C17}" destId="{8706DB5D-3B09-479D-A3DA-23ED408D0B0C}" srcOrd="1" destOrd="0" parTransId="{4DCAD37B-43AD-4F49-B4F8-76206E73F884}" sibTransId="{E0C232F6-BDAB-4716-815A-5A297F09A0B7}"/>
    <dgm:cxn modelId="{DB50FBDE-CE8A-4C73-AF29-1E153FF21016}" srcId="{A03A84A0-71F6-4F92-87C9-868CE7AA2C17}" destId="{CEBA3F64-5C15-4F07-9BD2-255F3ADAA35C}" srcOrd="0" destOrd="0" parTransId="{EA206137-B04B-49C3-B803-302E219750FE}" sibTransId="{FBCD78F6-D6EB-4F33-BF1B-FB0704E496D1}"/>
    <dgm:cxn modelId="{CF9A999F-AAD9-4C3C-9502-C479606E6273}" type="presOf" srcId="{DBC9D767-A522-42E9-976B-FE96678154F4}" destId="{B61B876F-F181-4537-A5FB-100345330247}" srcOrd="0" destOrd="0" presId="urn:microsoft.com/office/officeart/2005/8/layout/vList3"/>
    <dgm:cxn modelId="{2D050EAD-B923-429D-B6DF-E89E635BDC0F}" type="presOf" srcId="{A03A84A0-71F6-4F92-87C9-868CE7AA2C17}" destId="{A043BB57-4C40-4225-94C5-A69473770C39}" srcOrd="0" destOrd="0" presId="urn:microsoft.com/office/officeart/2005/8/layout/vList3"/>
    <dgm:cxn modelId="{6D7EF4EB-5DF5-4280-A5EC-67CE3ED77186}" type="presOf" srcId="{F92C4604-0F2E-4D9E-8821-70EF6ACEECF9}" destId="{26E3F476-277D-4100-9D4A-6339FD716BE3}" srcOrd="0" destOrd="0" presId="urn:microsoft.com/office/officeart/2005/8/layout/vList3"/>
    <dgm:cxn modelId="{5F7FD667-CA2F-4019-9753-4D20A80CBFC2}" srcId="{A03A84A0-71F6-4F92-87C9-868CE7AA2C17}" destId="{F92C4604-0F2E-4D9E-8821-70EF6ACEECF9}" srcOrd="3" destOrd="0" parTransId="{42E461A5-53A1-40EA-936A-3F944809E667}" sibTransId="{76664777-6ECB-4664-A4D6-013B9040E875}"/>
    <dgm:cxn modelId="{6355102C-2389-4E30-BD82-C95CA79E505C}" type="presOf" srcId="{CEBA3F64-5C15-4F07-9BD2-255F3ADAA35C}" destId="{62C1EE7D-B845-4B87-AB12-0E90E638D2E4}" srcOrd="0" destOrd="0" presId="urn:microsoft.com/office/officeart/2005/8/layout/vList3"/>
    <dgm:cxn modelId="{598D17BE-794F-4C1E-A3B0-4E2A35C86B05}" srcId="{A03A84A0-71F6-4F92-87C9-868CE7AA2C17}" destId="{DBC9D767-A522-42E9-976B-FE96678154F4}" srcOrd="2" destOrd="0" parTransId="{A753CFEC-C059-4EDE-A20E-653F4B360507}" sibTransId="{2BEBE917-A347-4148-B6D8-BC760FC6A7FB}"/>
    <dgm:cxn modelId="{C911AFFE-CBC1-46C9-9F47-14749B04AA7F}" type="presOf" srcId="{8706DB5D-3B09-479D-A3DA-23ED408D0B0C}" destId="{E6B67ECD-D699-489E-BC03-6FFE890C2E64}" srcOrd="0" destOrd="0" presId="urn:microsoft.com/office/officeart/2005/8/layout/vList3"/>
    <dgm:cxn modelId="{7143C80A-F2A9-408B-9732-17BC6ADAF143}" type="presParOf" srcId="{A043BB57-4C40-4225-94C5-A69473770C39}" destId="{72E78457-ABB2-4986-8E6C-4C4085351829}" srcOrd="0" destOrd="0" presId="urn:microsoft.com/office/officeart/2005/8/layout/vList3"/>
    <dgm:cxn modelId="{343D4451-C99D-458E-B289-09EA68F6ACB7}" type="presParOf" srcId="{72E78457-ABB2-4986-8E6C-4C4085351829}" destId="{607442E1-9D68-445F-A36B-FA39746E3D1D}" srcOrd="0" destOrd="0" presId="urn:microsoft.com/office/officeart/2005/8/layout/vList3"/>
    <dgm:cxn modelId="{947036D4-AB1D-4D4B-9098-F7E36C499CB5}" type="presParOf" srcId="{72E78457-ABB2-4986-8E6C-4C4085351829}" destId="{62C1EE7D-B845-4B87-AB12-0E90E638D2E4}" srcOrd="1" destOrd="0" presId="urn:microsoft.com/office/officeart/2005/8/layout/vList3"/>
    <dgm:cxn modelId="{CF2FFC12-6879-44AB-9E1C-F9DE6DEE90D9}" type="presParOf" srcId="{A043BB57-4C40-4225-94C5-A69473770C39}" destId="{F56AFC52-6E2E-4488-8E87-29BA8D626BBD}" srcOrd="1" destOrd="0" presId="urn:microsoft.com/office/officeart/2005/8/layout/vList3"/>
    <dgm:cxn modelId="{070A4964-120D-43C9-95D2-CFC81ABB989E}" type="presParOf" srcId="{A043BB57-4C40-4225-94C5-A69473770C39}" destId="{ACA5C2F4-6C65-4C37-B081-E0328346797B}" srcOrd="2" destOrd="0" presId="urn:microsoft.com/office/officeart/2005/8/layout/vList3"/>
    <dgm:cxn modelId="{1E83142B-7163-4938-AB34-831EA142CC36}" type="presParOf" srcId="{ACA5C2F4-6C65-4C37-B081-E0328346797B}" destId="{29562FBA-ADDE-42C9-80EE-1DCB0E90AE37}" srcOrd="0" destOrd="0" presId="urn:microsoft.com/office/officeart/2005/8/layout/vList3"/>
    <dgm:cxn modelId="{383DAA62-7C89-4A75-A110-0C7C685C9290}" type="presParOf" srcId="{ACA5C2F4-6C65-4C37-B081-E0328346797B}" destId="{E6B67ECD-D699-489E-BC03-6FFE890C2E64}" srcOrd="1" destOrd="0" presId="urn:microsoft.com/office/officeart/2005/8/layout/vList3"/>
    <dgm:cxn modelId="{C23F9F51-0076-490E-9110-1762ABB4435C}" type="presParOf" srcId="{A043BB57-4C40-4225-94C5-A69473770C39}" destId="{C9EAC8C9-7534-4B12-A8BC-0E7D311070AA}" srcOrd="3" destOrd="0" presId="urn:microsoft.com/office/officeart/2005/8/layout/vList3"/>
    <dgm:cxn modelId="{BF21FDF8-5E66-4687-942E-0D811DD9B416}" type="presParOf" srcId="{A043BB57-4C40-4225-94C5-A69473770C39}" destId="{7BC9932D-AC50-418D-8901-EF092AA2952C}" srcOrd="4" destOrd="0" presId="urn:microsoft.com/office/officeart/2005/8/layout/vList3"/>
    <dgm:cxn modelId="{2490C34E-596B-456B-8E83-3DC765BE24FD}" type="presParOf" srcId="{7BC9932D-AC50-418D-8901-EF092AA2952C}" destId="{417A98A2-D18B-4396-9095-71C42DFD6A60}" srcOrd="0" destOrd="0" presId="urn:microsoft.com/office/officeart/2005/8/layout/vList3"/>
    <dgm:cxn modelId="{9A140CA3-294C-4E1A-B84E-DDC39BAD03AF}" type="presParOf" srcId="{7BC9932D-AC50-418D-8901-EF092AA2952C}" destId="{B61B876F-F181-4537-A5FB-100345330247}" srcOrd="1" destOrd="0" presId="urn:microsoft.com/office/officeart/2005/8/layout/vList3"/>
    <dgm:cxn modelId="{96037DDB-A984-48E3-846F-9D84EB90D9F0}" type="presParOf" srcId="{A043BB57-4C40-4225-94C5-A69473770C39}" destId="{C0616415-7907-4930-B48F-4558A7F3CD0C}" srcOrd="5" destOrd="0" presId="urn:microsoft.com/office/officeart/2005/8/layout/vList3"/>
    <dgm:cxn modelId="{B20A0088-AD7A-4D31-BDA6-8469BFF0DBB4}" type="presParOf" srcId="{A043BB57-4C40-4225-94C5-A69473770C39}" destId="{F859D796-C5A2-431D-A7B0-C89ADF6BF571}" srcOrd="6" destOrd="0" presId="urn:microsoft.com/office/officeart/2005/8/layout/vList3"/>
    <dgm:cxn modelId="{1C9FBADF-FBDE-4C91-8426-0EFC6F13D1B1}" type="presParOf" srcId="{F859D796-C5A2-431D-A7B0-C89ADF6BF571}" destId="{A1DBEEE4-D6A8-4D21-AEB0-B575B0943CAC}" srcOrd="0" destOrd="0" presId="urn:microsoft.com/office/officeart/2005/8/layout/vList3"/>
    <dgm:cxn modelId="{9FB8286C-8736-425B-B42E-A11FD812B6D5}" type="presParOf" srcId="{F859D796-C5A2-431D-A7B0-C89ADF6BF571}" destId="{26E3F476-277D-4100-9D4A-6339FD716BE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1EE7D-B845-4B87-AB12-0E90E638D2E4}">
      <dsp:nvSpPr>
        <dsp:cNvPr id="0" name=""/>
        <dsp:cNvSpPr/>
      </dsp:nvSpPr>
      <dsp:spPr>
        <a:xfrm rot="10800000">
          <a:off x="1853567" y="17609"/>
          <a:ext cx="6488123" cy="606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0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индивидуальная образовательная траектория каждого ребенка</a:t>
          </a:r>
          <a:endParaRPr lang="ru-RU" sz="1700" kern="1200" dirty="0"/>
        </a:p>
      </dsp:txBody>
      <dsp:txXfrm rot="10800000">
        <a:off x="2005107" y="17609"/>
        <a:ext cx="6336583" cy="606161"/>
      </dsp:txXfrm>
    </dsp:sp>
    <dsp:sp modelId="{607442E1-9D68-445F-A36B-FA39746E3D1D}">
      <dsp:nvSpPr>
        <dsp:cNvPr id="0" name=""/>
        <dsp:cNvSpPr/>
      </dsp:nvSpPr>
      <dsp:spPr>
        <a:xfrm>
          <a:off x="1482686" y="527"/>
          <a:ext cx="606161" cy="6061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B67ECD-D699-489E-BC03-6FFE890C2E64}">
      <dsp:nvSpPr>
        <dsp:cNvPr id="0" name=""/>
        <dsp:cNvSpPr/>
      </dsp:nvSpPr>
      <dsp:spPr>
        <a:xfrm rot="10800000">
          <a:off x="1785766" y="758228"/>
          <a:ext cx="6488123" cy="606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0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индивидуальная мотивация </a:t>
          </a:r>
          <a:endParaRPr lang="ru-RU" sz="1700" kern="1200" dirty="0"/>
        </a:p>
      </dsp:txBody>
      <dsp:txXfrm rot="10800000">
        <a:off x="1937306" y="758228"/>
        <a:ext cx="6336583" cy="606161"/>
      </dsp:txXfrm>
    </dsp:sp>
    <dsp:sp modelId="{29562FBA-ADDE-42C9-80EE-1DCB0E90AE37}">
      <dsp:nvSpPr>
        <dsp:cNvPr id="0" name=""/>
        <dsp:cNvSpPr/>
      </dsp:nvSpPr>
      <dsp:spPr>
        <a:xfrm>
          <a:off x="1482686" y="758228"/>
          <a:ext cx="606161" cy="6061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B876F-F181-4537-A5FB-100345330247}">
      <dsp:nvSpPr>
        <dsp:cNvPr id="0" name=""/>
        <dsp:cNvSpPr/>
      </dsp:nvSpPr>
      <dsp:spPr>
        <a:xfrm rot="10800000">
          <a:off x="1785766" y="1515930"/>
          <a:ext cx="6488123" cy="606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0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отсутствие домашних заданий</a:t>
          </a:r>
          <a:endParaRPr lang="ru-RU" sz="1700" kern="1200" dirty="0"/>
        </a:p>
      </dsp:txBody>
      <dsp:txXfrm rot="10800000">
        <a:off x="1937306" y="1515930"/>
        <a:ext cx="6336583" cy="606161"/>
      </dsp:txXfrm>
    </dsp:sp>
    <dsp:sp modelId="{417A98A2-D18B-4396-9095-71C42DFD6A60}">
      <dsp:nvSpPr>
        <dsp:cNvPr id="0" name=""/>
        <dsp:cNvSpPr/>
      </dsp:nvSpPr>
      <dsp:spPr>
        <a:xfrm>
          <a:off x="1482686" y="1515930"/>
          <a:ext cx="606161" cy="6061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E3F476-277D-4100-9D4A-6339FD716BE3}">
      <dsp:nvSpPr>
        <dsp:cNvPr id="0" name=""/>
        <dsp:cNvSpPr/>
      </dsp:nvSpPr>
      <dsp:spPr>
        <a:xfrm rot="10800000">
          <a:off x="1785766" y="2273631"/>
          <a:ext cx="6488123" cy="606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0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портфели можно вообще не носить, все учебные принадлежности хранить в школе</a:t>
          </a:r>
          <a:endParaRPr lang="ru-RU" sz="1700" kern="1200" dirty="0"/>
        </a:p>
      </dsp:txBody>
      <dsp:txXfrm rot="10800000">
        <a:off x="1937306" y="2273631"/>
        <a:ext cx="6336583" cy="606161"/>
      </dsp:txXfrm>
    </dsp:sp>
    <dsp:sp modelId="{A1DBEEE4-D6A8-4D21-AEB0-B575B0943CAC}">
      <dsp:nvSpPr>
        <dsp:cNvPr id="0" name=""/>
        <dsp:cNvSpPr/>
      </dsp:nvSpPr>
      <dsp:spPr>
        <a:xfrm>
          <a:off x="1482686" y="2273631"/>
          <a:ext cx="606161" cy="6061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C00BE-BE2E-4F2D-A35F-416ECFFDB086}">
      <dsp:nvSpPr>
        <dsp:cNvPr id="0" name=""/>
        <dsp:cNvSpPr/>
      </dsp:nvSpPr>
      <dsp:spPr>
        <a:xfrm>
          <a:off x="1958952" y="155447"/>
          <a:ext cx="1883713" cy="1883713"/>
        </a:xfrm>
        <a:prstGeom prst="blockArc">
          <a:avLst>
            <a:gd name="adj1" fmla="val 10329646"/>
            <a:gd name="adj2" fmla="val 18083768"/>
            <a:gd name="adj3" fmla="val 4639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F7B8B-AA55-4614-B011-6F9EA77CCFF1}">
      <dsp:nvSpPr>
        <dsp:cNvPr id="0" name=""/>
        <dsp:cNvSpPr/>
      </dsp:nvSpPr>
      <dsp:spPr>
        <a:xfrm>
          <a:off x="1950314" y="411994"/>
          <a:ext cx="1883713" cy="1883713"/>
        </a:xfrm>
        <a:prstGeom prst="blockArc">
          <a:avLst>
            <a:gd name="adj1" fmla="val 3502976"/>
            <a:gd name="adj2" fmla="val 11347015"/>
            <a:gd name="adj3" fmla="val 4639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DCF5FB-16ED-434E-B10F-E6BC2401EC9C}">
      <dsp:nvSpPr>
        <dsp:cNvPr id="0" name=""/>
        <dsp:cNvSpPr/>
      </dsp:nvSpPr>
      <dsp:spPr>
        <a:xfrm>
          <a:off x="2948451" y="444589"/>
          <a:ext cx="1883713" cy="1883713"/>
        </a:xfrm>
        <a:prstGeom prst="blockArc">
          <a:avLst>
            <a:gd name="adj1" fmla="val 21151266"/>
            <a:gd name="adj2" fmla="val 7420897"/>
            <a:gd name="adj3" fmla="val 4639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ACBA7-8879-468B-8AB9-487C99185D0A}">
      <dsp:nvSpPr>
        <dsp:cNvPr id="0" name=""/>
        <dsp:cNvSpPr/>
      </dsp:nvSpPr>
      <dsp:spPr>
        <a:xfrm>
          <a:off x="2962304" y="126293"/>
          <a:ext cx="1883713" cy="1883713"/>
        </a:xfrm>
        <a:prstGeom prst="blockArc">
          <a:avLst>
            <a:gd name="adj1" fmla="val 14116515"/>
            <a:gd name="adj2" fmla="val 747779"/>
            <a:gd name="adj3" fmla="val 4639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F5E7A4-F585-4637-81AE-333D659D0C09}">
      <dsp:nvSpPr>
        <dsp:cNvPr id="0" name=""/>
        <dsp:cNvSpPr/>
      </dsp:nvSpPr>
      <dsp:spPr>
        <a:xfrm>
          <a:off x="2946636" y="798551"/>
          <a:ext cx="866908" cy="866908"/>
        </a:xfrm>
        <a:prstGeom prst="ellipse">
          <a:avLst/>
        </a:prstGeom>
        <a:solidFill>
          <a:srgbClr val="6CB86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Банк заданий</a:t>
          </a:r>
          <a:endParaRPr lang="ru-RU" sz="1200" kern="1200" dirty="0"/>
        </a:p>
      </dsp:txBody>
      <dsp:txXfrm>
        <a:off x="3073592" y="925507"/>
        <a:ext cx="612996" cy="612996"/>
      </dsp:txXfrm>
    </dsp:sp>
    <dsp:sp modelId="{5CE870CB-964C-480B-84AD-315ADECFE563}">
      <dsp:nvSpPr>
        <dsp:cNvPr id="0" name=""/>
        <dsp:cNvSpPr/>
      </dsp:nvSpPr>
      <dsp:spPr>
        <a:xfrm>
          <a:off x="2484600" y="-103960"/>
          <a:ext cx="1790979" cy="831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Выбор карточки с заданием</a:t>
          </a:r>
          <a:endParaRPr lang="ru-RU" sz="1600" kern="1200" dirty="0"/>
        </a:p>
      </dsp:txBody>
      <dsp:txXfrm>
        <a:off x="2746883" y="17871"/>
        <a:ext cx="1266413" cy="588249"/>
      </dsp:txXfrm>
    </dsp:sp>
    <dsp:sp modelId="{5A8B312E-41C2-45E1-8D0E-C692C9CE0005}">
      <dsp:nvSpPr>
        <dsp:cNvPr id="0" name=""/>
        <dsp:cNvSpPr/>
      </dsp:nvSpPr>
      <dsp:spPr>
        <a:xfrm>
          <a:off x="4013422" y="845397"/>
          <a:ext cx="1578138" cy="8425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Разрешение вопросов</a:t>
          </a:r>
          <a:endParaRPr lang="ru-RU" sz="1600" kern="1200" dirty="0"/>
        </a:p>
      </dsp:txBody>
      <dsp:txXfrm>
        <a:off x="4244535" y="968793"/>
        <a:ext cx="1115912" cy="595806"/>
      </dsp:txXfrm>
    </dsp:sp>
    <dsp:sp modelId="{6BE7A96D-3995-4DCF-AF66-A01122DB2558}">
      <dsp:nvSpPr>
        <dsp:cNvPr id="0" name=""/>
        <dsp:cNvSpPr/>
      </dsp:nvSpPr>
      <dsp:spPr>
        <a:xfrm>
          <a:off x="2712480" y="1751802"/>
          <a:ext cx="1335221" cy="800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Сдача карточки учителю </a:t>
          </a:r>
          <a:endParaRPr lang="ru-RU" sz="1600" kern="1200" dirty="0"/>
        </a:p>
      </dsp:txBody>
      <dsp:txXfrm>
        <a:off x="2908019" y="1869022"/>
        <a:ext cx="944143" cy="565989"/>
      </dsp:txXfrm>
    </dsp:sp>
    <dsp:sp modelId="{C8EF6DF9-82B0-43A7-9856-7B3A6F298115}">
      <dsp:nvSpPr>
        <dsp:cNvPr id="0" name=""/>
        <dsp:cNvSpPr/>
      </dsp:nvSpPr>
      <dsp:spPr>
        <a:xfrm>
          <a:off x="1064881" y="780962"/>
          <a:ext cx="1849029" cy="8836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Фиксация продвижения в предмете</a:t>
          </a:r>
          <a:endParaRPr lang="ru-RU" sz="1600" kern="1200" dirty="0"/>
        </a:p>
      </dsp:txBody>
      <dsp:txXfrm>
        <a:off x="1335665" y="910370"/>
        <a:ext cx="1307461" cy="6248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D2B5A-117F-42AB-960C-F514D5035CD0}">
      <dsp:nvSpPr>
        <dsp:cNvPr id="0" name=""/>
        <dsp:cNvSpPr/>
      </dsp:nvSpPr>
      <dsp:spPr>
        <a:xfrm rot="5400000">
          <a:off x="5833575" y="-2140532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ученик принимает на себя ответственность за своё обучение на каждой самоподготовке</a:t>
          </a:r>
          <a:endParaRPr lang="ru-RU" sz="1300" kern="1200" dirty="0"/>
        </a:p>
      </dsp:txBody>
      <dsp:txXfrm rot="-5400000">
        <a:off x="3635078" y="80527"/>
        <a:ext cx="4836627" cy="417070"/>
      </dsp:txXfrm>
    </dsp:sp>
    <dsp:sp modelId="{226118AD-12CA-46B6-8B83-D1B92B75A17C}">
      <dsp:nvSpPr>
        <dsp:cNvPr id="0" name=""/>
        <dsp:cNvSpPr/>
      </dsp:nvSpPr>
      <dsp:spPr>
        <a:xfrm>
          <a:off x="124" y="191"/>
          <a:ext cx="3634953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субъектности</a:t>
          </a:r>
          <a:r>
            <a:rPr lang="ru-RU" sz="2400" kern="1200" dirty="0" smtClean="0"/>
            <a:t> </a:t>
          </a:r>
          <a:endParaRPr lang="ru-RU" sz="2400" kern="1200" dirty="0"/>
        </a:p>
      </dsp:txBody>
      <dsp:txXfrm>
        <a:off x="28327" y="28394"/>
        <a:ext cx="3578547" cy="521336"/>
      </dsp:txXfrm>
    </dsp:sp>
    <dsp:sp modelId="{1D3AE5B3-A8D7-4A56-A192-32AAB8CC2807}">
      <dsp:nvSpPr>
        <dsp:cNvPr id="0" name=""/>
        <dsp:cNvSpPr/>
      </dsp:nvSpPr>
      <dsp:spPr>
        <a:xfrm rot="5400000">
          <a:off x="5833575" y="-1533902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- ученик каждую самоподготовку составляет свой план действий</a:t>
          </a:r>
          <a:endParaRPr lang="ru-RU" sz="1300" kern="1200" dirty="0"/>
        </a:p>
      </dsp:txBody>
      <dsp:txXfrm rot="-5400000">
        <a:off x="3635078" y="687157"/>
        <a:ext cx="4836627" cy="417070"/>
      </dsp:txXfrm>
    </dsp:sp>
    <dsp:sp modelId="{2526F666-8A0F-456C-8A2C-40308D6CC1C8}">
      <dsp:nvSpPr>
        <dsp:cNvPr id="0" name=""/>
        <dsp:cNvSpPr/>
      </dsp:nvSpPr>
      <dsp:spPr>
        <a:xfrm>
          <a:off x="124" y="606821"/>
          <a:ext cx="3634953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планирования</a:t>
          </a:r>
          <a:r>
            <a:rPr lang="ru-RU" sz="1600" kern="1200" dirty="0" smtClean="0"/>
            <a:t> </a:t>
          </a:r>
          <a:endParaRPr lang="ru-RU" sz="1600" kern="1200" dirty="0"/>
        </a:p>
      </dsp:txBody>
      <dsp:txXfrm>
        <a:off x="28327" y="635024"/>
        <a:ext cx="3578547" cy="521336"/>
      </dsp:txXfrm>
    </dsp:sp>
    <dsp:sp modelId="{F43B5037-CF7C-46FC-9448-9E34AC83D806}">
      <dsp:nvSpPr>
        <dsp:cNvPr id="0" name=""/>
        <dsp:cNvSpPr/>
      </dsp:nvSpPr>
      <dsp:spPr>
        <a:xfrm rot="5400000">
          <a:off x="5833575" y="-927271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ученик следит за временем и старается уложиться в запланированные сроки</a:t>
          </a:r>
          <a:endParaRPr lang="ru-RU" sz="1300" kern="1200" dirty="0"/>
        </a:p>
      </dsp:txBody>
      <dsp:txXfrm rot="-5400000">
        <a:off x="3635078" y="1293788"/>
        <a:ext cx="4836627" cy="417070"/>
      </dsp:txXfrm>
    </dsp:sp>
    <dsp:sp modelId="{71B68408-A0E7-400F-A66C-55058D7864EA}">
      <dsp:nvSpPr>
        <dsp:cNvPr id="0" name=""/>
        <dsp:cNvSpPr/>
      </dsp:nvSpPr>
      <dsp:spPr>
        <a:xfrm>
          <a:off x="0" y="1224133"/>
          <a:ext cx="3634953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тайм-менеджмента</a:t>
          </a:r>
          <a:endParaRPr lang="ru-RU" sz="2000" kern="1200" dirty="0"/>
        </a:p>
      </dsp:txBody>
      <dsp:txXfrm>
        <a:off x="28203" y="1252336"/>
        <a:ext cx="3578547" cy="521336"/>
      </dsp:txXfrm>
    </dsp:sp>
    <dsp:sp modelId="{38273EAA-0133-46CA-933C-AB6917DA21E0}">
      <dsp:nvSpPr>
        <dsp:cNvPr id="0" name=""/>
        <dsp:cNvSpPr/>
      </dsp:nvSpPr>
      <dsp:spPr>
        <a:xfrm rot="5400000">
          <a:off x="5833602" y="-320641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во время самоподготовки можно советоваться с товарищами, использовать учебник, интернет, задавать вопросы учителю</a:t>
          </a:r>
          <a:endParaRPr lang="ru-RU" sz="1300" kern="1200" dirty="0"/>
        </a:p>
      </dsp:txBody>
      <dsp:txXfrm rot="-5400000">
        <a:off x="3635105" y="1900418"/>
        <a:ext cx="4836627" cy="417070"/>
      </dsp:txXfrm>
    </dsp:sp>
    <dsp:sp modelId="{82A9A4E9-775E-45C3-96ED-DA40A94E13E4}">
      <dsp:nvSpPr>
        <dsp:cNvPr id="0" name=""/>
        <dsp:cNvSpPr/>
      </dsp:nvSpPr>
      <dsp:spPr>
        <a:xfrm>
          <a:off x="124" y="1820081"/>
          <a:ext cx="3634980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выбора и использования ресурсов </a:t>
          </a:r>
          <a:endParaRPr lang="ru-RU" sz="2000" kern="1200" dirty="0"/>
        </a:p>
      </dsp:txBody>
      <dsp:txXfrm>
        <a:off x="28327" y="1848284"/>
        <a:ext cx="3578574" cy="521336"/>
      </dsp:txXfrm>
    </dsp:sp>
    <dsp:sp modelId="{BC21F903-E56A-4354-93DE-EE635B187602}">
      <dsp:nvSpPr>
        <dsp:cNvPr id="0" name=""/>
        <dsp:cNvSpPr/>
      </dsp:nvSpPr>
      <dsp:spPr>
        <a:xfrm rot="5400000">
          <a:off x="5833575" y="285988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300" kern="1200" dirty="0" smtClean="0"/>
            <a:t>с одноклассниками  или учителем при разрешении вопросов</a:t>
          </a:r>
          <a:endParaRPr lang="ru-RU" sz="1300" kern="1200" dirty="0"/>
        </a:p>
      </dsp:txBody>
      <dsp:txXfrm rot="-5400000">
        <a:off x="3635078" y="2507047"/>
        <a:ext cx="4836627" cy="417070"/>
      </dsp:txXfrm>
    </dsp:sp>
    <dsp:sp modelId="{74822EC5-998F-418D-83A3-AF0B631686EB}">
      <dsp:nvSpPr>
        <dsp:cNvPr id="0" name=""/>
        <dsp:cNvSpPr/>
      </dsp:nvSpPr>
      <dsp:spPr>
        <a:xfrm>
          <a:off x="124" y="2426711"/>
          <a:ext cx="3634953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коммуникации</a:t>
          </a:r>
          <a:r>
            <a:rPr lang="ru-RU" sz="2400" kern="1200" dirty="0" smtClean="0"/>
            <a:t> </a:t>
          </a:r>
          <a:endParaRPr lang="ru-RU" sz="2400" kern="1200" dirty="0"/>
        </a:p>
      </dsp:txBody>
      <dsp:txXfrm>
        <a:off x="28327" y="2454914"/>
        <a:ext cx="3578547" cy="521336"/>
      </dsp:txXfrm>
    </dsp:sp>
    <dsp:sp modelId="{B26291FB-2F31-41C1-B370-767A91355378}">
      <dsp:nvSpPr>
        <dsp:cNvPr id="0" name=""/>
        <dsp:cNvSpPr/>
      </dsp:nvSpPr>
      <dsp:spPr>
        <a:xfrm rot="5400000">
          <a:off x="5833602" y="892618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если задание делается в группе</a:t>
          </a:r>
          <a:endParaRPr lang="ru-RU" sz="1300" kern="1200" dirty="0"/>
        </a:p>
      </dsp:txBody>
      <dsp:txXfrm rot="-5400000">
        <a:off x="3635105" y="3113677"/>
        <a:ext cx="4836627" cy="417070"/>
      </dsp:txXfrm>
    </dsp:sp>
    <dsp:sp modelId="{C43CA6BF-A2DC-49E9-B406-712BA0CAC756}">
      <dsp:nvSpPr>
        <dsp:cNvPr id="0" name=""/>
        <dsp:cNvSpPr/>
      </dsp:nvSpPr>
      <dsp:spPr>
        <a:xfrm>
          <a:off x="124" y="3033341"/>
          <a:ext cx="3634980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кооперации</a:t>
          </a:r>
          <a:endParaRPr lang="ru-RU" sz="2000" kern="1200" dirty="0"/>
        </a:p>
      </dsp:txBody>
      <dsp:txXfrm>
        <a:off x="28327" y="3061544"/>
        <a:ext cx="3578574" cy="521336"/>
      </dsp:txXfrm>
    </dsp:sp>
    <dsp:sp modelId="{5473DB94-F7BB-40E8-9977-579C1ED3B3B3}">
      <dsp:nvSpPr>
        <dsp:cNvPr id="0" name=""/>
        <dsp:cNvSpPr/>
      </dsp:nvSpPr>
      <dsp:spPr>
        <a:xfrm rot="5400000">
          <a:off x="5833575" y="1499248"/>
          <a:ext cx="462194" cy="4859189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при поиске информации в интернете</a:t>
          </a:r>
          <a:endParaRPr lang="ru-RU" sz="1300" kern="1200" dirty="0"/>
        </a:p>
      </dsp:txBody>
      <dsp:txXfrm rot="-5400000">
        <a:off x="3635078" y="3720307"/>
        <a:ext cx="4836627" cy="417070"/>
      </dsp:txXfrm>
    </dsp:sp>
    <dsp:sp modelId="{C17887A8-FFA5-4480-8C79-E51757D2D556}">
      <dsp:nvSpPr>
        <dsp:cNvPr id="0" name=""/>
        <dsp:cNvSpPr/>
      </dsp:nvSpPr>
      <dsp:spPr>
        <a:xfrm>
          <a:off x="124" y="3639971"/>
          <a:ext cx="3634953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анализа и критического мышления </a:t>
          </a:r>
          <a:endParaRPr lang="ru-RU" sz="2000" kern="1200" dirty="0"/>
        </a:p>
      </dsp:txBody>
      <dsp:txXfrm>
        <a:off x="28327" y="3668174"/>
        <a:ext cx="3578547" cy="521336"/>
      </dsp:txXfrm>
    </dsp:sp>
    <dsp:sp modelId="{65471E2E-46E9-48F4-B492-CA2A77EA4BDB}">
      <dsp:nvSpPr>
        <dsp:cNvPr id="0" name=""/>
        <dsp:cNvSpPr/>
      </dsp:nvSpPr>
      <dsp:spPr>
        <a:xfrm rot="5400000">
          <a:off x="5833472" y="2103222"/>
          <a:ext cx="462194" cy="4864500"/>
        </a:xfrm>
        <a:prstGeom prst="round2SameRect">
          <a:avLst/>
        </a:prstGeom>
        <a:solidFill>
          <a:srgbClr val="FAF9D5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ученик не ограничен стандартными подходами и может придумывать свои</a:t>
          </a:r>
          <a:endParaRPr lang="ru-RU" sz="1300" kern="1200" dirty="0"/>
        </a:p>
      </dsp:txBody>
      <dsp:txXfrm rot="-5400000">
        <a:off x="3632319" y="4326937"/>
        <a:ext cx="4841938" cy="417070"/>
      </dsp:txXfrm>
    </dsp:sp>
    <dsp:sp modelId="{E77C7D6A-8755-4E8B-A434-3874F1E1BB72}">
      <dsp:nvSpPr>
        <dsp:cNvPr id="0" name=""/>
        <dsp:cNvSpPr/>
      </dsp:nvSpPr>
      <dsp:spPr>
        <a:xfrm>
          <a:off x="124" y="4246601"/>
          <a:ext cx="3632194" cy="57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креативности</a:t>
          </a:r>
          <a:endParaRPr lang="ru-RU" sz="2000" kern="1200" dirty="0"/>
        </a:p>
      </dsp:txBody>
      <dsp:txXfrm>
        <a:off x="28327" y="4274804"/>
        <a:ext cx="3575788" cy="5213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1EE7D-B845-4B87-AB12-0E90E638D2E4}">
      <dsp:nvSpPr>
        <dsp:cNvPr id="0" name=""/>
        <dsp:cNvSpPr/>
      </dsp:nvSpPr>
      <dsp:spPr>
        <a:xfrm rot="10800000">
          <a:off x="1609322" y="2573"/>
          <a:ext cx="5472684" cy="923459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индивидуальная образовательная траектория каждого ребенка</a:t>
          </a:r>
          <a:endParaRPr lang="ru-RU" sz="2000" kern="1200" dirty="0"/>
        </a:p>
      </dsp:txBody>
      <dsp:txXfrm rot="10800000">
        <a:off x="1840187" y="2573"/>
        <a:ext cx="5241819" cy="923459"/>
      </dsp:txXfrm>
    </dsp:sp>
    <dsp:sp modelId="{607442E1-9D68-445F-A36B-FA39746E3D1D}">
      <dsp:nvSpPr>
        <dsp:cNvPr id="0" name=""/>
        <dsp:cNvSpPr/>
      </dsp:nvSpPr>
      <dsp:spPr>
        <a:xfrm>
          <a:off x="1162470" y="28597"/>
          <a:ext cx="923459" cy="923459"/>
        </a:xfrm>
        <a:prstGeom prst="ellipse">
          <a:avLst/>
        </a:prstGeom>
        <a:solidFill>
          <a:srgbClr val="E1C82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B67ECD-D699-489E-BC03-6FFE890C2E64}">
      <dsp:nvSpPr>
        <dsp:cNvPr id="0" name=""/>
        <dsp:cNvSpPr/>
      </dsp:nvSpPr>
      <dsp:spPr>
        <a:xfrm rot="10800000">
          <a:off x="1609322" y="1201692"/>
          <a:ext cx="5472684" cy="923459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индивидуальная мотивация </a:t>
          </a:r>
          <a:endParaRPr lang="ru-RU" sz="2000" kern="1200" dirty="0"/>
        </a:p>
      </dsp:txBody>
      <dsp:txXfrm rot="10800000">
        <a:off x="1840187" y="1201692"/>
        <a:ext cx="5241819" cy="923459"/>
      </dsp:txXfrm>
    </dsp:sp>
    <dsp:sp modelId="{29562FBA-ADDE-42C9-80EE-1DCB0E90AE37}">
      <dsp:nvSpPr>
        <dsp:cNvPr id="0" name=""/>
        <dsp:cNvSpPr/>
      </dsp:nvSpPr>
      <dsp:spPr>
        <a:xfrm>
          <a:off x="1147593" y="1201692"/>
          <a:ext cx="923459" cy="923459"/>
        </a:xfrm>
        <a:prstGeom prst="ellipse">
          <a:avLst/>
        </a:prstGeom>
        <a:solidFill>
          <a:srgbClr val="E1C82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B876F-F181-4537-A5FB-100345330247}">
      <dsp:nvSpPr>
        <dsp:cNvPr id="0" name=""/>
        <dsp:cNvSpPr/>
      </dsp:nvSpPr>
      <dsp:spPr>
        <a:xfrm rot="10800000">
          <a:off x="1609322" y="2400811"/>
          <a:ext cx="5472684" cy="923459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отсутствие домашних заданий</a:t>
          </a:r>
          <a:endParaRPr lang="ru-RU" sz="2000" kern="1200" dirty="0"/>
        </a:p>
      </dsp:txBody>
      <dsp:txXfrm rot="10800000">
        <a:off x="1840187" y="2400811"/>
        <a:ext cx="5241819" cy="923459"/>
      </dsp:txXfrm>
    </dsp:sp>
    <dsp:sp modelId="{417A98A2-D18B-4396-9095-71C42DFD6A60}">
      <dsp:nvSpPr>
        <dsp:cNvPr id="0" name=""/>
        <dsp:cNvSpPr/>
      </dsp:nvSpPr>
      <dsp:spPr>
        <a:xfrm>
          <a:off x="1147593" y="2400811"/>
          <a:ext cx="923459" cy="923459"/>
        </a:xfrm>
        <a:prstGeom prst="ellipse">
          <a:avLst/>
        </a:prstGeom>
        <a:solidFill>
          <a:srgbClr val="E1C82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E3F476-277D-4100-9D4A-6339FD716BE3}">
      <dsp:nvSpPr>
        <dsp:cNvPr id="0" name=""/>
        <dsp:cNvSpPr/>
      </dsp:nvSpPr>
      <dsp:spPr>
        <a:xfrm rot="10800000">
          <a:off x="1609322" y="3599929"/>
          <a:ext cx="5472684" cy="923459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портфели можно вообще не носить, все учебные принадлежности хранить в школе</a:t>
          </a:r>
          <a:endParaRPr lang="ru-RU" sz="2000" kern="1200" dirty="0"/>
        </a:p>
      </dsp:txBody>
      <dsp:txXfrm rot="10800000">
        <a:off x="1840187" y="3599929"/>
        <a:ext cx="5241819" cy="923459"/>
      </dsp:txXfrm>
    </dsp:sp>
    <dsp:sp modelId="{A1DBEEE4-D6A8-4D21-AEB0-B575B0943CAC}">
      <dsp:nvSpPr>
        <dsp:cNvPr id="0" name=""/>
        <dsp:cNvSpPr/>
      </dsp:nvSpPr>
      <dsp:spPr>
        <a:xfrm>
          <a:off x="1147593" y="3599929"/>
          <a:ext cx="923459" cy="923459"/>
        </a:xfrm>
        <a:prstGeom prst="ellipse">
          <a:avLst/>
        </a:prstGeom>
        <a:solidFill>
          <a:srgbClr val="E1C82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449C9-C613-4904-98BB-11A629FBAB68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91064-DAD1-4638-BCB6-145EBE758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38C9D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.vecteezy.com/system/resources/previews/000/416/796/original/many-children-reading-and-working-in-group-at-school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10" y="548680"/>
            <a:ext cx="9174510" cy="5921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908720"/>
            <a:ext cx="4176464" cy="165618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Технология «парк-класс» как средство индивидуализации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8304" y="1052736"/>
            <a:ext cx="1656184" cy="18002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Методический семинар</a:t>
            </a:r>
            <a:br>
              <a:rPr lang="ru-RU" sz="1800" dirty="0" smtClean="0"/>
            </a:br>
            <a:r>
              <a:rPr lang="ru-RU" sz="1800" dirty="0" err="1" smtClean="0"/>
              <a:t>Мокиной</a:t>
            </a:r>
            <a:r>
              <a:rPr lang="ru-RU" sz="1800" dirty="0" smtClean="0"/>
              <a:t> А.В.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dirty="0"/>
          </a:p>
        </p:txBody>
      </p:sp>
      <p:sp>
        <p:nvSpPr>
          <p:cNvPr id="1026" name="AutoShape 2" descr="data:image/jpeg;base64,/9j/4AAQSkZJRgABAQAAAQABAAD/2wCEAAkGBxISEhUREhISFRUWGBUYFhUVFxUVFhcYGBUXGBYYGBUYHSggGhomHhUXITEhJSkrLi4uFx8zODMtNygtLisBCgoKDg0OGxAQGismICUrLS0tLS0tLS0tLy0tLy0tLS0tLS0tLS0tLS0tLS0tLS0tLS0tLS0tLS0tLS0tLS0tLf/AABEIALQBGAMBEQACEQEDEQH/xAAbAAABBQEBAAAAAAAAAAAAAAAAAQMEBQYCB//EAFAQAAEDAQQEBwoKBgoCAwAAAAECAxEABBIhMQUGQVETImFxkZLSFBUWUlNUgZOhsiQyM0Jyc7HB0fAHNWOCs+EjJTRidIOiwtPiQ/EXRKP/xAAbAQACAwEBAQAAAAAAAAAAAAAABAEDBQIGB//EADYRAAICAQIDBQYGAgIDAQAAAAABAgMRBCESUVITFDFBcQUiM2GR0RUyNIGhsSPBQvAG4fEk/9oADAMBAAIRAxEAPwDSW7T1nZWW1rIUIJAQtUTiMQIonfCDw2L16W2xZihjwpsvjr9W52a571XzLO4X8hfCiy+Ov1bnZo71XzDuF/IPCiy+Ov1bnZo71XzJ/D7+QeFFl8dfq3OzUd6r5h+H38v5Dwosvjr9W52anvNfMjuF/IQ602Xx1+rc7NHea+Ydxu5FpY7Sh1CXEElKsQSCNsZHEZVdGSksoVnBwlwsR90g3UgExJKjAAyGNUajUKlLbLZbRR2re+EhvhXP2PXpX8QfQMdzh1oOFc/Y9ej8QfQT3OHWhOGc/Y9ej8QfQHc4daDhnP2PXo/EH0B3OHWjkvu7mPWfyo/EH0MO5w6xDaXfFY9b/Kj8QfQyO5Q60cm1PeKx63/rR+IPoZPco9aE7re8Rj1v/Wj8QfSHco9Yndj3iWf13/Wj8QfSHco9Yndr3iMet/60fiD6Q7lHrDu53xWPW/yo/EH0B3KPWg7vc8Vn1n8qPxB9DJ7jHrQvd69zPrKPxF9DDuMetC98FbmuvUfiD6GHcY9aEOkVfsuuKPxB9DDuEetCd8lfsuuKPxF9DJ7hHrQd8lfsuuKPxF9DDuEetD1lt95QSoDHIpN4YZg0zptUrm44w0L6jSupKWcp7Et91KEqWowlIJJxMAYnKmm0lli0YuTwioGtNl8dfq3OzVHea+Y33G/kL4UWXx1+rc7NHeq+Ydwv5B4UWXx1+rc7NHeq+Yfh9/IPCiy+Ov1bnZo71XzD8Pv5fyHhRZfHX6tzs0d6r5h3C/p/kPCmy+Ov1bnZo7zXzDuF/IcsusVmcWltC1FSyQkFCxkCcyIGANdRvhJ4TOLNJbWuKS8CLY9HtP6UdbeQFp4KYM5jghOHOarhBSukmvIunbOvSxcHjc0w1QsXkE9K/wAaZ7GvpQktVe/+bFVqlYTAFnThtlcnnxoVFa8Yo7esveymx1Gp9hAk2dMDlXj7a4dNb2US2OquSy5sYVqnYlGe50gbgV/jVnd60scKKu+XyeeJ4ORqhYlHBgAcil/jR2FUVvFELV3ye02Veu+gLHZ7ItTTKQ5KIUCo3ZWmczukUvbRHs5SSxge0+qm7Ywcm8iarj4K1zH31V1R8NCur+NL1G9YB/RWn/Dn/dS+r+JX6/YK/g2+n3PK4G6nDACBuoICBuoDcIG6gNwgbqA3CBuoDcIG6gNwgbqA3CBuoDcIG6gncIG6gjcIFABAoAIFABAoJCBQQEUBg32pw/orP9J77TSVX6qfp9jer/Qw9fuaHTo+DPfVr+w01d8OXoGm+LH1GtVNW7I7ZGnHGUqWoGTKhPGO41FNNbhFuK8DvVam2N0kpPCZcJ1RsIxNnTyCV4+3KrHRW9uFFS1dy3c2IjVCxEzwCeaV/jUumrpRMdVqH/zY49qpYUiO50FR5V4e2uY6eDecFk9bdFY4nkYOqViSMWEk/SX+Nd93qb/Kivvl6W82d2fUyxZqYEfSX+Odczqq8FFHdeov8XNmO0jZWmtKtIZQEIEcUTncdk40rZWq74pcvuOxuduknJ8/sWehf1s79T/xVbV8eXoK3/pIepuCdlOYM47QN+Vcvcsil5ja13jyCuksESlxP5HBM4DKuvDc58dkPLWGxAz+yuEnNlrkq1t4mS17BNjcO4t/xE1GqwqZI60GXqIsa1VHwRrmPvqpaj4aLtV8aXqM6yfJWn/Dq/3Uvq/iV+v2Cr4Nvp9zycGmzCwLNAYCaAwE0BgJoDATQGAmgMBNAYCaAwE0BgJoDATQGAmgMBNAYCaAwE0BgJoDB6DqT8ix9J73jSdX6qfov9G5D9FD1+5otPD4M99Wv3TTV3w5ehGm+LH1Juo5+BM8yveNWUfCj6Fer/UT9S9GNW+BQt2OKcujl+yoSyyxy4VsMTGJzrvx2K/DdnTLcmTUSeNkdQjl5ZxarRPFGQrquGN2RZZnZeB55pdMaXanck//AJu0hqXnUx9PuaemWNFL1+xP0R+t3fqf+Kuqfjy9Cu/9JD1NuKbM9CLVOGypSwDeThR2CuseZznyQ4FBA5dlcY4mWL3ERTKjj6au8EU7ye5R69IJsThGSS3/ABEj76V1TSqkP6BZviMaqD4IzzH31VRR8NHWq+NL1GNaPkbR/h1ffS+r/PX6/Ymn4Vvp9zyMGmjEwLNAYCaAwE0BgJoDATQGBJoDAs0BgJoDATQGBJoDAs0BgJoDATQGAmgMBNAYEmgMHouovyLHO97xpSr9VP0X+jaj+ih6v/ZpdPj4M99Wv3TTV3w5ehzpvix9STqP/YmeZXvGraPhR9CvV/qJ+pfXoq3GSnOBudprr5HPzYITeNDeAiuJiWh75oy+2iEPNkzntwoaQIx6B99dvc4ivMwummyNMMztCT/odrM1DT1MccvubFCa0Us8/sTNF/rd36n/AIq7p+PL0KtR+kh6mzJp0zBCanAZFSYxqPE6WIrIypRJqxLCOG8scabnAZVxJ43LIRzsiu/SAAnR7w2ng/R/SopHUNyg2amkSjZFFZqmPgbPMffVU0fDRRqvjS9SNrb8haPqF/fS2r/PX6nVHwrfT7njwNNGPgWagjATQGAmgMBNAYCaAwE1IYCaAwE1AYCaAwE0BgJoDATQGAmgMBNAYCakMBNQGD0nUD5Fjne9+laf1U/T7Gwv0cPV/wCzT6wD4K/9Wv3TTV3w5ehzpvix9TvUg/AmeZXvGrtOv8UfQp1fx5+peTVwuc51PgR4sVxyBAojHO7OpSwsIaSNtdtnCRMsrE8Y1TOeNkM1V53ZgtZlTppjkSkf6HqzZr/9Ef8AvM1U86SXr9jvR/63d+p+5qmKPjy9BTUfpYepsiaewZmTkGpBHClTUpYIbydoRsqGzuMck9pISOWl5PiG4LhRm/0h42F3nb/iIqq/aqRfpt7okTVEfA2fon31VxR8NHGq+LL1IuuP9ntH1C6W1f56/U6o+Fb6fc8aBpoysBNAYCagMBNAYCaAwE0BgJoDATQGAmgMBNAYCaAwE0BgJoAJoDATQGAmgMBNAYPTv0d/IM873v0rT+ql6fY1X+kh6v8A2ajWIfBX/ql+6abu+HL0K9P8WPqJqSfgTXMr3jTGn+FH0KdX8efqXZNXIWEKqnAZwcCpISySLO1JxqucsF9cMkxStgqlIYbxsjzfTo/rpnmT7j1KXfqI+n3Ha/0kvX7D9i/XDv1P3NVbR8eXoLaj9LD1NeTT5mHBNdYBs6QmobJiiYymKpk8jMFgcGNc+BZ4lD+kMRo97/Ln1qKWv3rY1pliyJC1PHwNn6J99VTR8NFGq+LL1Ieu39nf+ocpXWfnr9SzT/Ds9PueJpXTBnOJ3eoyc4CaAwF6gMBeoDAXqAwF6gMBeoDAXqAwF6gMBeoDAXqAwF6gMBeoDAXqAwF6gMHKl0EqJ6p+jX5Bn/O/iUtR+ql6fY0pfpIer/2arWMfBX/ql+6acu+HL0KtP8WPqMakn4E1zK940xp/hR9CjV/Hn6l2TV+BY5qSPEeabriTLoxJYOwVSMLY7QnfUNnSR55rF+u2Pop9x6kbP1Ef+8x5fpZev2OrL+uXfqfuapjT/Hl6Cmo/TR9TWk1oGYKlNQ2dJEhtNVtl0UPpFcNlqQ8gVw2WpGe/SOP6ue/yv4qKXv8AhsYo+IiJqaPgTH0T76q6o+GijU/Fl6kHXsRZn/qHKV1n56/X7Fmn+HZ6fc8MmrxHABVAYOg5QRwihygOEW+N9BHCLeoDATQRgJoDATQGAmgMBNAYCaCcBeoDAl8b6A4ROEoJ4TkroJ4RJoyGD1z9F4mzs/538Sl6P1MvT7D0/wBLH1+5rNZR8EtH1Tnumm7vhy9Cqj4sfUh6kn4E1zK9401p/hR9BbV/Hn6l3V4v4jiEVy2dxiSECq2y+KH0JqtssSHkiuGWJHnGsI/rxj6CfcfpSf6iPp9xtfppev2Ilu0m3Z9LurdJA4JIwBOJS3GXMeirKrYV3ScttimymdunioLO5bDXWx+Orqq/Cm3rKer+BNaC/p/keRrvYvKK6i/wrh6unq/gsWiu6f5Hka9WHyquovs1w9VVz/gsWkt5DqdfLB5U+rc7Nc95r5li0tvIdTr9o/yx9W72a4eor5nS09nIptdtcbE/YnWmnipauDgXHBMOIJxKYGANVW3QlFpMuqqnGSbLPUsfAWPon31VfR+RCeoX+RkTXhhS2HG0CVracSlOGJMQMaU1slGVbfMu0sHKE0uR4/4IW/zZfWb7VHequZT3S7p/oPBC3+bL6zfao71VzDulvT/QeCNv82V1m+1R3qrmHdLun+hPBG3+bL6zfao71VzDul3T/QeCNu82X1m+1R3qrqDul3T/AEHglbvNl9ZvtUd6q6g7pd0/0HgnbvN19ZvtUd6q5h3S7p/oPBS3ebr6zfao71V1B3O3p/oPBW3ebr6yO1R3qrqDudvT/QngrbvN19ZHao71V1B3O3p/oPBW3ebr6yO1R3qrqDud3T/QeClu83X1kdqjvVXUHdLun+hPBS3ebr6zfao71V1B3S7p/oPBS3ebr6yO1R3qrqJ7pd0/0HgpbvN19ZvtUd6q6g7pd0/0HgpbvN19ZHao71V1B3S7p/oXwUt3m6+sjtUd6q5kd0u6f6PTf0b2NbTTbTqSlaQ6SkwSJcBGXIa5001PUSa5F91coaeKlz+5p9aB8DtH1Tnumnbvhy9Bej4kfUyerGtVmZsrba1kKAM8VW0k7qtp1VMa4pvdI51GjunZKUVs2W6NdbF5RXUX+FdvWU9X8HC0N3L+R9OvFh8orqL/AArh6urq/gsWjt5fyOp17sHlT1HOzXD1VXMsWlt5DqdfdH+WPq3OzXL1NfM7Wms5Dqdf9HeXPq3ezXD1FfM7WnnyMha9LM2rTVncYXeTdAm6pOIQ9OCgDtFU8SldFoslFxokmbe1aEsrqityzMLUYlS20KUYECSRNNuEX4oSU5JYTYz4NWLzOy+pa7NR2cOSJ7WfUw8GrF5nZfUtdmjs4dKDtbOpi+DVi8zsvqWuzR2cOlB2tnUw8GrF5nZfUtdmjs4dKDtbOph4NWLzOy+pb7NHZw6UHaz6mHg1YvM7L6lvs0dnDkg7WfU/qWDLCUJCEJSlKQAlKQAkAZAAYAV2ttjh5e7GrVZ0qIvJBjeAaiUIz/MskKUov3XgY7gb8mjqiuOwq6V9Ce2t6n9Rq02dhtJWtLaUjMlI/CuZ10QXFKKS9CyuV9kuGDbfqUdo0uzJDdnSqMAogBJxziJisq72hpotqNaf0wa9XszUSSc7GvlvkZa0wkE37M3dkRcAkb888J3VXX7Rpb9+tYLbPZdvD7lrz8y50c9ZXwLgbnHiEJCxGcprVpemtWYpfQyL69VQ2pt+udvqTe97Xk0dUVd2FXSvoL9tb1P6h3va8mjqpo7CrpX0Dtrep/UO9zXk0dVNHYVdK+gdtb1P6id7mvJN9VNHd6ulfQO3t6n9Q72teSb6qaO71dK+gdvb1P6h3ta8k31U0d3q6V9A7e3qf1Dva15Jvqpo7vV0r6B29vU/qHe1ryTfVTR3erpX0Dt7ep/UO9zXkm+qmju9XSvoHb29T+od7WvJN9VNHd6ulfQO3t6n9Q72teSR1U0dhV0r6B29vU/qHe5ryTfVTR3erpX0Dt7ep/Ues1kQgylCU8wA+yuo1wh+VJHMpzn+Ztkh5hK0lC0pUlQIUlQBSQcCCDgRXXiSsrdFd4NWLzOy+pa7NcdnDkjvtbOpi+DVi8zsvqWuzR2cOSDtZ9T+oeDVi8zsvqWuzR2UOlB2tnUw8GrF5nZfUtdmjs4dKDtbOph4NWLzOy+pa7NHZw6UHa2dTE8GrF5nZfUtdmjs4ckHaz6mPWXQdlaUFt2ZhCxMKQ0hKhOBggTUqEV4Ihzm9m2Wd2pIC7QRgLtBIXaAwF2gjBGtVsQ3mQVbEAi8fR99LanWVaeDlN+Hl5l9Onna0kv38irctrivnXRuTH2kT0RXldR7b1Nj9x8K/n+TXr0FMVussRNpcGS1emCPaPsqmv2xq4PPHn1S/wBYO5aKh7cJJsD6lOELMyMIm6I5MYzra9k+0rNVbJT5LHJY8fqIa3SwrgnHn+5YLSACTkASeYVvt4M1Ry8HnmkdLF9SlFai1e4iMhHzSU7+ffXltZqp3TaT909do9FGiC91cXmyu7qOUjmpPhH+EYVbonjZYZ7a67Nk8I9oS2p7rs+IxcSBjvwxjHbHsMCnNEuG6L+Ypr4Z0018j1fg69QeLwHB0ZDAcHRkMBwdGQwHB0ZDAcHRkMBwdGQwHB0ZDAcHQGCj04+cUJnljPm+zp5DXnfaWqnKbri9ka2joilxNbmTatVrS8O5lAIzVelaTsIu4c8gilNLrJU75bfLyNWVOlnViyPvc/D+TYaGefuf00LPjIAT/pk9M1p6f2pJ/EW3yMjU6Stv/Ft6lsyQrEGfuO4jZWtXbGyPFFmdKtxeGNaRt7TCCt1QSB6VHEDBIxOYyrqUlFZZ1XVKx4iZZzXJcyllF3xVKN4jlUMAfQaWep38DVXspcO8tywY1xs5UApLiAY4ygkgHlgkgctWRvixefs22MW1g0d2rjPwF2ggLtBIXaCMBdoDB1QSFABQAUARdJPFDainPAA7iohM+iZ9FKa/UOjTysXivAv01assUWZeyC84tWxPFG0zmok7STXgrZSlvJ5b3bPTySjBRQ4/bEp5ThgMSBtNFdM7PyohQfmcIs7rgLl4BMExkRdkpE8+fNWtT7LTSciJWwjt5lvq7YFJHCOElWKQMRAB3HbPsrc9maCNCc/NmN7R1KslwR8P9lhpNhTjS0IWUKUkhKhmD+cPTWlbFyg4p7iVEoxsUpLKyeMptgAiDORTnBmK8s63nB7hYaz5Gh0FoZpdn4Z0SVXsCohKReInMQRGc03XUmvDcSvvcZYT2RqrLo9gNpcQ20CEQlQCTGEYKnEcs4jbTSrWPAz5XyfnsQ7JooPWth9BQENJKytBSeEUowkAjMXcZ5ei2ijNifIq1Gqxp5R6v6NjWmYYUAFABQAUEhQAUEBQA1aHLqSfzjhS+qtdVTki2mHHPDMPp21qSk4/KqKJ27SqPRI/eryrcpNyZuQilhI60UcQACCN2ZP3VVTFzlhHc9kaGzrcQMET8af9v860I0zj4C8lFjei7UVWlQxTKBKTvBwPOOMKZ9nTlG9xfmv5QvrK/wDGnyZmf0gWpZtKGiglITebIEkyOOZzzAEcgrT1DecDHsxQjW5Z38ysYfEReAzwOGXJSrNPx8Dl4DIgEHfQiTnQulnLO+3cUq6pxCFIklKkqUEkEbxMg5yN00xXJpiurohOt5Xh5nrdOnmQoAKACgCse0kDgkxy7f5VlXa/i2gaFWkxvMaFoHjHpNKdvPqYx2UeR0H+U0dtPmw7OPI6CzvPTU9rPmzns48hjSJPBk7rp6FAn2UtrHKymSbLqIxViwjNurWham04cIZBPLh+eesWmtWtfQ2FwuPE/IuNE2UBn4sLKYO+eevS6epRgttxDUWNy2ew7ogvKZVw7aW1SsBIIIujAKwwExMbNsmTTUuHPuiFSm4Yn4k/V6yqaZS2pxThE8dQAJGGBA3ZeinqZOUcszroKD4ULprTLVlRwjqo2JAxUo7gNtcajUKpfMv0Wit1U+GCMfbNWzdZ0hYmiFEpdNnVjN4lUglWGBHFGWzKk7NK2lZBb8jVr13DOWmvlstuL0LNvRvD2ZVntKFNKcQoKRKZhQIJBBMzPPjjXEYShvJYZzZbCxtQeUWKLIjgwySoouFKr6iVmcypW1RO3bNdbtnGyRM0Jo1DDYQgKCQkJTeJUqBJxUrHb7Kepg1mT8WZmpsUmox8EWBNXtpeItuxaACgAoAKACgAoAKAKDXLTIs7MTx1zcwkC7ElQkYYgc5FJ62S7PhfmN6OtynnkedaP0m5api+6WSHbogEpTg4E3RmQZ/dw3VkS02NkjVc4rc9C1Vs6OCSUxiJB3zlJq3TQSRGplvt4Fho9t1CXFPlM3lXAkDit/NGABJjOZx3CAHpRhlcOwjFzw+IjaBbUpa31tlBUlu4FTeCSm8ZkZyfYRRpdPwXTk/kk/7KtRfx1xS/crtZ20C0JdWlR4qEJxUkBJUorKVJIN4Rlj8YYU5Yk/E4psmliJBWSQ2h+L6uCSAltDgK+DWsqcvDCLpyI2+ijs44GpXyg1uZvTKkN8ZBT8ZSFJBOaVKAUASSkG6cOiqZRwzS01zksPxM5brepPGSbqkkKSoGCFJMgzsxFSkMTaawz2mx2i+2hcnjISrHA4pBxGw0lKyab3ZkdnHkdl6Np6a57afNk9nHkIbQPGPtqO2n1Mns48gRbrvzgRuP5wq2rVzg93k4npozXhgyybabxQlCSQAZOAxnk5KTS2yxx+OESkWl3xGusezR7pzhjybQ74jPWV2aNiMMcsdvvKUlaQkpjEGQcAcMOUVL23Ix5GdZ1yQ86plQLYF5ETN/GMMMDh7aq1asUPc35jdFMfPx8i9fSHUZAmQBvBUQBBO3EViURk7FGPi2WuXZZeSToxlTZDaXUuEJlwHJKjF2IOR42/KvWwodUF72c+Pnj9zP7x2snmOMfyUusWsVoQp1ptlaSlKSXBiEk4kkQRF3AExjOFRZJrwNHQ6Wu3ErHjfGOfoZbwltY/8AsuiNyiB0DCuO8W+TNn8L0fnWiOi02i3OtpecKlKuoSSALqTxiYSM8cTGN0UWyc5pSOKa6tJROdccLLf2PXdI6QLLTZQgFSilKRBhPEUoyBjACI9Irbh+VHznU2cLb8dzBWLTD63nUuQbQm+2skQlSIlspAHFJgckjlNczgprDIlbKpq2vwkvo14jGi9OWiy2tCXHVLZcTKL+OISJExIkXcMYKjXUYpPZeJ0rJT0/FneD3+afmag6wO8KXB8Q5NnK7zjJXLy7YFMulNbeIn3lqWfIv7NpRt1Iu/GkSk5px2/jWTrONTjGS2/s1NNKEoOSZY0+UZCggKACgAoAKAEWsAEkwAJJOwDM0N4WSUm3hHletem+6V4CGxKUyMSmQT0wOise692Sz5G3RQqo48yos6CkhSZHMYjo6ao4mhhpMvdV9Ylt2hNnWbzayQCcSlUEzO0GD+cKthzK5x2N9ouzPJvcI8HE3iUQmFBJJMKVJvRMAgDAU/Gh53M63UwSxFbk4uCY30zxJPAp2cuHiG7Y0VDDMVxbDjWxZp7eCW/gZVu+skWlgtrSIvoWoX8c03Teu45K8bbSjk47GlwwkuJMpdYrM+k3U2Bam0tKuLUUhCeKZvSZmBtxPpmhwklxS8DqFtf5Yvc8+0TaENOoW+guhGPBG7dKsYvSDIGBjeKondlYiOSUpI9Y0TrALRZ+HuXcVC5M5GBjFJSW+BaUOFjrdsdUkKCGgCAcVGcd/FrnYjDOVWl3xGusrs1GxOGRLTblpBKkIgbiSfaKMJnW68S4f0OgrvJQhIhIIlWJBOM8xinJSqb2jsKRduN5EzuNrySeuqrO00/QV4v6he5mvJjrOUdpp+gjF/UMosTYWpVwQR8WV54Yz6KjtKeLPDsdcNvD+bcrl6NsF8DuJgyfjRG3FWOzl27KvrtqslwqBxN31wcnPwHy2y28lKEpSLiyAFG6CMJAJgHGu5aOmFylGKy0yuGstnW+JvGURdLKU3bGVIN2/CCYkFJUARG8TPRU1JOuafluXXzatrccb7Mrdf7hbIvpKkKbNz5ybwViTtkAn92kLcYPReylLtU8bPJ5/aDxY8YhPSY+yqoLMj0FsuGDZoNQmEuWlKjEISpwgnfgB/rPRTWmr7S5vkYfty/u2iUV4vC/2brXC3K4BJQAohxJwMhIKVAlQHzcceea2uFJbnzy+U5JJLfJhiy9ZtIAupRLyMxiglMOAjLGEkdNUxnGTzEadNkdNKuzGYtSWOT2f+jasaKaKS68lC1kqCL4BCAVG6EpOAwMztEbBSd1zzszR0OlUK/eXj4+hn0vYk4BMEmJAw2wSY5q2aYyUFxPJgaiUHY+FYRZ6tWcLc7oXEIPESTGP8s+eB801FuGsE0pp8Rru7xvT01TwjPaPkHd43p6aOEO0fIO7xvT00cIdo+Qd3jenpo4Q7R8g7vG9PTRwh2j5B3wG9PTRwh2j5Gc1t05xe5xELAK1A4hE4pA5YidxrP1tjiuBeZpaCrjfG/IxFsVIvxF4wkcgyistI2CAq0FO3LI1Ylk5E0QFrtLa0IUSglUgEgXQTs+yunhRwctrzPY7DbgW0nI3UXgTEEj2HYeWteqXhB+ODF1C244+GcCP2gEhQuyNl4UW1P8yIo1CeYS8yUu1wlRwwwz27BVd1qxiHiTVU85msJFfoVguICyo4OvkeuWOjAYclIxUpeLHm0tkR7M2pSHkTJDrxg7Rw67w5omiHE5b+GTmzhSyvHBFtujbADPcdnVeJkgJEHl56d1Ea6llx2FtPddbsp4wSkaPs/BlDTKG+RIULpkTKYzpGdtMltHcZUb0/elsSm7K0ABwYwAHxnKO00/QRw39QdyNeST1l0dpp+gMX9REtuiUL+KlKRBBEqM/nGq5Sqb92JZHtMYciykfk1QdiSKAOVqABJgAZk0AYbWzWZSkqbs2AkJUvbjOXR+dltdLsklzO+KNacpeSM04tbrT4cWVFXBROwIVgAN1bSojVZCMfmZTtlbCTl8iDZ7EkNuo2LCdg+atJqy1f5ofucQea5fsek6vaXbcYZ4UgraGBOfFSQPTs9FJ6mmcJ5itmO6a+ucMTkk1z/tGC0y2+VuPFpUFSjeJQMJMbZypN6G5vwPTaf277OhXGPaLKW+E/sVJs7y1gFBTnjGAwjZz+yra9FYpJNHWq9taV1NwlnHlzJ7eiEj5xPKYrZq00KliJ4zWe0btVLNj9FyO+9id/sFWuCwJuWxrhpRDTDTtpYLq2iEtrhJKZISFEE5gEGcdpwrHnRJSfC9jR02uhOOJr3kvqRNJW++vhJWoGJBxCTdzThF3Mb+fGmdPbRD3MrPMRvjq7c2NPBWW7SaRtgfaRyHYPtinbrezjlePkU6HRWaqzhj4LxfIzukdIcKYbas6f7wcKnlc88T2emkaZ8G822z0tnsic1irg28k9yOw5Jg5j4ySAFCnotSWUzEvpspk4WRwy2ZsCFAKSrA8g6Oeu+FFLY53rTv9go4COIO9ad/sFHAHEJ3rTv9go4A4he9ad/sFHAHEWGjtDOEcQLKc8Bs2mBzVl6+uMt47teRqaCco7SWz8wt7gxkxdQLid147fRj6RWTwNGqnkqrSnYDklB60feRXSQHoerVsSxY21NJkkGYgf0kCCd8KMnmqynSdtdGbe0fLnyEdXbwLGPEjWHV5ppLiApxSHkXVpVdUJ2KBgQoHGca3LNO5yUk90ZMNUoRcWtmZ5WqCgeItKiOZJw+lh7avcHjdFMbYt7MsdYHLS8ENWk8G1eAJSOIrESSqTMAzFKQ01deZLOceY3O+c8J+HyNNoDTjDTXBrebSQ49EnCC6spM5QQaxFZg0pJEPQCSu2qfStKge6UKSlQIjui82c8ZF6OarFZ7uPPOTlpOWfkYOx2RLTloKeLKHUDCIBWkDorVuWYQ+bQhU8Sk+SZP0Jp20NOglRcRd4wVtCRnzxA9FZ+t0irknDwY/pb+0g1PxR6RozSDb6AtsjlG0VnlzWCYCKgjcWR+TUgYb/5Gs3knuhPao4GM9gx6y6/sLUEpadkxsTtMeNRws5lS0slXrPrE46S03gAYOyDtHPTNGlna9vr5f+xed0KlmX082U9is6u53ztBbVPOoJ++tKuhU2xSErL3dXJsjMsOn5xCdo4uOXJyU86+KSk/ISVnCnHmOrsy5ERGMz7I9NE6uKUZcghZwxa5llYrS1cTKXwRhgEqBgxneBFVO+OdzS/AdZtw4a9V91/QxpNy+m7xkD++sEnmbBJVUd4x+VDtH/jc5tdtLbks/wDxfUpWrQpGAUYnJWNRGyUfM9Pf7B0V0d44fNMvG213ErU2pIVkSDB5jTFV8bNl4nhPaOg7pZwqXEuf3J+jNEuP3ikcVOZMRO6Sc6X1uolXHEPFnGi06tlmXghLWyhEhYxGw49E81efdk34tm3CmEfyxS/YgW/Symm1LEYRF4bSYGUb6eo9nTn709l/Irfr64vhju/4MjanOEclapOWQAHGygYA41sQqhDZGXK+yUceWc7bCdzjaeT88tW8JSptbohuvFKhjiJic42jlFKyXZy4o+Hma0b3q6nXbvJLMX57eKLfVfSEktk5/FnaR95Hu01GRkzial1hSYvAi8JE7RvqVNPwZw4tDddZILfQ2rr1pBUmENjNxeCfRtJqmy+MC2umU/Ar2XUocJBS4kKUmRkoJURKT6M6iWbYJp4LMdhY4zRfOayISkpYYuExjgFExmTPPS708y7vEDRL1Usy2kcM2FOgAqcBIUV5qkg4iScDNYF03u87sejY0/d8DyrW3Rfcj4QkuFkgcZUEhUmUkgREXfburR0lULE1LxRxqtRZXhpLGDTahMJUld0KupWV5qIi4AnA4TevcvFxpuFfZ2+74Y/kTsudlS4/HP8ABoE8WUKzzB59k1oRfmZklh4GHU7dv5/PTV6ZSyg1qtUuJZGSBj9IwVe2B+6axvaFzjDC8/6NKmvwXL+ygAKTCQIMkzJO+axdmssbeWamy6OFiYLzhxeUlAg4oCyVKIPjQDG4xnTVVePekMxi0nzMzbrI4FKCVmQognA3oVjnvit2VamovlgyY2ODa57HeiGVHhScktLOzOQPvNL6veKXzL9NtJtchvQ9vds6gUkxu/CkNToHHeG6/lD1OtjPaez/AIZtLRrq22hK1tLN4TKQIMGDmazXFjcK+LKTIf8A8jWbyTvQntUcDO+xZiu8KvHHQa1fwyfUhT8Vr6WTtFaO4JYUSDCknoIP3VP4dwJzk/DkVz9pdpiMV48y00zZwbQ6d61K6xn760dNh1JmZe/8jH9D2ccHaUna1PVUDVd+1sGWVb1yRBu06Ki3fZUZwSot+A6zY1XFrCCUJClKOQwEmCcCcMvsrO1XZJ5zvyPT+yNfqMRqksx8ny+5GaWiAUiCrIQAo8gSmSTyClGz1Mm4/mf2NFoXVlDh4W0tqHipMpw3q38xkR7KJWNvBmanXSxw1Md07pUXF2W7MEC9hAukEEAbdlPaLTzTU29jy3tDWVNOHmS9CaXYbYQhYUCmZFwqBJMzgPtqL6LJWNpZOdNraI1pcSTGtJaytKBShmZBEqup9gmphoZ5TbSOrNdW4uKy8/Qzb9pWptTUiFJKThsIjZT8aEpcTZjqD4cJlRqpohhS3Uvusqs6ls4kkq4WSEBCk4Cb8GZB24A0vqvzpQ8cNmnpPhuU1tlI1endSdGsXX3eFQ3KQoBailRUpKUhWMhOJGGOO2KWrttm+HPkMWVVQXFw+fkGtmpFmLCE2dlDR4RBK0gSE/OxOcjAAnOKXV0otttvYbjVHbhSTT8TyC0WW48ptBDgSspSoYhRBgRvNa1cnKKb2Me2KjJpM9LZHB2VizqSAtAKnMBKVEqhGG0BWI2HDZRTD3nPy8iqx7KJO0HrOLESHUAtK+chI4SY+KVnZtHpxqnVqSkn5Gp7O00dRXw1/nXj6EfTetDukELbTLDIuhCE/PzvX1DYAALqc72JMRVNdMrfQeulV7OnHixKXmuX/v8A7gilaiBeIN0BIupSgAAQAAkfbjWlVDgjjJ5/VXq+1zSxn9yXoiyFx5CQJAIUr6KSCfzy0t7Q1Co08pvlscUVudiR6Y9aRGdeInrI4W5txqeTP2uzoWpS0hla4hAcJAHOI/MbK3ardtns+QTrzjK3OtH2ENi84uFEC8UkISTuupwgU471FJR3FVS5N8SHAxw4lEmCQJIxjlgYU5RqW1kU1GjinhFa8pTV4uJgoxE4En5vtjGm+2UlheIr3eUXlvYwukUOFd8AqkYxnMqOXprO12nnPDitkhiqyMU+IVlxYSSUmLycIxIE7M/neyllo5dhJ43yd9quJYexLf0q6+W0rKlJb4wvAQFD4pO889ToqZys99bFl174fE6itwzyfo5ocDaVbbiU9Zf8qT1W8oL5jOn2jJ/Iqe5RvpvAvkm6Zs4U0w2PmtHZtUsmsmWlV8574aZqV6p0Ri8ZyZ3vCrxx0GufwyfUhj8Wh0s3GlEspSsthBCSElXKd1U6V3WWJObx/ZVeqoQb4VkoVupg8YVtW/Da+Rl1/nXqSre8C4SSMQk9KQap0Us0os1K/wAjObJpBtskKWkX0LQJOZIyHLhXGszmDXM703hJPkOWCyl4wjGN0U1OxRRTXXxvfwKzSpdCVoUOCSlUFBMqUoCQSciBIxwGOG2sPUXTm8z2w9kex0OlqhDGnXE2vek+Xml8zR6CsS3GQp9+GcRAIE+MJOQmc5pm6UIz/LmXnyMPT9o4+7PEE3jwzhPmWjWk7JZhdYbSN9xOJ51nP21wqL7HnGCyzV1R2cnL+Sq0rp511JCeIM8JWogbNmHJTdWijB8UnlmVr9ZK2pxh7v8AZTN2kE/+MnkJQroVhTJ5Z7+JodXbM28VBa1txEJ4MuKVMzduZxHtricmh3SUQtb4ng07ehGvIvufTuNp6FQoVS7ZczUhpYR8E3/BjdYrEGn1JAQAQFBKFXgkGRdJ34T6aaqlmJMlhlJoppVmtXdDSG1IUAHW1SMiCFIMGFAgGIjPfIrvo7RbDGn1HZM2r+siVBIRCeMC4FoUpVwEFQTdMScpJwmazpaWyLw/P5mnXqqZZe/0M/rtpJFrs7bTTqQ2tagpvNxV0wmceKCojnwpvR6Vdu42PwWxTrbbHRx1xfz2xgpbBoZizPpSu/8ANvOiDgTmlIAhWESQTu3VoXaO1QbhhvGy8M+pjQ1cG1nY2z2qqCm+y6YPGBVBTdIkAEZnlry0fbl1cuG2C22fkzX7jCazB+P7kfVthxCnLyVBBTiVJlBUlQibwhWBVWrqb4WVxlB+JzoqpwsakiBrEk90LB2QBAAAF0QABgBTOjlmpC+tji1ldFMt4FcHbbimzfBUhSQSlWUGPbujlqIQp1P+OeHFnGp7amHHHKZItOt7yTdUhtcjBQKkTzgSKyL/APwzT2S4oWSS5bP7F1H/AJBbFe9BN/QgNaXcfWUOtIM/FCMFjcEkzen/ANVo0+xadJRwQb23yzl+1bbrcyXjyLzR9paEJWAIOJN67uxbMweY+gVQ6MPKSHFflYbLu0aTTZ0C6tpUjiBsgzy3QITjP86IwbeETKaW7MZpHSkqlwLVJk3ZMcpO089WuyFTw3uU2aLWamrjpW3rj6HNltrJyWRyKFdqal4PJ52+i+mWLoyXqja2XVhZSFOltCSAZUQcD7B01W7ceBoUaG3CbeCk1ksVnaUlLLl9WPCRMDK7HScjVtUpS3kOSr4Ns5KaKuODtOkG0NqbK0hTikACcTEkwKRvy7oIbq2qkM8Knxh007kVwPWx4SkEjBDY9k/fSOkeZ2P5jWoXuwXyH9ElCllJCVYE45wM4rnXqxRU4Sx8jvR8HFwzX7kFhX9A4n+8g+2pltqFjkC3pfqQSimZ/lYvHZoetJvFKt6UexMfdS2i+EXar4hw3Z7xj8im8ZF84NHoG18CogIm8AM4iJx5c65thlZLKp74IGsOhn+F4V0pUleUfN/ukHbG0bZrOjpnOzMtzZt9pdnp411LGPH5vn6fIbaYCRAGA9P21qxiorYwpzcm2zuK6ODh1BjCZ5DHtqGU319pBxGVOqyVeP00JcHSMRXGDLlp7Y+X03NT+jxtBccUkG+lI+Scupuk8a+lWIxAyGyqbc4HvZsVxybW/wBDUWu3Mp+UcswO5Sl2lXVkQaoUJPwTNVyXm1/ZjdI2Y2i0LVZwpxJIN4IuiYE4HBI56cg+GOJFLi5PY5d1dtKRJb6FJJ+2jtoHXYzJmhUJaQp0uAKBMtKKUnizCYOMnPPdWfrJOcuFR/ff/wCGlooqEOJv9tgs2qtkWV2hpMqdWlczg2b4UoBAgYGT6d1VxunXOLx4Dk5u2qUOLaRmtN/2p1MghF1E7yAScP3or1Wjud1Km1jJ5DV0xptcIvODcaluTZEFRHxnAm9jgHFZema+f+3+Fa6ePl/R6D2dxPTxycaS0ulhakgBajxpGAEjnwyq32Vp7Lasrwz4jd+qrr2knnkZW2WhTi1OKzP/AKr0tNSqgomNfa7ZuTR23dQLxxVsG6s6/UStfBDwH9Lpce8/Ld/JEyz25y6LoSgC9JIlSp3zzVxmuEFnOeWf7LZ2OzatYj8/P9ivtWrKVwXHRZ5AUIGMGckHAdIrSq9pWQglwtsz7/ZlfHxNpZ/74Emx2GyMKCw486tOSlQkDlCUpHtJqjU36vUR4OHCO9PRpaJcfFl/Ub0jaQ6q9EbztPKat0tU64YmyvVWQsnmCIgRyZ50yLZIOkNG8IbyVFCt4nHdImqp0Vz3aHNPr76FiD25Pca0U2pp9BtbZeYBN8IxVEGNxziaX7nh5jIfn7Y7StwnDd+fivoz1V7TdjaAurSqAAkNgukADABasBzTUqufIQdlaMlrDpJFocC0NlECCSQVKM5mBns9FMVxcVhsWnJSeUirirDghWuzCbwH8q4aXidJke5UEjtrMrPIEjoSKT0fhJ/Ma1P/ABXyJGiVXVLV+zX91TrH7hGl/OQEW7jFAQs3gMQBGBOBM4bKmcG7oyREZpVOLJIRTTFyPo50OISUkHADDHKlNGmoNfMZ1TTkn8i2Zauj7aeQox1JggjMEEc4Mj7KiUcrBMZcLyTNJaRU8ReAAGQG/aa5hWonU58RCiuysIoAIoAIoA5KBuFAD9kWlKgVoCwPmyQDuyqJJtYR1FpPc0th1rQIStkJSMrmz93ClpUS5jEb1yLFOsNncMXykbJEdJqt1S5FitiyxQw0QV3UmR8bMndjXG62O9vEotLLZbBKVltwj/x4E/SSMD9tTGDm91kiU+BbPBh1WFBJVBlWJIUrEnMnHOtWF04LhRmTrjN8T8SezanEIDaVrSgCAkEgAUjPRUTm5ygm34sYjdZFYTGSKYUUlhIrbb3YRUkHKUAG9EkfnCaUuo93/Gtx2nUy/JN+7/3xOi8tWfF5MCY6c+ml4aGXjJ4Y5drIUpKl5l5vy/YVaiTJJJ3kya0opJYRk2WSslmTyxIqTgIoAIoAIoAIoAIoAIoAIoAQpoAhPM3eauJbI7iQ7G6HLygQeMct8DClNGsQ35jOqa49jq0WrgweItV4XeKAc/TXWpg5pJcyNPNRbb5Fo1Ykp2emmsC2Wd9zp3VOCBGbMhHxUgcwioSS8CW2/EdiuiAigAioAIqQCKACKACKACKACKACKACKAJDFscQkpSsgHMCuHCL3aO1OS8GMHHE10cCRQARQARQARUgEVABFABFSARQARUAEVIBFQARQARQARQARUgEVACKQDgaAGkWRCcEpAGeGGPoqEkvAltsU2ZJwipwRkkUEhQAUAFABQAUAFABQAUAFABQAUAFABQAUAFABQAUAFABQAUAFABQAUAFABQAUAFABQAUAFABQAUAFAB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ISEhUREhISFRUWGBUYFhUVFxUVFhcYGBUXGBYYGBUYHSggGhomHhUXITEhJSkrLi4uFx8zODMtNygtLisBCgoKDg0OGxAQGismICUrLS0tLS0tLS0tLy0tLy0tLS0tLS0tLS0tLS0tLS0tLS0tLS0tLS0tLS0tLS0tLS0tLf/AABEIALQBGAMBEQACEQEDEQH/xAAbAAABBQEBAAAAAAAAAAAAAAAAAQMEBQYCB//EAFAQAAEDAQQEBwoKBgoCAwAAAAECAxEABBIhMQUGQVETImFxkZLSFBUWUlNUgZOhsiQyM0Jyc7HB0fAHNWOCs+EjJTRidIOiwtPiQ/EXRKP/xAAbAQACAwEBAQAAAAAAAAAAAAAABAEDBQIGB//EADYRAAICAQIDBQYGAgIDAQAAAAABAgMRBCESUVITFDFBcQUiM2GR0RUyNIGhsSPBQvAG4fEk/9oADAMBAAIRAxEAPwDSW7T1nZWW1rIUIJAQtUTiMQIonfCDw2L16W2xZihjwpsvjr9W52a571XzLO4X8hfCiy+Ov1bnZo71XzDuF/IPCiy+Ov1bnZo71XzJ/D7+QeFFl8dfq3OzUd6r5h+H38v5Dwosvjr9W52anvNfMjuF/IQ602Xx1+rc7NHea+Ydxu5FpY7Sh1CXEElKsQSCNsZHEZVdGSksoVnBwlwsR90g3UgExJKjAAyGNUajUKlLbLZbRR2re+EhvhXP2PXpX8QfQMdzh1oOFc/Y9ej8QfQT3OHWhOGc/Y9ej8QfQHc4daDhnP2PXo/EH0B3OHWjkvu7mPWfyo/EH0MO5w6xDaXfFY9b/Kj8QfQyO5Q60cm1PeKx63/rR+IPoZPco9aE7re8Rj1v/Wj8QfSHco9Yndj3iWf13/Wj8QfSHco9Yndr3iMet/60fiD6Q7lHrDu53xWPW/yo/EH0B3KPWg7vc8Vn1n8qPxB9DJ7jHrQvd69zPrKPxF9DDuMetC98FbmuvUfiD6GHcY9aEOkVfsuuKPxB9DDuEetCd8lfsuuKPxF9DJ7hHrQd8lfsuuKPxF9DDuEetD1lt95QSoDHIpN4YZg0zptUrm44w0L6jSupKWcp7Et91KEqWowlIJJxMAYnKmm0lli0YuTwioGtNl8dfq3OzVHea+Y33G/kL4UWXx1+rc7NHeq+Ydwv5B4UWXx1+rc7NHeq+Yfh9/IPCiy+Ov1bnZo71XzD8Pv5fyHhRZfHX6tzs0d6r5h3C/p/kPCmy+Ov1bnZo7zXzDuF/IcsusVmcWltC1FSyQkFCxkCcyIGANdRvhJ4TOLNJbWuKS8CLY9HtP6UdbeQFp4KYM5jghOHOarhBSukmvIunbOvSxcHjc0w1QsXkE9K/wAaZ7GvpQktVe/+bFVqlYTAFnThtlcnnxoVFa8Yo7esveymx1Gp9hAk2dMDlXj7a4dNb2US2OquSy5sYVqnYlGe50gbgV/jVnd60scKKu+XyeeJ4ORqhYlHBgAcil/jR2FUVvFELV3ye02Veu+gLHZ7ItTTKQ5KIUCo3ZWmczukUvbRHs5SSxge0+qm7Ywcm8iarj4K1zH31V1R8NCur+NL1G9YB/RWn/Dn/dS+r+JX6/YK/g2+n3PK4G6nDACBuoICBuoDcIG6gNwgbqA3CBuoDcIG6gNwgbqA3CBuoDcIG6gncIG6gjcIFABAoAIFABAoJCBQQEUBg32pw/orP9J77TSVX6qfp9jer/Qw9fuaHTo+DPfVr+w01d8OXoGm+LH1GtVNW7I7ZGnHGUqWoGTKhPGO41FNNbhFuK8DvVam2N0kpPCZcJ1RsIxNnTyCV4+3KrHRW9uFFS1dy3c2IjVCxEzwCeaV/jUumrpRMdVqH/zY49qpYUiO50FR5V4e2uY6eDecFk9bdFY4nkYOqViSMWEk/SX+Nd93qb/Kivvl6W82d2fUyxZqYEfSX+Odczqq8FFHdeov8XNmO0jZWmtKtIZQEIEcUTncdk40rZWq74pcvuOxuduknJ8/sWehf1s79T/xVbV8eXoK3/pIepuCdlOYM47QN+Vcvcsil5ja13jyCuksESlxP5HBM4DKuvDc58dkPLWGxAz+yuEnNlrkq1t4mS17BNjcO4t/xE1GqwqZI60GXqIsa1VHwRrmPvqpaj4aLtV8aXqM6yfJWn/Dq/3Uvq/iV+v2Cr4Nvp9zycGmzCwLNAYCaAwE0BgJoDATQGAmgMBNAYCaAwE0BgJoDATQGAmgMBNAYCaAwE0BgJoDB6DqT8ix9J73jSdX6qfov9G5D9FD1+5otPD4M99Wv3TTV3w5ehGm+LH1Juo5+BM8yveNWUfCj6Fer/UT9S9GNW+BQt2OKcujl+yoSyyxy4VsMTGJzrvx2K/DdnTLcmTUSeNkdQjl5ZxarRPFGQrquGN2RZZnZeB55pdMaXanck//AJu0hqXnUx9PuaemWNFL1+xP0R+t3fqf+Kuqfjy9Cu/9JD1NuKbM9CLVOGypSwDeThR2CuseZznyQ4FBA5dlcY4mWL3ERTKjj6au8EU7ye5R69IJsThGSS3/ABEj76V1TSqkP6BZviMaqD4IzzH31VRR8NHWq+NL1GNaPkbR/h1ffS+r/PX6/Ymn4Vvp9zyMGmjEwLNAYCaAwE0BgJoDATQGBJoDAs0BgJoDATQGBJoDAs0BgJoDATQGAmgMBNAYEmgMHouovyLHO97xpSr9VP0X+jaj+ih6v/ZpdPj4M99Wv3TTV3w5ehzpvix9STqP/YmeZXvGraPhR9CvV/qJ+pfXoq3GSnOBudprr5HPzYITeNDeAiuJiWh75oy+2iEPNkzntwoaQIx6B99dvc4ivMwummyNMMztCT/odrM1DT1MccvubFCa0Us8/sTNF/rd36n/AIq7p+PL0KtR+kh6mzJp0zBCanAZFSYxqPE6WIrIypRJqxLCOG8scabnAZVxJ43LIRzsiu/SAAnR7w2ng/R/SopHUNyg2amkSjZFFZqmPgbPMffVU0fDRRqvjS9SNrb8haPqF/fS2r/PX6nVHwrfT7njwNNGPgWagjATQGAmgMBNAYCaAwE1IYCaAwE1AYCaAwE0BgJoDATQGAmgMBNAYCakMBNQGD0nUD5Fjne9+laf1U/T7Gwv0cPV/wCzT6wD4K/9Wv3TTV3w5ehzpvix9TvUg/AmeZXvGrtOv8UfQp1fx5+peTVwuc51PgR4sVxyBAojHO7OpSwsIaSNtdtnCRMsrE8Y1TOeNkM1V53ZgtZlTppjkSkf6HqzZr/9Ef8AvM1U86SXr9jvR/63d+p+5qmKPjy9BTUfpYepsiaewZmTkGpBHClTUpYIbydoRsqGzuMck9pISOWl5PiG4LhRm/0h42F3nb/iIqq/aqRfpt7okTVEfA2fon31VxR8NHGq+LL1IuuP9ntH1C6W1f56/U6o+Fb6fc8aBpoysBNAYCagMBNAYCaAwE0BgJoDATQGAmgMBNAYCaAwE0BgJoAJoDATQGAmgMBNAYPTv0d/IM873v0rT+ql6fY1X+kh6v8A2ajWIfBX/ql+6abu+HL0K9P8WPqJqSfgTXMr3jTGn+FH0KdX8efqXZNXIWEKqnAZwcCpISySLO1JxqucsF9cMkxStgqlIYbxsjzfTo/rpnmT7j1KXfqI+n3Ha/0kvX7D9i/XDv1P3NVbR8eXoLaj9LD1NeTT5mHBNdYBs6QmobJiiYymKpk8jMFgcGNc+BZ4lD+kMRo97/Ln1qKWv3rY1pliyJC1PHwNn6J99VTR8NFGq+LL1Ieu39nf+ocpXWfnr9SzT/Ds9PueJpXTBnOJ3eoyc4CaAwF6gMBeoDAXqAwF6gMBeoDAXqAwF6gMBeoDAXqAwF6gMBeoDAXqAwF6gMHKl0EqJ6p+jX5Bn/O/iUtR+ql6fY0pfpIer/2arWMfBX/ql+6acu+HL0KtP8WPqMakn4E1zK940xp/hR9CjV/Hn6l2TV+BY5qSPEeabriTLoxJYOwVSMLY7QnfUNnSR55rF+u2Pop9x6kbP1Ef+8x5fpZev2OrL+uXfqfuapjT/Hl6Cmo/TR9TWk1oGYKlNQ2dJEhtNVtl0UPpFcNlqQ8gVw2WpGe/SOP6ue/yv4qKXv8AhsYo+IiJqaPgTH0T76q6o+GijU/Fl6kHXsRZn/qHKV1n56/X7Fmn+HZ6fc8MmrxHABVAYOg5QRwihygOEW+N9BHCLeoDATQRgJoDATQGAmgMBNAYCaCcBeoDAl8b6A4ROEoJ4TkroJ4RJoyGD1z9F4mzs/538Sl6P1MvT7D0/wBLH1+5rNZR8EtH1Tnumm7vhy9Cqj4sfUh6kn4E1zK9401p/hR9BbV/Hn6l3V4v4jiEVy2dxiSECq2y+KH0JqtssSHkiuGWJHnGsI/rxj6CfcfpSf6iPp9xtfppev2Ilu0m3Z9LurdJA4JIwBOJS3GXMeirKrYV3ScttimymdunioLO5bDXWx+Orqq/Cm3rKer+BNaC/p/keRrvYvKK6i/wrh6unq/gsWiu6f5Hka9WHyquovs1w9VVz/gsWkt5DqdfLB5U+rc7Nc95r5li0tvIdTr9o/yx9W72a4eor5nS09nIptdtcbE/YnWmnipauDgXHBMOIJxKYGANVW3QlFpMuqqnGSbLPUsfAWPon31VfR+RCeoX+RkTXhhS2HG0CVracSlOGJMQMaU1slGVbfMu0sHKE0uR4/4IW/zZfWb7VHequZT3S7p/oPBC3+bL6zfao71VzDulvT/QeCNv82V1m+1R3qrmHdLun+hPBG3+bL6zfao71VzDul3T/QeCNu82X1m+1R3qrqDul3T/AEHglbvNl9ZvtUd6q6g7pd0/0HgnbvN19ZvtUd6q5h3S7p/oPBS3ebr6zfao71V1B3O3p/oPBW3ebr6yO1R3qrqDudvT/QngrbvN19ZHao71V1B3O3p/oPBW3ebr6yO1R3qrqDud3T/QeClu83X1kdqjvVXUHdLun+hPBS3ebr6zfao71V1B3S7p/oPBS3ebr6yO1R3qrqJ7pd0/0HgpbvN19ZvtUd6q6g7pd0/0HgpbvN19ZHao71V1B3S7p/oXwUt3m6+sjtUd6q5kd0u6f6PTf0b2NbTTbTqSlaQ6SkwSJcBGXIa5001PUSa5F91coaeKlz+5p9aB8DtH1Tnumnbvhy9Bej4kfUyerGtVmZsrba1kKAM8VW0k7qtp1VMa4pvdI51GjunZKUVs2W6NdbF5RXUX+FdvWU9X8HC0N3L+R9OvFh8orqL/AArh6urq/gsWjt5fyOp17sHlT1HOzXD1VXMsWlt5DqdfdH+WPq3OzXL1NfM7Wms5Dqdf9HeXPq3ezXD1FfM7WnnyMha9LM2rTVncYXeTdAm6pOIQ9OCgDtFU8SldFoslFxokmbe1aEsrqityzMLUYlS20KUYECSRNNuEX4oSU5JYTYz4NWLzOy+pa7NR2cOSJ7WfUw8GrF5nZfUtdmjs4dKDtbOpi+DVi8zsvqWuzR2cOlB2tnUw8GrF5nZfUtdmjs4dKDtbOph4NWLzOy+pb7NHZw6UHaz6mHg1YvM7L6lvs0dnDkg7WfU/qWDLCUJCEJSlKQAlKQAkAZAAYAV2ttjh5e7GrVZ0qIvJBjeAaiUIz/MskKUov3XgY7gb8mjqiuOwq6V9Ce2t6n9Rq02dhtJWtLaUjMlI/CuZ10QXFKKS9CyuV9kuGDbfqUdo0uzJDdnSqMAogBJxziJisq72hpotqNaf0wa9XszUSSc7GvlvkZa0wkE37M3dkRcAkb888J3VXX7Rpb9+tYLbPZdvD7lrz8y50c9ZXwLgbnHiEJCxGcprVpemtWYpfQyL69VQ2pt+udvqTe97Xk0dUVd2FXSvoL9tb1P6h3va8mjqpo7CrpX0Dtrep/UO9zXk0dVNHYVdK+gdtb1P6id7mvJN9VNHd6ulfQO3t6n9Q72teSb6qaO71dK+gdvb1P6h3ta8k31U0d3q6V9A7e3qf1Dva15Jvqpo7vV0r6B29vU/qHe1ryTfVTR3erpX0Dt7ep/UO9zXkm+qmju9XSvoHb29T+od7WvJN9VNHd6ulfQO3t6n9Q72teSR1U0dhV0r6B29vU/qHe5ryTfVTR3erpX0Dt7ep/Ues1kQgylCU8wA+yuo1wh+VJHMpzn+Ztkh5hK0lC0pUlQIUlQBSQcCCDgRXXiSsrdFd4NWLzOy+pa7NcdnDkjvtbOpi+DVi8zsvqWuzR2cOSDtZ9T+oeDVi8zsvqWuzR2UOlB2tnUw8GrF5nZfUtdmjs4dKDtbOph4NWLzOy+pa7NHZw6UHa2dTE8GrF5nZfUtdmjs4ckHaz6mPWXQdlaUFt2ZhCxMKQ0hKhOBggTUqEV4Ihzm9m2Wd2pIC7QRgLtBIXaAwF2gjBGtVsQ3mQVbEAi8fR99LanWVaeDlN+Hl5l9Onna0kv38irctrivnXRuTH2kT0RXldR7b1Nj9x8K/n+TXr0FMVussRNpcGS1emCPaPsqmv2xq4PPHn1S/wBYO5aKh7cJJsD6lOELMyMIm6I5MYzra9k+0rNVbJT5LHJY8fqIa3SwrgnHn+5YLSACTkASeYVvt4M1Ry8HnmkdLF9SlFai1e4iMhHzSU7+ffXltZqp3TaT909do9FGiC91cXmyu7qOUjmpPhH+EYVbonjZYZ7a67Nk8I9oS2p7rs+IxcSBjvwxjHbHsMCnNEuG6L+Ypr4Z0018j1fg69QeLwHB0ZDAcHRkMBwdGQwHB0ZDAcHRkMBwdGQwHB0ZDAcHQGCj04+cUJnljPm+zp5DXnfaWqnKbri9ka2joilxNbmTatVrS8O5lAIzVelaTsIu4c8gilNLrJU75bfLyNWVOlnViyPvc/D+TYaGefuf00LPjIAT/pk9M1p6f2pJ/EW3yMjU6Stv/Ft6lsyQrEGfuO4jZWtXbGyPFFmdKtxeGNaRt7TCCt1QSB6VHEDBIxOYyrqUlFZZ1XVKx4iZZzXJcyllF3xVKN4jlUMAfQaWep38DVXspcO8tywY1xs5UApLiAY4ygkgHlgkgctWRvixefs22MW1g0d2rjPwF2ggLtBIXaCMBdoDB1QSFABQAUARdJPFDainPAA7iohM+iZ9FKa/UOjTysXivAv01assUWZeyC84tWxPFG0zmok7STXgrZSlvJ5b3bPTySjBRQ4/bEp5ThgMSBtNFdM7PyohQfmcIs7rgLl4BMExkRdkpE8+fNWtT7LTSciJWwjt5lvq7YFJHCOElWKQMRAB3HbPsrc9maCNCc/NmN7R1KslwR8P9lhpNhTjS0IWUKUkhKhmD+cPTWlbFyg4p7iVEoxsUpLKyeMptgAiDORTnBmK8s63nB7hYaz5Gh0FoZpdn4Z0SVXsCohKReInMQRGc03XUmvDcSvvcZYT2RqrLo9gNpcQ20CEQlQCTGEYKnEcs4jbTSrWPAz5XyfnsQ7JooPWth9BQENJKytBSeEUowkAjMXcZ5ei2ijNifIq1Gqxp5R6v6NjWmYYUAFABQAUEhQAUEBQA1aHLqSfzjhS+qtdVTki2mHHPDMPp21qSk4/KqKJ27SqPRI/eryrcpNyZuQilhI60UcQACCN2ZP3VVTFzlhHc9kaGzrcQMET8af9v860I0zj4C8lFjei7UVWlQxTKBKTvBwPOOMKZ9nTlG9xfmv5QvrK/wDGnyZmf0gWpZtKGiglITebIEkyOOZzzAEcgrT1DecDHsxQjW5Z38ysYfEReAzwOGXJSrNPx8Dl4DIgEHfQiTnQulnLO+3cUq6pxCFIklKkqUEkEbxMg5yN00xXJpiurohOt5Xh5nrdOnmQoAKACgCse0kDgkxy7f5VlXa/i2gaFWkxvMaFoHjHpNKdvPqYx2UeR0H+U0dtPmw7OPI6CzvPTU9rPmzns48hjSJPBk7rp6FAn2UtrHKymSbLqIxViwjNurWham04cIZBPLh+eesWmtWtfQ2FwuPE/IuNE2UBn4sLKYO+eevS6epRgttxDUWNy2ew7ogvKZVw7aW1SsBIIIujAKwwExMbNsmTTUuHPuiFSm4Yn4k/V6yqaZS2pxThE8dQAJGGBA3ZeinqZOUcszroKD4ULprTLVlRwjqo2JAxUo7gNtcajUKpfMv0Wit1U+GCMfbNWzdZ0hYmiFEpdNnVjN4lUglWGBHFGWzKk7NK2lZBb8jVr13DOWmvlstuL0LNvRvD2ZVntKFNKcQoKRKZhQIJBBMzPPjjXEYShvJYZzZbCxtQeUWKLIjgwySoouFKr6iVmcypW1RO3bNdbtnGyRM0Jo1DDYQgKCQkJTeJUqBJxUrHb7Kepg1mT8WZmpsUmox8EWBNXtpeItuxaACgAoAKACgAoAKAKDXLTIs7MTx1zcwkC7ElQkYYgc5FJ62S7PhfmN6OtynnkedaP0m5api+6WSHbogEpTg4E3RmQZ/dw3VkS02NkjVc4rc9C1Vs6OCSUxiJB3zlJq3TQSRGplvt4Fho9t1CXFPlM3lXAkDit/NGABJjOZx3CAHpRhlcOwjFzw+IjaBbUpa31tlBUlu4FTeCSm8ZkZyfYRRpdPwXTk/kk/7KtRfx1xS/crtZ20C0JdWlR4qEJxUkBJUorKVJIN4Rlj8YYU5Yk/E4psmliJBWSQ2h+L6uCSAltDgK+DWsqcvDCLpyI2+ijs44GpXyg1uZvTKkN8ZBT8ZSFJBOaVKAUASSkG6cOiqZRwzS01zksPxM5brepPGSbqkkKSoGCFJMgzsxFSkMTaawz2mx2i+2hcnjISrHA4pBxGw0lKyab3ZkdnHkdl6Np6a57afNk9nHkIbQPGPtqO2n1Mns48gRbrvzgRuP5wq2rVzg93k4npozXhgyybabxQlCSQAZOAxnk5KTS2yxx+OESkWl3xGusezR7pzhjybQ74jPWV2aNiMMcsdvvKUlaQkpjEGQcAcMOUVL23Ix5GdZ1yQ86plQLYF5ETN/GMMMDh7aq1asUPc35jdFMfPx8i9fSHUZAmQBvBUQBBO3EViURk7FGPi2WuXZZeSToxlTZDaXUuEJlwHJKjF2IOR42/KvWwodUF72c+Pnj9zP7x2snmOMfyUusWsVoQp1ptlaSlKSXBiEk4kkQRF3AExjOFRZJrwNHQ6Wu3ErHjfGOfoZbwltY/8AsuiNyiB0DCuO8W+TNn8L0fnWiOi02i3OtpecKlKuoSSALqTxiYSM8cTGN0UWyc5pSOKa6tJROdccLLf2PXdI6QLLTZQgFSilKRBhPEUoyBjACI9Irbh+VHznU2cLb8dzBWLTD63nUuQbQm+2skQlSIlspAHFJgckjlNczgprDIlbKpq2vwkvo14jGi9OWiy2tCXHVLZcTKL+OISJExIkXcMYKjXUYpPZeJ0rJT0/FneD3+afmag6wO8KXB8Q5NnK7zjJXLy7YFMulNbeIn3lqWfIv7NpRt1Iu/GkSk5px2/jWTrONTjGS2/s1NNKEoOSZY0+UZCggKACgAoAKAEWsAEkwAJJOwDM0N4WSUm3hHletem+6V4CGxKUyMSmQT0wOise692Sz5G3RQqo48yos6CkhSZHMYjo6ao4mhhpMvdV9Ylt2hNnWbzayQCcSlUEzO0GD+cKthzK5x2N9ouzPJvcI8HE3iUQmFBJJMKVJvRMAgDAU/Gh53M63UwSxFbk4uCY30zxJPAp2cuHiG7Y0VDDMVxbDjWxZp7eCW/gZVu+skWlgtrSIvoWoX8c03Teu45K8bbSjk47GlwwkuJMpdYrM+k3U2Bam0tKuLUUhCeKZvSZmBtxPpmhwklxS8DqFtf5Yvc8+0TaENOoW+guhGPBG7dKsYvSDIGBjeKondlYiOSUpI9Y0TrALRZ+HuXcVC5M5GBjFJSW+BaUOFjrdsdUkKCGgCAcVGcd/FrnYjDOVWl3xGusrs1GxOGRLTblpBKkIgbiSfaKMJnW68S4f0OgrvJQhIhIIlWJBOM8xinJSqb2jsKRduN5EzuNrySeuqrO00/QV4v6he5mvJjrOUdpp+gjF/UMosTYWpVwQR8WV54Yz6KjtKeLPDsdcNvD+bcrl6NsF8DuJgyfjRG3FWOzl27KvrtqslwqBxN31wcnPwHy2y28lKEpSLiyAFG6CMJAJgHGu5aOmFylGKy0yuGstnW+JvGURdLKU3bGVIN2/CCYkFJUARG8TPRU1JOuafluXXzatrccb7Mrdf7hbIvpKkKbNz5ybwViTtkAn92kLcYPReylLtU8bPJ5/aDxY8YhPSY+yqoLMj0FsuGDZoNQmEuWlKjEISpwgnfgB/rPRTWmr7S5vkYfty/u2iUV4vC/2brXC3K4BJQAohxJwMhIKVAlQHzcceea2uFJbnzy+U5JJLfJhiy9ZtIAupRLyMxiglMOAjLGEkdNUxnGTzEadNkdNKuzGYtSWOT2f+jasaKaKS68lC1kqCL4BCAVG6EpOAwMztEbBSd1zzszR0OlUK/eXj4+hn0vYk4BMEmJAw2wSY5q2aYyUFxPJgaiUHY+FYRZ6tWcLc7oXEIPESTGP8s+eB801FuGsE0pp8Rru7xvT01TwjPaPkHd43p6aOEO0fIO7xvT00cIdo+Qd3jenpo4Q7R8g7vG9PTRwh2j5B3wG9PTRwh2j5Gc1t05xe5xELAK1A4hE4pA5YidxrP1tjiuBeZpaCrjfG/IxFsVIvxF4wkcgyistI2CAq0FO3LI1Ylk5E0QFrtLa0IUSglUgEgXQTs+yunhRwctrzPY7DbgW0nI3UXgTEEj2HYeWteqXhB+ODF1C244+GcCP2gEhQuyNl4UW1P8yIo1CeYS8yUu1wlRwwwz27BVd1qxiHiTVU85msJFfoVguICyo4OvkeuWOjAYclIxUpeLHm0tkR7M2pSHkTJDrxg7Rw67w5omiHE5b+GTmzhSyvHBFtujbADPcdnVeJkgJEHl56d1Ea6llx2FtPddbsp4wSkaPs/BlDTKG+RIULpkTKYzpGdtMltHcZUb0/elsSm7K0ABwYwAHxnKO00/QRw39QdyNeST1l0dpp+gMX9REtuiUL+KlKRBBEqM/nGq5Sqb92JZHtMYciykfk1QdiSKAOVqABJgAZk0AYbWzWZSkqbs2AkJUvbjOXR+dltdLsklzO+KNacpeSM04tbrT4cWVFXBROwIVgAN1bSojVZCMfmZTtlbCTl8iDZ7EkNuo2LCdg+atJqy1f5ofucQea5fsek6vaXbcYZ4UgraGBOfFSQPTs9FJ6mmcJ5itmO6a+ucMTkk1z/tGC0y2+VuPFpUFSjeJQMJMbZypN6G5vwPTaf277OhXGPaLKW+E/sVJs7y1gFBTnjGAwjZz+yra9FYpJNHWq9taV1NwlnHlzJ7eiEj5xPKYrZq00KliJ4zWe0btVLNj9FyO+9id/sFWuCwJuWxrhpRDTDTtpYLq2iEtrhJKZISFEE5gEGcdpwrHnRJSfC9jR02uhOOJr3kvqRNJW++vhJWoGJBxCTdzThF3Mb+fGmdPbRD3MrPMRvjq7c2NPBWW7SaRtgfaRyHYPtinbrezjlePkU6HRWaqzhj4LxfIzukdIcKYbas6f7wcKnlc88T2emkaZ8G822z0tnsic1irg28k9yOw5Jg5j4ySAFCnotSWUzEvpspk4WRwy2ZsCFAKSrA8g6Oeu+FFLY53rTv9go4COIO9ad/sFHAHEJ3rTv9go4A4he9ad/sFHAHEWGjtDOEcQLKc8Bs2mBzVl6+uMt47teRqaCco7SWz8wt7gxkxdQLid147fRj6RWTwNGqnkqrSnYDklB60feRXSQHoerVsSxY21NJkkGYgf0kCCd8KMnmqynSdtdGbe0fLnyEdXbwLGPEjWHV5ppLiApxSHkXVpVdUJ2KBgQoHGca3LNO5yUk90ZMNUoRcWtmZ5WqCgeItKiOZJw+lh7avcHjdFMbYt7MsdYHLS8ENWk8G1eAJSOIrESSqTMAzFKQ01deZLOceY3O+c8J+HyNNoDTjDTXBrebSQ49EnCC6spM5QQaxFZg0pJEPQCSu2qfStKge6UKSlQIjui82c8ZF6OarFZ7uPPOTlpOWfkYOx2RLTloKeLKHUDCIBWkDorVuWYQ+bQhU8Sk+SZP0Jp20NOglRcRd4wVtCRnzxA9FZ+t0irknDwY/pb+0g1PxR6RozSDb6AtsjlG0VnlzWCYCKgjcWR+TUgYb/5Gs3knuhPao4GM9gx6y6/sLUEpadkxsTtMeNRws5lS0slXrPrE46S03gAYOyDtHPTNGlna9vr5f+xed0KlmX082U9is6u53ztBbVPOoJ++tKuhU2xSErL3dXJsjMsOn5xCdo4uOXJyU86+KSk/ISVnCnHmOrsy5ERGMz7I9NE6uKUZcghZwxa5llYrS1cTKXwRhgEqBgxneBFVO+OdzS/AdZtw4a9V91/QxpNy+m7xkD++sEnmbBJVUd4x+VDtH/jc5tdtLbks/wDxfUpWrQpGAUYnJWNRGyUfM9Pf7B0V0d44fNMvG213ErU2pIVkSDB5jTFV8bNl4nhPaOg7pZwqXEuf3J+jNEuP3ikcVOZMRO6Sc6X1uolXHEPFnGi06tlmXghLWyhEhYxGw49E81efdk34tm3CmEfyxS/YgW/Symm1LEYRF4bSYGUb6eo9nTn709l/Irfr64vhju/4MjanOEclapOWQAHGygYA41sQqhDZGXK+yUceWc7bCdzjaeT88tW8JSptbohuvFKhjiJic42jlFKyXZy4o+Hma0b3q6nXbvJLMX57eKLfVfSEktk5/FnaR95Hu01GRkzial1hSYvAi8JE7RvqVNPwZw4tDddZILfQ2rr1pBUmENjNxeCfRtJqmy+MC2umU/Ar2XUocJBS4kKUmRkoJURKT6M6iWbYJp4LMdhY4zRfOayISkpYYuExjgFExmTPPS708y7vEDRL1Usy2kcM2FOgAqcBIUV5qkg4iScDNYF03u87sejY0/d8DyrW3Rfcj4QkuFkgcZUEhUmUkgREXfburR0lULE1LxRxqtRZXhpLGDTahMJUld0KupWV5qIi4AnA4TevcvFxpuFfZ2+74Y/kTsudlS4/HP8ABoE8WUKzzB59k1oRfmZklh4GHU7dv5/PTV6ZSyg1qtUuJZGSBj9IwVe2B+6axvaFzjDC8/6NKmvwXL+ygAKTCQIMkzJO+axdmssbeWamy6OFiYLzhxeUlAg4oCyVKIPjQDG4xnTVVePekMxi0nzMzbrI4FKCVmQognA3oVjnvit2VamovlgyY2ODa57HeiGVHhScktLOzOQPvNL6veKXzL9NtJtchvQ9vds6gUkxu/CkNToHHeG6/lD1OtjPaez/AIZtLRrq22hK1tLN4TKQIMGDmazXFjcK+LKTIf8A8jWbyTvQntUcDO+xZiu8KvHHQa1fwyfUhT8Vr6WTtFaO4JYUSDCknoIP3VP4dwJzk/DkVz9pdpiMV48y00zZwbQ6d61K6xn760dNh1JmZe/8jH9D2ccHaUna1PVUDVd+1sGWVb1yRBu06Ki3fZUZwSot+A6zY1XFrCCUJClKOQwEmCcCcMvsrO1XZJ5zvyPT+yNfqMRqksx8ny+5GaWiAUiCrIQAo8gSmSTyClGz1Mm4/mf2NFoXVlDh4W0tqHipMpw3q38xkR7KJWNvBmanXSxw1Md07pUXF2W7MEC9hAukEEAbdlPaLTzTU29jy3tDWVNOHmS9CaXYbYQhYUCmZFwqBJMzgPtqL6LJWNpZOdNraI1pcSTGtJaytKBShmZBEqup9gmphoZ5TbSOrNdW4uKy8/Qzb9pWptTUiFJKThsIjZT8aEpcTZjqD4cJlRqpohhS3Uvusqs6ls4kkq4WSEBCk4Cb8GZB24A0vqvzpQ8cNmnpPhuU1tlI1endSdGsXX3eFQ3KQoBailRUpKUhWMhOJGGOO2KWrttm+HPkMWVVQXFw+fkGtmpFmLCE2dlDR4RBK0gSE/OxOcjAAnOKXV0otttvYbjVHbhSTT8TyC0WW48ptBDgSspSoYhRBgRvNa1cnKKb2Me2KjJpM9LZHB2VizqSAtAKnMBKVEqhGG0BWI2HDZRTD3nPy8iqx7KJO0HrOLESHUAtK+chI4SY+KVnZtHpxqnVqSkn5Gp7O00dRXw1/nXj6EfTetDukELbTLDIuhCE/PzvX1DYAALqc72JMRVNdMrfQeulV7OnHixKXmuX/v8A7gilaiBeIN0BIupSgAAQAAkfbjWlVDgjjJ5/VXq+1zSxn9yXoiyFx5CQJAIUr6KSCfzy0t7Q1Co08pvlscUVudiR6Y9aRGdeInrI4W5txqeTP2uzoWpS0hla4hAcJAHOI/MbK3ardtns+QTrzjK3OtH2ENi84uFEC8UkISTuupwgU471FJR3FVS5N8SHAxw4lEmCQJIxjlgYU5RqW1kU1GjinhFa8pTV4uJgoxE4En5vtjGm+2UlheIr3eUXlvYwukUOFd8AqkYxnMqOXprO12nnPDitkhiqyMU+IVlxYSSUmLycIxIE7M/neyllo5dhJ43yd9quJYexLf0q6+W0rKlJb4wvAQFD4pO889ToqZys99bFl174fE6itwzyfo5ocDaVbbiU9Zf8qT1W8oL5jOn2jJ/Iqe5RvpvAvkm6Zs4U0w2PmtHZtUsmsmWlV8574aZqV6p0Ri8ZyZ3vCrxx0GufwyfUhj8Wh0s3GlEspSsthBCSElXKd1U6V3WWJObx/ZVeqoQb4VkoVupg8YVtW/Da+Rl1/nXqSre8C4SSMQk9KQap0Us0os1K/wAjObJpBtskKWkX0LQJOZIyHLhXGszmDXM703hJPkOWCyl4wjGN0U1OxRRTXXxvfwKzSpdCVoUOCSlUFBMqUoCQSciBIxwGOG2sPUXTm8z2w9kex0OlqhDGnXE2vek+Xml8zR6CsS3GQp9+GcRAIE+MJOQmc5pm6UIz/LmXnyMPT9o4+7PEE3jwzhPmWjWk7JZhdYbSN9xOJ51nP21wqL7HnGCyzV1R2cnL+Sq0rp511JCeIM8JWogbNmHJTdWijB8UnlmVr9ZK2pxh7v8AZTN2kE/+MnkJQroVhTJ5Z7+JodXbM28VBa1txEJ4MuKVMzduZxHtricmh3SUQtb4ng07ehGvIvufTuNp6FQoVS7ZczUhpYR8E3/BjdYrEGn1JAQAQFBKFXgkGRdJ34T6aaqlmJMlhlJoppVmtXdDSG1IUAHW1SMiCFIMGFAgGIjPfIrvo7RbDGn1HZM2r+siVBIRCeMC4FoUpVwEFQTdMScpJwmazpaWyLw/P5mnXqqZZe/0M/rtpJFrs7bTTqQ2tagpvNxV0wmceKCojnwpvR6Vdu42PwWxTrbbHRx1xfz2xgpbBoZizPpSu/8ANvOiDgTmlIAhWESQTu3VoXaO1QbhhvGy8M+pjQ1cG1nY2z2qqCm+y6YPGBVBTdIkAEZnlry0fbl1cuG2C22fkzX7jCazB+P7kfVthxCnLyVBBTiVJlBUlQibwhWBVWrqb4WVxlB+JzoqpwsakiBrEk90LB2QBAAAF0QABgBTOjlmpC+tji1ldFMt4FcHbbimzfBUhSQSlWUGPbujlqIQp1P+OeHFnGp7amHHHKZItOt7yTdUhtcjBQKkTzgSKyL/APwzT2S4oWSS5bP7F1H/AJBbFe9BN/QgNaXcfWUOtIM/FCMFjcEkzen/ANVo0+xadJRwQb23yzl+1bbrcyXjyLzR9paEJWAIOJN67uxbMweY+gVQ6MPKSHFflYbLu0aTTZ0C6tpUjiBsgzy3QITjP86IwbeETKaW7MZpHSkqlwLVJk3ZMcpO089WuyFTw3uU2aLWamrjpW3rj6HNltrJyWRyKFdqal4PJ52+i+mWLoyXqja2XVhZSFOltCSAZUQcD7B01W7ceBoUaG3CbeCk1ksVnaUlLLl9WPCRMDK7HScjVtUpS3kOSr4Ns5KaKuODtOkG0NqbK0hTikACcTEkwKRvy7oIbq2qkM8Knxh007kVwPWx4SkEjBDY9k/fSOkeZ2P5jWoXuwXyH9ElCllJCVYE45wM4rnXqxRU4Sx8jvR8HFwzX7kFhX9A4n+8g+2pltqFjkC3pfqQSimZ/lYvHZoetJvFKt6UexMfdS2i+EXar4hw3Z7xj8im8ZF84NHoG18CogIm8AM4iJx5c65thlZLKp74IGsOhn+F4V0pUleUfN/ukHbG0bZrOjpnOzMtzZt9pdnp411LGPH5vn6fIbaYCRAGA9P21qxiorYwpzcm2zuK6ODh1BjCZ5DHtqGU319pBxGVOqyVeP00JcHSMRXGDLlp7Y+X03NT+jxtBccUkG+lI+Scupuk8a+lWIxAyGyqbc4HvZsVxybW/wBDUWu3Mp+UcswO5Sl2lXVkQaoUJPwTNVyXm1/ZjdI2Y2i0LVZwpxJIN4IuiYE4HBI56cg+GOJFLi5PY5d1dtKRJb6FJJ+2jtoHXYzJmhUJaQp0uAKBMtKKUnizCYOMnPPdWfrJOcuFR/ff/wCGlooqEOJv9tgs2qtkWV2hpMqdWlczg2b4UoBAgYGT6d1VxunXOLx4Dk5u2qUOLaRmtN/2p1MghF1E7yAScP3or1Wjud1Km1jJ5DV0xptcIvODcaluTZEFRHxnAm9jgHFZema+f+3+Fa6ePl/R6D2dxPTxycaS0ulhakgBajxpGAEjnwyq32Vp7Lasrwz4jd+qrr2knnkZW2WhTi1OKzP/AKr0tNSqgomNfa7ZuTR23dQLxxVsG6s6/UStfBDwH9Lpce8/Ld/JEyz25y6LoSgC9JIlSp3zzVxmuEFnOeWf7LZ2OzatYj8/P9ivtWrKVwXHRZ5AUIGMGckHAdIrSq9pWQglwtsz7/ZlfHxNpZ/74Emx2GyMKCw486tOSlQkDlCUpHtJqjU36vUR4OHCO9PRpaJcfFl/Ub0jaQ6q9EbztPKat0tU64YmyvVWQsnmCIgRyZ50yLZIOkNG8IbyVFCt4nHdImqp0Vz3aHNPr76FiD25Pca0U2pp9BtbZeYBN8IxVEGNxziaX7nh5jIfn7Y7StwnDd+fivoz1V7TdjaAurSqAAkNgukADABasBzTUqufIQdlaMlrDpJFocC0NlECCSQVKM5mBns9FMVxcVhsWnJSeUirirDghWuzCbwH8q4aXidJke5UEjtrMrPIEjoSKT0fhJ/Ma1P/ABXyJGiVXVLV+zX91TrH7hGl/OQEW7jFAQs3gMQBGBOBM4bKmcG7oyREZpVOLJIRTTFyPo50OISUkHADDHKlNGmoNfMZ1TTkn8i2Zauj7aeQox1JggjMEEc4Mj7KiUcrBMZcLyTNJaRU8ReAAGQG/aa5hWonU58RCiuysIoAIoAIoA5KBuFAD9kWlKgVoCwPmyQDuyqJJtYR1FpPc0th1rQIStkJSMrmz93ClpUS5jEb1yLFOsNncMXykbJEdJqt1S5FitiyxQw0QV3UmR8bMndjXG62O9vEotLLZbBKVltwj/x4E/SSMD9tTGDm91kiU+BbPBh1WFBJVBlWJIUrEnMnHOtWF04LhRmTrjN8T8SezanEIDaVrSgCAkEgAUjPRUTm5ygm34sYjdZFYTGSKYUUlhIrbb3YRUkHKUAG9EkfnCaUuo93/Gtx2nUy/JN+7/3xOi8tWfF5MCY6c+ml4aGXjJ4Y5drIUpKl5l5vy/YVaiTJJJ3kya0opJYRk2WSslmTyxIqTgIoAIoAIoAIoAIoAIoAIoAQpoAhPM3eauJbI7iQ7G6HLygQeMct8DClNGsQ35jOqa49jq0WrgweItV4XeKAc/TXWpg5pJcyNPNRbb5Fo1Ykp2emmsC2Wd9zp3VOCBGbMhHxUgcwioSS8CW2/EdiuiAigAioAIqQCKACKACKACKACKACKACKAJDFscQkpSsgHMCuHCL3aO1OS8GMHHE10cCRQARQARQARUgEVABFABFSARQARUAEVIBFQARQARQARQARUgEVACKQDgaAGkWRCcEpAGeGGPoqEkvAltsU2ZJwipwRkkUEhQAUAFABQAUAFABQAUAFABQAUAFABQAUAFABQAUAFABQAUAFABQAUAFABQAUAFABQAUAFABQAUAFAB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980728"/>
            <a:ext cx="15121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Конкурс «Учитель года» 2020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индивидуальной работы у учителя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252769" cy="453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технологии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парк-класса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отрабатываются навыки: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1628800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04664"/>
            <a:ext cx="8136904" cy="707886"/>
          </a:xfrm>
          <a:prstGeom prst="rect">
            <a:avLst/>
          </a:prstGeom>
          <a:solidFill>
            <a:srgbClr val="A2D2A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Технология «парк-класс» - это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31224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была оценена большой золотой медалью на УчСибе-2018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2510" y="1600200"/>
            <a:ext cx="639897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38C9D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.vecteezy.com/system/resources/previews/000/416/796/original/many-children-reading-and-working-in-group-at-school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10" y="548680"/>
            <a:ext cx="9174510" cy="5921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908720"/>
            <a:ext cx="4176464" cy="165618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«парк-класс» как средство индивидуализации</a:t>
            </a:r>
            <a:endParaRPr lang="ru-RU" sz="3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8304" y="1052736"/>
            <a:ext cx="1656184" cy="18002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Методический семинар</a:t>
            </a:r>
            <a:br>
              <a:rPr lang="ru-RU" sz="1800" dirty="0" smtClean="0"/>
            </a:br>
            <a:r>
              <a:rPr lang="ru-RU" sz="1800" dirty="0" err="1" smtClean="0"/>
              <a:t>Мокиной</a:t>
            </a:r>
            <a:r>
              <a:rPr lang="ru-RU" sz="1800" dirty="0" smtClean="0"/>
              <a:t> А.В.</a:t>
            </a:r>
            <a:br>
              <a:rPr lang="ru-RU" sz="1800" dirty="0" smtClean="0"/>
            </a:br>
            <a:r>
              <a:rPr lang="ru-RU" sz="1800" dirty="0" smtClean="0"/>
              <a:t>МБОУ СОШ </a:t>
            </a:r>
          </a:p>
          <a:p>
            <a:r>
              <a:rPr lang="ru-RU" sz="1800" dirty="0" smtClean="0"/>
              <a:t>№ 83</a:t>
            </a:r>
            <a:endParaRPr lang="ru-RU" sz="1800" dirty="0"/>
          </a:p>
        </p:txBody>
      </p:sp>
      <p:sp>
        <p:nvSpPr>
          <p:cNvPr id="1026" name="AutoShape 2" descr="data:image/jpeg;base64,/9j/4AAQSkZJRgABAQAAAQABAAD/2wCEAAkGBxISEhUREhISFRUWGBUYFhUVFxUVFhcYGBUXGBYYGBUYHSggGhomHhUXITEhJSkrLi4uFx8zODMtNygtLisBCgoKDg0OGxAQGismICUrLS0tLS0tLS0tLy0tLy0tLS0tLS0tLS0tLS0tLS0tLS0tLS0tLS0tLS0tLS0tLS0tLf/AABEIALQBGAMBEQACEQEDEQH/xAAbAAABBQEBAAAAAAAAAAAAAAAAAQMEBQYCB//EAFAQAAEDAQQEBwoKBgoCAwAAAAECAxEABBIhMQUGQVETImFxkZLSFBUWUlNUgZOhsiQyM0Jyc7HB0fAHNWOCs+EjJTRidIOiwtPiQ/EXRKP/xAAbAQACAwEBAQAAAAAAAAAAAAAABAEDBQIGB//EADYRAAICAQIDBQYGAgIDAQAAAAABAgMRBCESUVITFDFBcQUiM2GR0RUyNIGhsSPBQvAG4fEk/9oADAMBAAIRAxEAPwDSW7T1nZWW1rIUIJAQtUTiMQIonfCDw2L16W2xZihjwpsvjr9W52a571XzLO4X8hfCiy+Ov1bnZo71XzDuF/IPCiy+Ov1bnZo71XzJ/D7+QeFFl8dfq3OzUd6r5h+H38v5Dwosvjr9W52anvNfMjuF/IQ602Xx1+rc7NHea+Ydxu5FpY7Sh1CXEElKsQSCNsZHEZVdGSksoVnBwlwsR90g3UgExJKjAAyGNUajUKlLbLZbRR2re+EhvhXP2PXpX8QfQMdzh1oOFc/Y9ej8QfQT3OHWhOGc/Y9ej8QfQHc4daDhnP2PXo/EH0B3OHWjkvu7mPWfyo/EH0MO5w6xDaXfFY9b/Kj8QfQyO5Q60cm1PeKx63/rR+IPoZPco9aE7re8Rj1v/Wj8QfSHco9Yndj3iWf13/Wj8QfSHco9Yndr3iMet/60fiD6Q7lHrDu53xWPW/yo/EH0B3KPWg7vc8Vn1n8qPxB9DJ7jHrQvd69zPrKPxF9DDuMetC98FbmuvUfiD6GHcY9aEOkVfsuuKPxB9DDuEetCd8lfsuuKPxF9DJ7hHrQd8lfsuuKPxF9DDuEetD1lt95QSoDHIpN4YZg0zptUrm44w0L6jSupKWcp7Et91KEqWowlIJJxMAYnKmm0lli0YuTwioGtNl8dfq3OzVHea+Y33G/kL4UWXx1+rc7NHeq+Ydwv5B4UWXx1+rc7NHeq+Yfh9/IPCiy+Ov1bnZo71XzD8Pv5fyHhRZfHX6tzs0d6r5h3C/p/kPCmy+Ov1bnZo7zXzDuF/IcsusVmcWltC1FSyQkFCxkCcyIGANdRvhJ4TOLNJbWuKS8CLY9HtP6UdbeQFp4KYM5jghOHOarhBSukmvIunbOvSxcHjc0w1QsXkE9K/wAaZ7GvpQktVe/+bFVqlYTAFnThtlcnnxoVFa8Yo7esveymx1Gp9hAk2dMDlXj7a4dNb2US2OquSy5sYVqnYlGe50gbgV/jVnd60scKKu+XyeeJ4ORqhYlHBgAcil/jR2FUVvFELV3ye02Veu+gLHZ7ItTTKQ5KIUCo3ZWmczukUvbRHs5SSxge0+qm7Ywcm8iarj4K1zH31V1R8NCur+NL1G9YB/RWn/Dn/dS+r+JX6/YK/g2+n3PK4G6nDACBuoICBuoDcIG6gNwgbqA3CBuoDcIG6gNwgbqA3CBuoDcIG6gncIG6gjcIFABAoAIFABAoJCBQQEUBg32pw/orP9J77TSVX6qfp9jer/Qw9fuaHTo+DPfVr+w01d8OXoGm+LH1GtVNW7I7ZGnHGUqWoGTKhPGO41FNNbhFuK8DvVam2N0kpPCZcJ1RsIxNnTyCV4+3KrHRW9uFFS1dy3c2IjVCxEzwCeaV/jUumrpRMdVqH/zY49qpYUiO50FR5V4e2uY6eDecFk9bdFY4nkYOqViSMWEk/SX+Nd93qb/Kivvl6W82d2fUyxZqYEfSX+Odczqq8FFHdeov8XNmO0jZWmtKtIZQEIEcUTncdk40rZWq74pcvuOxuduknJ8/sWehf1s79T/xVbV8eXoK3/pIepuCdlOYM47QN+Vcvcsil5ja13jyCuksESlxP5HBM4DKuvDc58dkPLWGxAz+yuEnNlrkq1t4mS17BNjcO4t/xE1GqwqZI60GXqIsa1VHwRrmPvqpaj4aLtV8aXqM6yfJWn/Dq/3Uvq/iV+v2Cr4Nvp9zycGmzCwLNAYCaAwE0BgJoDATQGAmgMBNAYCaAwE0BgJoDATQGAmgMBNAYCaAwE0BgJoDB6DqT8ix9J73jSdX6qfov9G5D9FD1+5otPD4M99Wv3TTV3w5ehGm+LH1Juo5+BM8yveNWUfCj6Fer/UT9S9GNW+BQt2OKcujl+yoSyyxy4VsMTGJzrvx2K/DdnTLcmTUSeNkdQjl5ZxarRPFGQrquGN2RZZnZeB55pdMaXanck//AJu0hqXnUx9PuaemWNFL1+xP0R+t3fqf+Kuqfjy9Cu/9JD1NuKbM9CLVOGypSwDeThR2CuseZznyQ4FBA5dlcY4mWL3ERTKjj6au8EU7ye5R69IJsThGSS3/ABEj76V1TSqkP6BZviMaqD4IzzH31VRR8NHWq+NL1GNaPkbR/h1ffS+r/PX6/Ymn4Vvp9zyMGmjEwLNAYCaAwE0BgJoDATQGBJoDAs0BgJoDATQGBJoDAs0BgJoDATQGAmgMBNAYEmgMHouovyLHO97xpSr9VP0X+jaj+ih6v/ZpdPj4M99Wv3TTV3w5ehzpvix9STqP/YmeZXvGraPhR9CvV/qJ+pfXoq3GSnOBudprr5HPzYITeNDeAiuJiWh75oy+2iEPNkzntwoaQIx6B99dvc4ivMwummyNMMztCT/odrM1DT1MccvubFCa0Us8/sTNF/rd36n/AIq7p+PL0KtR+kh6mzJp0zBCanAZFSYxqPE6WIrIypRJqxLCOG8scabnAZVxJ43LIRzsiu/SAAnR7w2ng/R/SopHUNyg2amkSjZFFZqmPgbPMffVU0fDRRqvjS9SNrb8haPqF/fS2r/PX6nVHwrfT7njwNNGPgWagjATQGAmgMBNAYCaAwE1IYCaAwE1AYCaAwE0BgJoDATQGAmgMBNAYCakMBNQGD0nUD5Fjne9+laf1U/T7Gwv0cPV/wCzT6wD4K/9Wv3TTV3w5ehzpvix9TvUg/AmeZXvGrtOv8UfQp1fx5+peTVwuc51PgR4sVxyBAojHO7OpSwsIaSNtdtnCRMsrE8Y1TOeNkM1V53ZgtZlTppjkSkf6HqzZr/9Ef8AvM1U86SXr9jvR/63d+p+5qmKPjy9BTUfpYepsiaewZmTkGpBHClTUpYIbydoRsqGzuMck9pISOWl5PiG4LhRm/0h42F3nb/iIqq/aqRfpt7okTVEfA2fon31VxR8NHGq+LL1IuuP9ntH1C6W1f56/U6o+Fb6fc8aBpoysBNAYCagMBNAYCaAwE0BgJoDATQGAmgMBNAYCaAwE0BgJoAJoDATQGAmgMBNAYPTv0d/IM873v0rT+ql6fY1X+kh6v8A2ajWIfBX/ql+6abu+HL0K9P8WPqJqSfgTXMr3jTGn+FH0KdX8efqXZNXIWEKqnAZwcCpISySLO1JxqucsF9cMkxStgqlIYbxsjzfTo/rpnmT7j1KXfqI+n3Ha/0kvX7D9i/XDv1P3NVbR8eXoLaj9LD1NeTT5mHBNdYBs6QmobJiiYymKpk8jMFgcGNc+BZ4lD+kMRo97/Ln1qKWv3rY1pliyJC1PHwNn6J99VTR8NFGq+LL1Ieu39nf+ocpXWfnr9SzT/Ds9PueJpXTBnOJ3eoyc4CaAwF6gMBeoDAXqAwF6gMBeoDAXqAwF6gMBeoDAXqAwF6gMBeoDAXqAwF6gMHKl0EqJ6p+jX5Bn/O/iUtR+ql6fY0pfpIer/2arWMfBX/ql+6acu+HL0KtP8WPqMakn4E1zK940xp/hR9CjV/Hn6l2TV+BY5qSPEeabriTLoxJYOwVSMLY7QnfUNnSR55rF+u2Pop9x6kbP1Ef+8x5fpZev2OrL+uXfqfuapjT/Hl6Cmo/TR9TWk1oGYKlNQ2dJEhtNVtl0UPpFcNlqQ8gVw2WpGe/SOP6ue/yv4qKXv8AhsYo+IiJqaPgTH0T76q6o+GijU/Fl6kHXsRZn/qHKV1n56/X7Fmn+HZ6fc8MmrxHABVAYOg5QRwihygOEW+N9BHCLeoDATQRgJoDATQGAmgMBNAYCaCcBeoDAl8b6A4ROEoJ4TkroJ4RJoyGD1z9F4mzs/538Sl6P1MvT7D0/wBLH1+5rNZR8EtH1Tnumm7vhy9Cqj4sfUh6kn4E1zK9401p/hR9BbV/Hn6l3V4v4jiEVy2dxiSECq2y+KH0JqtssSHkiuGWJHnGsI/rxj6CfcfpSf6iPp9xtfppev2Ilu0m3Z9LurdJA4JIwBOJS3GXMeirKrYV3ScttimymdunioLO5bDXWx+Orqq/Cm3rKer+BNaC/p/keRrvYvKK6i/wrh6unq/gsWiu6f5Hka9WHyquovs1w9VVz/gsWkt5DqdfLB5U+rc7Nc95r5li0tvIdTr9o/yx9W72a4eor5nS09nIptdtcbE/YnWmnipauDgXHBMOIJxKYGANVW3QlFpMuqqnGSbLPUsfAWPon31VfR+RCeoX+RkTXhhS2HG0CVracSlOGJMQMaU1slGVbfMu0sHKE0uR4/4IW/zZfWb7VHequZT3S7p/oPBC3+bL6zfao71VzDulvT/QeCNv82V1m+1R3qrmHdLun+hPBG3+bL6zfao71VzDul3T/QeCNu82X1m+1R3qrqDul3T/AEHglbvNl9ZvtUd6q6g7pd0/0HgnbvN19ZvtUd6q5h3S7p/oPBS3ebr6zfao71V1B3O3p/oPBW3ebr6yO1R3qrqDudvT/QngrbvN19ZHao71V1B3O3p/oPBW3ebr6yO1R3qrqDud3T/QeClu83X1kdqjvVXUHdLun+hPBS3ebr6zfao71V1B3S7p/oPBS3ebr6yO1R3qrqJ7pd0/0HgpbvN19ZvtUd6q6g7pd0/0HgpbvN19ZHao71V1B3S7p/oXwUt3m6+sjtUd6q5kd0u6f6PTf0b2NbTTbTqSlaQ6SkwSJcBGXIa5001PUSa5F91coaeKlz+5p9aB8DtH1Tnumnbvhy9Bej4kfUyerGtVmZsrba1kKAM8VW0k7qtp1VMa4pvdI51GjunZKUVs2W6NdbF5RXUX+FdvWU9X8HC0N3L+R9OvFh8orqL/AArh6urq/gsWjt5fyOp17sHlT1HOzXD1VXMsWlt5DqdfdH+WPq3OzXL1NfM7Wms5Dqdf9HeXPq3ezXD1FfM7WnnyMha9LM2rTVncYXeTdAm6pOIQ9OCgDtFU8SldFoslFxokmbe1aEsrqityzMLUYlS20KUYECSRNNuEX4oSU5JYTYz4NWLzOy+pa7NR2cOSJ7WfUw8GrF5nZfUtdmjs4dKDtbOpi+DVi8zsvqWuzR2cOlB2tnUw8GrF5nZfUtdmjs4dKDtbOph4NWLzOy+pb7NHZw6UHaz6mHg1YvM7L6lvs0dnDkg7WfU/qWDLCUJCEJSlKQAlKQAkAZAAYAV2ttjh5e7GrVZ0qIvJBjeAaiUIz/MskKUov3XgY7gb8mjqiuOwq6V9Ce2t6n9Rq02dhtJWtLaUjMlI/CuZ10QXFKKS9CyuV9kuGDbfqUdo0uzJDdnSqMAogBJxziJisq72hpotqNaf0wa9XszUSSc7GvlvkZa0wkE37M3dkRcAkb888J3VXX7Rpb9+tYLbPZdvD7lrz8y50c9ZXwLgbnHiEJCxGcprVpemtWYpfQyL69VQ2pt+udvqTe97Xk0dUVd2FXSvoL9tb1P6h3va8mjqpo7CrpX0Dtrep/UO9zXk0dVNHYVdK+gdtb1P6id7mvJN9VNHd6ulfQO3t6n9Q72teSb6qaO71dK+gdvb1P6h3ta8k31U0d3q6V9A7e3qf1Dva15Jvqpo7vV0r6B29vU/qHe1ryTfVTR3erpX0Dt7ep/UO9zXkm+qmju9XSvoHb29T+od7WvJN9VNHd6ulfQO3t6n9Q72teSR1U0dhV0r6B29vU/qHe5ryTfVTR3erpX0Dt7ep/Ues1kQgylCU8wA+yuo1wh+VJHMpzn+Ztkh5hK0lC0pUlQIUlQBSQcCCDgRXXiSsrdFd4NWLzOy+pa7NcdnDkjvtbOpi+DVi8zsvqWuzR2cOSDtZ9T+oeDVi8zsvqWuzR2UOlB2tnUw8GrF5nZfUtdmjs4dKDtbOph4NWLzOy+pa7NHZw6UHa2dTE8GrF5nZfUtdmjs4ckHaz6mPWXQdlaUFt2ZhCxMKQ0hKhOBggTUqEV4Ihzm9m2Wd2pIC7QRgLtBIXaAwF2gjBGtVsQ3mQVbEAi8fR99LanWVaeDlN+Hl5l9Onna0kv38irctrivnXRuTH2kT0RXldR7b1Nj9x8K/n+TXr0FMVussRNpcGS1emCPaPsqmv2xq4PPHn1S/wBYO5aKh7cJJsD6lOELMyMIm6I5MYzra9k+0rNVbJT5LHJY8fqIa3SwrgnHn+5YLSACTkASeYVvt4M1Ry8HnmkdLF9SlFai1e4iMhHzSU7+ffXltZqp3TaT909do9FGiC91cXmyu7qOUjmpPhH+EYVbonjZYZ7a67Nk8I9oS2p7rs+IxcSBjvwxjHbHsMCnNEuG6L+Ypr4Z0018j1fg69QeLwHB0ZDAcHRkMBwdGQwHB0ZDAcHRkMBwdGQwHB0ZDAcHQGCj04+cUJnljPm+zp5DXnfaWqnKbri9ka2joilxNbmTatVrS8O5lAIzVelaTsIu4c8gilNLrJU75bfLyNWVOlnViyPvc/D+TYaGefuf00LPjIAT/pk9M1p6f2pJ/EW3yMjU6Stv/Ft6lsyQrEGfuO4jZWtXbGyPFFmdKtxeGNaRt7TCCt1QSB6VHEDBIxOYyrqUlFZZ1XVKx4iZZzXJcyllF3xVKN4jlUMAfQaWep38DVXspcO8tywY1xs5UApLiAY4ygkgHlgkgctWRvixefs22MW1g0d2rjPwF2ggLtBIXaCMBdoDB1QSFABQAUARdJPFDainPAA7iohM+iZ9FKa/UOjTysXivAv01assUWZeyC84tWxPFG0zmok7STXgrZSlvJ5b3bPTySjBRQ4/bEp5ThgMSBtNFdM7PyohQfmcIs7rgLl4BMExkRdkpE8+fNWtT7LTSciJWwjt5lvq7YFJHCOElWKQMRAB3HbPsrc9maCNCc/NmN7R1KslwR8P9lhpNhTjS0IWUKUkhKhmD+cPTWlbFyg4p7iVEoxsUpLKyeMptgAiDORTnBmK8s63nB7hYaz5Gh0FoZpdn4Z0SVXsCohKReInMQRGc03XUmvDcSvvcZYT2RqrLo9gNpcQ20CEQlQCTGEYKnEcs4jbTSrWPAz5XyfnsQ7JooPWth9BQENJKytBSeEUowkAjMXcZ5ei2ijNifIq1Gqxp5R6v6NjWmYYUAFABQAUEhQAUEBQA1aHLqSfzjhS+qtdVTki2mHHPDMPp21qSk4/KqKJ27SqPRI/eryrcpNyZuQilhI60UcQACCN2ZP3VVTFzlhHc9kaGzrcQMET8af9v860I0zj4C8lFjei7UVWlQxTKBKTvBwPOOMKZ9nTlG9xfmv5QvrK/wDGnyZmf0gWpZtKGiglITebIEkyOOZzzAEcgrT1DecDHsxQjW5Z38ysYfEReAzwOGXJSrNPx8Dl4DIgEHfQiTnQulnLO+3cUq6pxCFIklKkqUEkEbxMg5yN00xXJpiurohOt5Xh5nrdOnmQoAKACgCse0kDgkxy7f5VlXa/i2gaFWkxvMaFoHjHpNKdvPqYx2UeR0H+U0dtPmw7OPI6CzvPTU9rPmzns48hjSJPBk7rp6FAn2UtrHKymSbLqIxViwjNurWham04cIZBPLh+eesWmtWtfQ2FwuPE/IuNE2UBn4sLKYO+eevS6epRgttxDUWNy2ew7ogvKZVw7aW1SsBIIIujAKwwExMbNsmTTUuHPuiFSm4Yn4k/V6yqaZS2pxThE8dQAJGGBA3ZeinqZOUcszroKD4ULprTLVlRwjqo2JAxUo7gNtcajUKpfMv0Wit1U+GCMfbNWzdZ0hYmiFEpdNnVjN4lUglWGBHFGWzKk7NK2lZBb8jVr13DOWmvlstuL0LNvRvD2ZVntKFNKcQoKRKZhQIJBBMzPPjjXEYShvJYZzZbCxtQeUWKLIjgwySoouFKr6iVmcypW1RO3bNdbtnGyRM0Jo1DDYQgKCQkJTeJUqBJxUrHb7Kepg1mT8WZmpsUmox8EWBNXtpeItuxaACgAoAKACgAoAKAKDXLTIs7MTx1zcwkC7ElQkYYgc5FJ62S7PhfmN6OtynnkedaP0m5api+6WSHbogEpTg4E3RmQZ/dw3VkS02NkjVc4rc9C1Vs6OCSUxiJB3zlJq3TQSRGplvt4Fho9t1CXFPlM3lXAkDit/NGABJjOZx3CAHpRhlcOwjFzw+IjaBbUpa31tlBUlu4FTeCSm8ZkZyfYRRpdPwXTk/kk/7KtRfx1xS/crtZ20C0JdWlR4qEJxUkBJUorKVJIN4Rlj8YYU5Yk/E4psmliJBWSQ2h+L6uCSAltDgK+DWsqcvDCLpyI2+ijs44GpXyg1uZvTKkN8ZBT8ZSFJBOaVKAUASSkG6cOiqZRwzS01zksPxM5brepPGSbqkkKSoGCFJMgzsxFSkMTaawz2mx2i+2hcnjISrHA4pBxGw0lKyab3ZkdnHkdl6Np6a57afNk9nHkIbQPGPtqO2n1Mns48gRbrvzgRuP5wq2rVzg93k4npozXhgyybabxQlCSQAZOAxnk5KTS2yxx+OESkWl3xGusezR7pzhjybQ74jPWV2aNiMMcsdvvKUlaQkpjEGQcAcMOUVL23Ix5GdZ1yQ86plQLYF5ETN/GMMMDh7aq1asUPc35jdFMfPx8i9fSHUZAmQBvBUQBBO3EViURk7FGPi2WuXZZeSToxlTZDaXUuEJlwHJKjF2IOR42/KvWwodUF72c+Pnj9zP7x2snmOMfyUusWsVoQp1ptlaSlKSXBiEk4kkQRF3AExjOFRZJrwNHQ6Wu3ErHjfGOfoZbwltY/8AsuiNyiB0DCuO8W+TNn8L0fnWiOi02i3OtpecKlKuoSSALqTxiYSM8cTGN0UWyc5pSOKa6tJROdccLLf2PXdI6QLLTZQgFSilKRBhPEUoyBjACI9Irbh+VHznU2cLb8dzBWLTD63nUuQbQm+2skQlSIlspAHFJgckjlNczgprDIlbKpq2vwkvo14jGi9OWiy2tCXHVLZcTKL+OISJExIkXcMYKjXUYpPZeJ0rJT0/FneD3+afmag6wO8KXB8Q5NnK7zjJXLy7YFMulNbeIn3lqWfIv7NpRt1Iu/GkSk5px2/jWTrONTjGS2/s1NNKEoOSZY0+UZCggKACgAoAKAEWsAEkwAJJOwDM0N4WSUm3hHletem+6V4CGxKUyMSmQT0wOise692Sz5G3RQqo48yos6CkhSZHMYjo6ao4mhhpMvdV9Ylt2hNnWbzayQCcSlUEzO0GD+cKthzK5x2N9ouzPJvcI8HE3iUQmFBJJMKVJvRMAgDAU/Gh53M63UwSxFbk4uCY30zxJPAp2cuHiG7Y0VDDMVxbDjWxZp7eCW/gZVu+skWlgtrSIvoWoX8c03Teu45K8bbSjk47GlwwkuJMpdYrM+k3U2Bam0tKuLUUhCeKZvSZmBtxPpmhwklxS8DqFtf5Yvc8+0TaENOoW+guhGPBG7dKsYvSDIGBjeKondlYiOSUpI9Y0TrALRZ+HuXcVC5M5GBjFJSW+BaUOFjrdsdUkKCGgCAcVGcd/FrnYjDOVWl3xGusrs1GxOGRLTblpBKkIgbiSfaKMJnW68S4f0OgrvJQhIhIIlWJBOM8xinJSqb2jsKRduN5EzuNrySeuqrO00/QV4v6he5mvJjrOUdpp+gjF/UMosTYWpVwQR8WV54Yz6KjtKeLPDsdcNvD+bcrl6NsF8DuJgyfjRG3FWOzl27KvrtqslwqBxN31wcnPwHy2y28lKEpSLiyAFG6CMJAJgHGu5aOmFylGKy0yuGstnW+JvGURdLKU3bGVIN2/CCYkFJUARG8TPRU1JOuafluXXzatrccb7Mrdf7hbIvpKkKbNz5ybwViTtkAn92kLcYPReylLtU8bPJ5/aDxY8YhPSY+yqoLMj0FsuGDZoNQmEuWlKjEISpwgnfgB/rPRTWmr7S5vkYfty/u2iUV4vC/2brXC3K4BJQAohxJwMhIKVAlQHzcceea2uFJbnzy+U5JJLfJhiy9ZtIAupRLyMxiglMOAjLGEkdNUxnGTzEadNkdNKuzGYtSWOT2f+jasaKaKS68lC1kqCL4BCAVG6EpOAwMztEbBSd1zzszR0OlUK/eXj4+hn0vYk4BMEmJAw2wSY5q2aYyUFxPJgaiUHY+FYRZ6tWcLc7oXEIPESTGP8s+eB801FuGsE0pp8Rru7xvT01TwjPaPkHd43p6aOEO0fIO7xvT00cIdo+Qd3jenpo4Q7R8g7vG9PTRwh2j5B3wG9PTRwh2j5Gc1t05xe5xELAK1A4hE4pA5YidxrP1tjiuBeZpaCrjfG/IxFsVIvxF4wkcgyistI2CAq0FO3LI1Ylk5E0QFrtLa0IUSglUgEgXQTs+yunhRwctrzPY7DbgW0nI3UXgTEEj2HYeWteqXhB+ODF1C244+GcCP2gEhQuyNl4UW1P8yIo1CeYS8yUu1wlRwwwz27BVd1qxiHiTVU85msJFfoVguICyo4OvkeuWOjAYclIxUpeLHm0tkR7M2pSHkTJDrxg7Rw67w5omiHE5b+GTmzhSyvHBFtujbADPcdnVeJkgJEHl56d1Ea6llx2FtPddbsp4wSkaPs/BlDTKG+RIULpkTKYzpGdtMltHcZUb0/elsSm7K0ABwYwAHxnKO00/QRw39QdyNeST1l0dpp+gMX9REtuiUL+KlKRBBEqM/nGq5Sqb92JZHtMYciykfk1QdiSKAOVqABJgAZk0AYbWzWZSkqbs2AkJUvbjOXR+dltdLsklzO+KNacpeSM04tbrT4cWVFXBROwIVgAN1bSojVZCMfmZTtlbCTl8iDZ7EkNuo2LCdg+atJqy1f5ofucQea5fsek6vaXbcYZ4UgraGBOfFSQPTs9FJ6mmcJ5itmO6a+ucMTkk1z/tGC0y2+VuPFpUFSjeJQMJMbZypN6G5vwPTaf277OhXGPaLKW+E/sVJs7y1gFBTnjGAwjZz+yra9FYpJNHWq9taV1NwlnHlzJ7eiEj5xPKYrZq00KliJ4zWe0btVLNj9FyO+9id/sFWuCwJuWxrhpRDTDTtpYLq2iEtrhJKZISFEE5gEGcdpwrHnRJSfC9jR02uhOOJr3kvqRNJW++vhJWoGJBxCTdzThF3Mb+fGmdPbRD3MrPMRvjq7c2NPBWW7SaRtgfaRyHYPtinbrezjlePkU6HRWaqzhj4LxfIzukdIcKYbas6f7wcKnlc88T2emkaZ8G822z0tnsic1irg28k9yOw5Jg5j4ySAFCnotSWUzEvpspk4WRwy2ZsCFAKSrA8g6Oeu+FFLY53rTv9go4COIO9ad/sFHAHEJ3rTv9go4A4he9ad/sFHAHEWGjtDOEcQLKc8Bs2mBzVl6+uMt47teRqaCco7SWz8wt7gxkxdQLid147fRj6RWTwNGqnkqrSnYDklB60feRXSQHoerVsSxY21NJkkGYgf0kCCd8KMnmqynSdtdGbe0fLnyEdXbwLGPEjWHV5ppLiApxSHkXVpVdUJ2KBgQoHGca3LNO5yUk90ZMNUoRcWtmZ5WqCgeItKiOZJw+lh7avcHjdFMbYt7MsdYHLS8ENWk8G1eAJSOIrESSqTMAzFKQ01deZLOceY3O+c8J+HyNNoDTjDTXBrebSQ49EnCC6spM5QQaxFZg0pJEPQCSu2qfStKge6UKSlQIjui82c8ZF6OarFZ7uPPOTlpOWfkYOx2RLTloKeLKHUDCIBWkDorVuWYQ+bQhU8Sk+SZP0Jp20NOglRcRd4wVtCRnzxA9FZ+t0irknDwY/pb+0g1PxR6RozSDb6AtsjlG0VnlzWCYCKgjcWR+TUgYb/5Gs3knuhPao4GM9gx6y6/sLUEpadkxsTtMeNRws5lS0slXrPrE46S03gAYOyDtHPTNGlna9vr5f+xed0KlmX082U9is6u53ztBbVPOoJ++tKuhU2xSErL3dXJsjMsOn5xCdo4uOXJyU86+KSk/ISVnCnHmOrsy5ERGMz7I9NE6uKUZcghZwxa5llYrS1cTKXwRhgEqBgxneBFVO+OdzS/AdZtw4a9V91/QxpNy+m7xkD++sEnmbBJVUd4x+VDtH/jc5tdtLbks/wDxfUpWrQpGAUYnJWNRGyUfM9Pf7B0V0d44fNMvG213ErU2pIVkSDB5jTFV8bNl4nhPaOg7pZwqXEuf3J+jNEuP3ikcVOZMRO6Sc6X1uolXHEPFnGi06tlmXghLWyhEhYxGw49E81efdk34tm3CmEfyxS/YgW/Symm1LEYRF4bSYGUb6eo9nTn709l/Irfr64vhju/4MjanOEclapOWQAHGygYA41sQqhDZGXK+yUceWc7bCdzjaeT88tW8JSptbohuvFKhjiJic42jlFKyXZy4o+Hma0b3q6nXbvJLMX57eKLfVfSEktk5/FnaR95Hu01GRkzial1hSYvAi8JE7RvqVNPwZw4tDddZILfQ2rr1pBUmENjNxeCfRtJqmy+MC2umU/Ar2XUocJBS4kKUmRkoJURKT6M6iWbYJp4LMdhY4zRfOayISkpYYuExjgFExmTPPS708y7vEDRL1Usy2kcM2FOgAqcBIUV5qkg4iScDNYF03u87sejY0/d8DyrW3Rfcj4QkuFkgcZUEhUmUkgREXfburR0lULE1LxRxqtRZXhpLGDTahMJUld0KupWV5qIi4AnA4TevcvFxpuFfZ2+74Y/kTsudlS4/HP8ABoE8WUKzzB59k1oRfmZklh4GHU7dv5/PTV6ZSyg1qtUuJZGSBj9IwVe2B+6axvaFzjDC8/6NKmvwXL+ygAKTCQIMkzJO+axdmssbeWamy6OFiYLzhxeUlAg4oCyVKIPjQDG4xnTVVePekMxi0nzMzbrI4FKCVmQognA3oVjnvit2VamovlgyY2ODa57HeiGVHhScktLOzOQPvNL6veKXzL9NtJtchvQ9vds6gUkxu/CkNToHHeG6/lD1OtjPaez/AIZtLRrq22hK1tLN4TKQIMGDmazXFjcK+LKTIf8A8jWbyTvQntUcDO+xZiu8KvHHQa1fwyfUhT8Vr6WTtFaO4JYUSDCknoIP3VP4dwJzk/DkVz9pdpiMV48y00zZwbQ6d61K6xn760dNh1JmZe/8jH9D2ccHaUna1PVUDVd+1sGWVb1yRBu06Ki3fZUZwSot+A6zY1XFrCCUJClKOQwEmCcCcMvsrO1XZJ5zvyPT+yNfqMRqksx8ny+5GaWiAUiCrIQAo8gSmSTyClGz1Mm4/mf2NFoXVlDh4W0tqHipMpw3q38xkR7KJWNvBmanXSxw1Md07pUXF2W7MEC9hAukEEAbdlPaLTzTU29jy3tDWVNOHmS9CaXYbYQhYUCmZFwqBJMzgPtqL6LJWNpZOdNraI1pcSTGtJaytKBShmZBEqup9gmphoZ5TbSOrNdW4uKy8/Qzb9pWptTUiFJKThsIjZT8aEpcTZjqD4cJlRqpohhS3Uvusqs6ls4kkq4WSEBCk4Cb8GZB24A0vqvzpQ8cNmnpPhuU1tlI1endSdGsXX3eFQ3KQoBailRUpKUhWMhOJGGOO2KWrttm+HPkMWVVQXFw+fkGtmpFmLCE2dlDR4RBK0gSE/OxOcjAAnOKXV0otttvYbjVHbhSTT8TyC0WW48ptBDgSspSoYhRBgRvNa1cnKKb2Me2KjJpM9LZHB2VizqSAtAKnMBKVEqhGG0BWI2HDZRTD3nPy8iqx7KJO0HrOLESHUAtK+chI4SY+KVnZtHpxqnVqSkn5Gp7O00dRXw1/nXj6EfTetDukELbTLDIuhCE/PzvX1DYAALqc72JMRVNdMrfQeulV7OnHixKXmuX/v8A7gilaiBeIN0BIupSgAAQAAkfbjWlVDgjjJ5/VXq+1zSxn9yXoiyFx5CQJAIUr6KSCfzy0t7Q1Co08pvlscUVudiR6Y9aRGdeInrI4W5txqeTP2uzoWpS0hla4hAcJAHOI/MbK3ardtns+QTrzjK3OtH2ENi84uFEC8UkISTuupwgU471FJR3FVS5N8SHAxw4lEmCQJIxjlgYU5RqW1kU1GjinhFa8pTV4uJgoxE4En5vtjGm+2UlheIr3eUXlvYwukUOFd8AqkYxnMqOXprO12nnPDitkhiqyMU+IVlxYSSUmLycIxIE7M/neyllo5dhJ43yd9quJYexLf0q6+W0rKlJb4wvAQFD4pO889ToqZys99bFl174fE6itwzyfo5ocDaVbbiU9Zf8qT1W8oL5jOn2jJ/Iqe5RvpvAvkm6Zs4U0w2PmtHZtUsmsmWlV8574aZqV6p0Ri8ZyZ3vCrxx0GufwyfUhj8Wh0s3GlEspSsthBCSElXKd1U6V3WWJObx/ZVeqoQb4VkoVupg8YVtW/Da+Rl1/nXqSre8C4SSMQk9KQap0Us0os1K/wAjObJpBtskKWkX0LQJOZIyHLhXGszmDXM703hJPkOWCyl4wjGN0U1OxRRTXXxvfwKzSpdCVoUOCSlUFBMqUoCQSciBIxwGOG2sPUXTm8z2w9kex0OlqhDGnXE2vek+Xml8zR6CsS3GQp9+GcRAIE+MJOQmc5pm6UIz/LmXnyMPT9o4+7PEE3jwzhPmWjWk7JZhdYbSN9xOJ51nP21wqL7HnGCyzV1R2cnL+Sq0rp511JCeIM8JWogbNmHJTdWijB8UnlmVr9ZK2pxh7v8AZTN2kE/+MnkJQroVhTJ5Z7+JodXbM28VBa1txEJ4MuKVMzduZxHtricmh3SUQtb4ng07ehGvIvufTuNp6FQoVS7ZczUhpYR8E3/BjdYrEGn1JAQAQFBKFXgkGRdJ34T6aaqlmJMlhlJoppVmtXdDSG1IUAHW1SMiCFIMGFAgGIjPfIrvo7RbDGn1HZM2r+siVBIRCeMC4FoUpVwEFQTdMScpJwmazpaWyLw/P5mnXqqZZe/0M/rtpJFrs7bTTqQ2tagpvNxV0wmceKCojnwpvR6Vdu42PwWxTrbbHRx1xfz2xgpbBoZizPpSu/8ANvOiDgTmlIAhWESQTu3VoXaO1QbhhvGy8M+pjQ1cG1nY2z2qqCm+y6YPGBVBTdIkAEZnlry0fbl1cuG2C22fkzX7jCazB+P7kfVthxCnLyVBBTiVJlBUlQibwhWBVWrqb4WVxlB+JzoqpwsakiBrEk90LB2QBAAAF0QABgBTOjlmpC+tji1ldFMt4FcHbbimzfBUhSQSlWUGPbujlqIQp1P+OeHFnGp7amHHHKZItOt7yTdUhtcjBQKkTzgSKyL/APwzT2S4oWSS5bP7F1H/AJBbFe9BN/QgNaXcfWUOtIM/FCMFjcEkzen/ANVo0+xadJRwQb23yzl+1bbrcyXjyLzR9paEJWAIOJN67uxbMweY+gVQ6MPKSHFflYbLu0aTTZ0C6tpUjiBsgzy3QITjP86IwbeETKaW7MZpHSkqlwLVJk3ZMcpO089WuyFTw3uU2aLWamrjpW3rj6HNltrJyWRyKFdqal4PJ52+i+mWLoyXqja2XVhZSFOltCSAZUQcD7B01W7ceBoUaG3CbeCk1ksVnaUlLLl9WPCRMDK7HScjVtUpS3kOSr4Ns5KaKuODtOkG0NqbK0hTikACcTEkwKRvy7oIbq2qkM8Knxh007kVwPWx4SkEjBDY9k/fSOkeZ2P5jWoXuwXyH9ElCllJCVYE45wM4rnXqxRU4Sx8jvR8HFwzX7kFhX9A4n+8g+2pltqFjkC3pfqQSimZ/lYvHZoetJvFKt6UexMfdS2i+EXar4hw3Z7xj8im8ZF84NHoG18CogIm8AM4iJx5c65thlZLKp74IGsOhn+F4V0pUleUfN/ukHbG0bZrOjpnOzMtzZt9pdnp411LGPH5vn6fIbaYCRAGA9P21qxiorYwpzcm2zuK6ODh1BjCZ5DHtqGU319pBxGVOqyVeP00JcHSMRXGDLlp7Y+X03NT+jxtBccUkG+lI+Scupuk8a+lWIxAyGyqbc4HvZsVxybW/wBDUWu3Mp+UcswO5Sl2lXVkQaoUJPwTNVyXm1/ZjdI2Y2i0LVZwpxJIN4IuiYE4HBI56cg+GOJFLi5PY5d1dtKRJb6FJJ+2jtoHXYzJmhUJaQp0uAKBMtKKUnizCYOMnPPdWfrJOcuFR/ff/wCGlooqEOJv9tgs2qtkWV2hpMqdWlczg2b4UoBAgYGT6d1VxunXOLx4Dk5u2qUOLaRmtN/2p1MghF1E7yAScP3or1Wjud1Km1jJ5DV0xptcIvODcaluTZEFRHxnAm9jgHFZema+f+3+Fa6ePl/R6D2dxPTxycaS0ulhakgBajxpGAEjnwyq32Vp7Lasrwz4jd+qrr2knnkZW2WhTi1OKzP/AKr0tNSqgomNfa7ZuTR23dQLxxVsG6s6/UStfBDwH9Lpce8/Ld/JEyz25y6LoSgC9JIlSp3zzVxmuEFnOeWf7LZ2OzatYj8/P9ivtWrKVwXHRZ5AUIGMGckHAdIrSq9pWQglwtsz7/ZlfHxNpZ/74Emx2GyMKCw486tOSlQkDlCUpHtJqjU36vUR4OHCO9PRpaJcfFl/Ub0jaQ6q9EbztPKat0tU64YmyvVWQsnmCIgRyZ50yLZIOkNG8IbyVFCt4nHdImqp0Vz3aHNPr76FiD25Pca0U2pp9BtbZeYBN8IxVEGNxziaX7nh5jIfn7Y7StwnDd+fivoz1V7TdjaAurSqAAkNgukADABasBzTUqufIQdlaMlrDpJFocC0NlECCSQVKM5mBns9FMVxcVhsWnJSeUirirDghWuzCbwH8q4aXidJke5UEjtrMrPIEjoSKT0fhJ/Ma1P/ABXyJGiVXVLV+zX91TrH7hGl/OQEW7jFAQs3gMQBGBOBM4bKmcG7oyREZpVOLJIRTTFyPo50OISUkHADDHKlNGmoNfMZ1TTkn8i2Zauj7aeQox1JggjMEEc4Mj7KiUcrBMZcLyTNJaRU8ReAAGQG/aa5hWonU58RCiuysIoAIoAIoA5KBuFAD9kWlKgVoCwPmyQDuyqJJtYR1FpPc0th1rQIStkJSMrmz93ClpUS5jEb1yLFOsNncMXykbJEdJqt1S5FitiyxQw0QV3UmR8bMndjXG62O9vEotLLZbBKVltwj/x4E/SSMD9tTGDm91kiU+BbPBh1WFBJVBlWJIUrEnMnHOtWF04LhRmTrjN8T8SezanEIDaVrSgCAkEgAUjPRUTm5ygm34sYjdZFYTGSKYUUlhIrbb3YRUkHKUAG9EkfnCaUuo93/Gtx2nUy/JN+7/3xOi8tWfF5MCY6c+ml4aGXjJ4Y5drIUpKl5l5vy/YVaiTJJJ3kya0opJYRk2WSslmTyxIqTgIoAIoAIoAIoAIoAIoAIoAQpoAhPM3eauJbI7iQ7G6HLygQeMct8DClNGsQ35jOqa49jq0WrgweItV4XeKAc/TXWpg5pJcyNPNRbb5Fo1Ykp2emmsC2Wd9zp3VOCBGbMhHxUgcwioSS8CW2/EdiuiAigAioAIqQCKACKACKACKACKACKACKAJDFscQkpSsgHMCuHCL3aO1OS8GMHHE10cCRQARQARQARUgEVABFABFSARQARUAEVIBFQARQARQARQARUgEVACKQDgaAGkWRCcEpAGeGGPoqEkvAltsU2ZJwipwRkkUEhQAUAFABQAUAFABQAUAFABQAUAFABQAUAFABQAUAFABQAUAFABQAUAFABQAUAFABQAUAFABQAUAFAB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ISEhUREhISFRUWGBUYFhUVFxUVFhcYGBUXGBYYGBUYHSggGhomHhUXITEhJSkrLi4uFx8zODMtNygtLisBCgoKDg0OGxAQGismICUrLS0tLS0tLS0tLy0tLy0tLS0tLS0tLS0tLS0tLS0tLS0tLS0tLS0tLS0tLS0tLS0tLf/AABEIALQBGAMBEQACEQEDEQH/xAAbAAABBQEBAAAAAAAAAAAAAAAAAQMEBQYCB//EAFAQAAEDAQQEBwoKBgoCAwAAAAECAxEABBIhMQUGQVETImFxkZLSFBUWUlNUgZOhsiQyM0Jyc7HB0fAHNWOCs+EjJTRidIOiwtPiQ/EXRKP/xAAbAQACAwEBAQAAAAAAAAAAAAAABAEDBQIGB//EADYRAAICAQIDBQYGAgIDAQAAAAABAgMRBCESUVITFDFBcQUiM2GR0RUyNIGhsSPBQvAG4fEk/9oADAMBAAIRAxEAPwDSW7T1nZWW1rIUIJAQtUTiMQIonfCDw2L16W2xZihjwpsvjr9W52a571XzLO4X8hfCiy+Ov1bnZo71XzDuF/IPCiy+Ov1bnZo71XzJ/D7+QeFFl8dfq3OzUd6r5h+H38v5Dwosvjr9W52anvNfMjuF/IQ602Xx1+rc7NHea+Ydxu5FpY7Sh1CXEElKsQSCNsZHEZVdGSksoVnBwlwsR90g3UgExJKjAAyGNUajUKlLbLZbRR2re+EhvhXP2PXpX8QfQMdzh1oOFc/Y9ej8QfQT3OHWhOGc/Y9ej8QfQHc4daDhnP2PXo/EH0B3OHWjkvu7mPWfyo/EH0MO5w6xDaXfFY9b/Kj8QfQyO5Q60cm1PeKx63/rR+IPoZPco9aE7re8Rj1v/Wj8QfSHco9Yndj3iWf13/Wj8QfSHco9Yndr3iMet/60fiD6Q7lHrDu53xWPW/yo/EH0B3KPWg7vc8Vn1n8qPxB9DJ7jHrQvd69zPrKPxF9DDuMetC98FbmuvUfiD6GHcY9aEOkVfsuuKPxB9DDuEetCd8lfsuuKPxF9DJ7hHrQd8lfsuuKPxF9DDuEetD1lt95QSoDHIpN4YZg0zptUrm44w0L6jSupKWcp7Et91KEqWowlIJJxMAYnKmm0lli0YuTwioGtNl8dfq3OzVHea+Y33G/kL4UWXx1+rc7NHeq+Ydwv5B4UWXx1+rc7NHeq+Yfh9/IPCiy+Ov1bnZo71XzD8Pv5fyHhRZfHX6tzs0d6r5h3C/p/kPCmy+Ov1bnZo7zXzDuF/IcsusVmcWltC1FSyQkFCxkCcyIGANdRvhJ4TOLNJbWuKS8CLY9HtP6UdbeQFp4KYM5jghOHOarhBSukmvIunbOvSxcHjc0w1QsXkE9K/wAaZ7GvpQktVe/+bFVqlYTAFnThtlcnnxoVFa8Yo7esveymx1Gp9hAk2dMDlXj7a4dNb2US2OquSy5sYVqnYlGe50gbgV/jVnd60scKKu+XyeeJ4ORqhYlHBgAcil/jR2FUVvFELV3ye02Veu+gLHZ7ItTTKQ5KIUCo3ZWmczukUvbRHs5SSxge0+qm7Ywcm8iarj4K1zH31V1R8NCur+NL1G9YB/RWn/Dn/dS+r+JX6/YK/g2+n3PK4G6nDACBuoICBuoDcIG6gNwgbqA3CBuoDcIG6gNwgbqA3CBuoDcIG6gncIG6gjcIFABAoAIFABAoJCBQQEUBg32pw/orP9J77TSVX6qfp9jer/Qw9fuaHTo+DPfVr+w01d8OXoGm+LH1GtVNW7I7ZGnHGUqWoGTKhPGO41FNNbhFuK8DvVam2N0kpPCZcJ1RsIxNnTyCV4+3KrHRW9uFFS1dy3c2IjVCxEzwCeaV/jUumrpRMdVqH/zY49qpYUiO50FR5V4e2uY6eDecFk9bdFY4nkYOqViSMWEk/SX+Nd93qb/Kivvl6W82d2fUyxZqYEfSX+Odczqq8FFHdeov8XNmO0jZWmtKtIZQEIEcUTncdk40rZWq74pcvuOxuduknJ8/sWehf1s79T/xVbV8eXoK3/pIepuCdlOYM47QN+Vcvcsil5ja13jyCuksESlxP5HBM4DKuvDc58dkPLWGxAz+yuEnNlrkq1t4mS17BNjcO4t/xE1GqwqZI60GXqIsa1VHwRrmPvqpaj4aLtV8aXqM6yfJWn/Dq/3Uvq/iV+v2Cr4Nvp9zycGmzCwLNAYCaAwE0BgJoDATQGAmgMBNAYCaAwE0BgJoDATQGAmgMBNAYCaAwE0BgJoDB6DqT8ix9J73jSdX6qfov9G5D9FD1+5otPD4M99Wv3TTV3w5ehGm+LH1Juo5+BM8yveNWUfCj6Fer/UT9S9GNW+BQt2OKcujl+yoSyyxy4VsMTGJzrvx2K/DdnTLcmTUSeNkdQjl5ZxarRPFGQrquGN2RZZnZeB55pdMaXanck//AJu0hqXnUx9PuaemWNFL1+xP0R+t3fqf+Kuqfjy9Cu/9JD1NuKbM9CLVOGypSwDeThR2CuseZznyQ4FBA5dlcY4mWL3ERTKjj6au8EU7ye5R69IJsThGSS3/ABEj76V1TSqkP6BZviMaqD4IzzH31VRR8NHWq+NL1GNaPkbR/h1ffS+r/PX6/Ymn4Vvp9zyMGmjEwLNAYCaAwE0BgJoDATQGBJoDAs0BgJoDATQGBJoDAs0BgJoDATQGAmgMBNAYEmgMHouovyLHO97xpSr9VP0X+jaj+ih6v/ZpdPj4M99Wv3TTV3w5ehzpvix9STqP/YmeZXvGraPhR9CvV/qJ+pfXoq3GSnOBudprr5HPzYITeNDeAiuJiWh75oy+2iEPNkzntwoaQIx6B99dvc4ivMwummyNMMztCT/odrM1DT1MccvubFCa0Us8/sTNF/rd36n/AIq7p+PL0KtR+kh6mzJp0zBCanAZFSYxqPE6WIrIypRJqxLCOG8scabnAZVxJ43LIRzsiu/SAAnR7w2ng/R/SopHUNyg2amkSjZFFZqmPgbPMffVU0fDRRqvjS9SNrb8haPqF/fS2r/PX6nVHwrfT7njwNNGPgWagjATQGAmgMBNAYCaAwE1IYCaAwE1AYCaAwE0BgJoDATQGAmgMBNAYCakMBNQGD0nUD5Fjne9+laf1U/T7Gwv0cPV/wCzT6wD4K/9Wv3TTV3w5ehzpvix9TvUg/AmeZXvGrtOv8UfQp1fx5+peTVwuc51PgR4sVxyBAojHO7OpSwsIaSNtdtnCRMsrE8Y1TOeNkM1V53ZgtZlTppjkSkf6HqzZr/9Ef8AvM1U86SXr9jvR/63d+p+5qmKPjy9BTUfpYepsiaewZmTkGpBHClTUpYIbydoRsqGzuMck9pISOWl5PiG4LhRm/0h42F3nb/iIqq/aqRfpt7okTVEfA2fon31VxR8NHGq+LL1IuuP9ntH1C6W1f56/U6o+Fb6fc8aBpoysBNAYCagMBNAYCaAwE0BgJoDATQGAmgMBNAYCaAwE0BgJoAJoDATQGAmgMBNAYPTv0d/IM873v0rT+ql6fY1X+kh6v8A2ajWIfBX/ql+6abu+HL0K9P8WPqJqSfgTXMr3jTGn+FH0KdX8efqXZNXIWEKqnAZwcCpISySLO1JxqucsF9cMkxStgqlIYbxsjzfTo/rpnmT7j1KXfqI+n3Ha/0kvX7D9i/XDv1P3NVbR8eXoLaj9LD1NeTT5mHBNdYBs6QmobJiiYymKpk8jMFgcGNc+BZ4lD+kMRo97/Ln1qKWv3rY1pliyJC1PHwNn6J99VTR8NFGq+LL1Ieu39nf+ocpXWfnr9SzT/Ds9PueJpXTBnOJ3eoyc4CaAwF6gMBeoDAXqAwF6gMBeoDAXqAwF6gMBeoDAXqAwF6gMBeoDAXqAwF6gMHKl0EqJ6p+jX5Bn/O/iUtR+ql6fY0pfpIer/2arWMfBX/ql+6acu+HL0KtP8WPqMakn4E1zK940xp/hR9CjV/Hn6l2TV+BY5qSPEeabriTLoxJYOwVSMLY7QnfUNnSR55rF+u2Pop9x6kbP1Ef+8x5fpZev2OrL+uXfqfuapjT/Hl6Cmo/TR9TWk1oGYKlNQ2dJEhtNVtl0UPpFcNlqQ8gVw2WpGe/SOP6ue/yv4qKXv8AhsYo+IiJqaPgTH0T76q6o+GijU/Fl6kHXsRZn/qHKV1n56/X7Fmn+HZ6fc8MmrxHABVAYOg5QRwihygOEW+N9BHCLeoDATQRgJoDATQGAmgMBNAYCaCcBeoDAl8b6A4ROEoJ4TkroJ4RJoyGD1z9F4mzs/538Sl6P1MvT7D0/wBLH1+5rNZR8EtH1Tnumm7vhy9Cqj4sfUh6kn4E1zK9401p/hR9BbV/Hn6l3V4v4jiEVy2dxiSECq2y+KH0JqtssSHkiuGWJHnGsI/rxj6CfcfpSf6iPp9xtfppev2Ilu0m3Z9LurdJA4JIwBOJS3GXMeirKrYV3ScttimymdunioLO5bDXWx+Orqq/Cm3rKer+BNaC/p/keRrvYvKK6i/wrh6unq/gsWiu6f5Hka9WHyquovs1w9VVz/gsWkt5DqdfLB5U+rc7Nc95r5li0tvIdTr9o/yx9W72a4eor5nS09nIptdtcbE/YnWmnipauDgXHBMOIJxKYGANVW3QlFpMuqqnGSbLPUsfAWPon31VfR+RCeoX+RkTXhhS2HG0CVracSlOGJMQMaU1slGVbfMu0sHKE0uR4/4IW/zZfWb7VHequZT3S7p/oPBC3+bL6zfao71VzDulvT/QeCNv82V1m+1R3qrmHdLun+hPBG3+bL6zfao71VzDul3T/QeCNu82X1m+1R3qrqDul3T/AEHglbvNl9ZvtUd6q6g7pd0/0HgnbvN19ZvtUd6q5h3S7p/oPBS3ebr6zfao71V1B3O3p/oPBW3ebr6yO1R3qrqDudvT/QngrbvN19ZHao71V1B3O3p/oPBW3ebr6yO1R3qrqDud3T/QeClu83X1kdqjvVXUHdLun+hPBS3ebr6zfao71V1B3S7p/oPBS3ebr6yO1R3qrqJ7pd0/0HgpbvN19ZvtUd6q6g7pd0/0HgpbvN19ZHao71V1B3S7p/oXwUt3m6+sjtUd6q5kd0u6f6PTf0b2NbTTbTqSlaQ6SkwSJcBGXIa5001PUSa5F91coaeKlz+5p9aB8DtH1Tnumnbvhy9Bej4kfUyerGtVmZsrba1kKAM8VW0k7qtp1VMa4pvdI51GjunZKUVs2W6NdbF5RXUX+FdvWU9X8HC0N3L+R9OvFh8orqL/AArh6urq/gsWjt5fyOp17sHlT1HOzXD1VXMsWlt5DqdfdH+WPq3OzXL1NfM7Wms5Dqdf9HeXPq3ezXD1FfM7WnnyMha9LM2rTVncYXeTdAm6pOIQ9OCgDtFU8SldFoslFxokmbe1aEsrqityzMLUYlS20KUYECSRNNuEX4oSU5JYTYz4NWLzOy+pa7NR2cOSJ7WfUw8GrF5nZfUtdmjs4dKDtbOpi+DVi8zsvqWuzR2cOlB2tnUw8GrF5nZfUtdmjs4dKDtbOph4NWLzOy+pb7NHZw6UHaz6mHg1YvM7L6lvs0dnDkg7WfU/qWDLCUJCEJSlKQAlKQAkAZAAYAV2ttjh5e7GrVZ0qIvJBjeAaiUIz/MskKUov3XgY7gb8mjqiuOwq6V9Ce2t6n9Rq02dhtJWtLaUjMlI/CuZ10QXFKKS9CyuV9kuGDbfqUdo0uzJDdnSqMAogBJxziJisq72hpotqNaf0wa9XszUSSc7GvlvkZa0wkE37M3dkRcAkb888J3VXX7Rpb9+tYLbPZdvD7lrz8y50c9ZXwLgbnHiEJCxGcprVpemtWYpfQyL69VQ2pt+udvqTe97Xk0dUVd2FXSvoL9tb1P6h3va8mjqpo7CrpX0Dtrep/UO9zXk0dVNHYVdK+gdtb1P6id7mvJN9VNHd6ulfQO3t6n9Q72teSb6qaO71dK+gdvb1P6h3ta8k31U0d3q6V9A7e3qf1Dva15Jvqpo7vV0r6B29vU/qHe1ryTfVTR3erpX0Dt7ep/UO9zXkm+qmju9XSvoHb29T+od7WvJN9VNHd6ulfQO3t6n9Q72teSR1U0dhV0r6B29vU/qHe5ryTfVTR3erpX0Dt7ep/Ues1kQgylCU8wA+yuo1wh+VJHMpzn+Ztkh5hK0lC0pUlQIUlQBSQcCCDgRXXiSsrdFd4NWLzOy+pa7NcdnDkjvtbOpi+DVi8zsvqWuzR2cOSDtZ9T+oeDVi8zsvqWuzR2UOlB2tnUw8GrF5nZfUtdmjs4dKDtbOph4NWLzOy+pa7NHZw6UHa2dTE8GrF5nZfUtdmjs4ckHaz6mPWXQdlaUFt2ZhCxMKQ0hKhOBggTUqEV4Ihzm9m2Wd2pIC7QRgLtBIXaAwF2gjBGtVsQ3mQVbEAi8fR99LanWVaeDlN+Hl5l9Onna0kv38irctrivnXRuTH2kT0RXldR7b1Nj9x8K/n+TXr0FMVussRNpcGS1emCPaPsqmv2xq4PPHn1S/wBYO5aKh7cJJsD6lOELMyMIm6I5MYzra9k+0rNVbJT5LHJY8fqIa3SwrgnHn+5YLSACTkASeYVvt4M1Ry8HnmkdLF9SlFai1e4iMhHzSU7+ffXltZqp3TaT909do9FGiC91cXmyu7qOUjmpPhH+EYVbonjZYZ7a67Nk8I9oS2p7rs+IxcSBjvwxjHbHsMCnNEuG6L+Ypr4Z0018j1fg69QeLwHB0ZDAcHRkMBwdGQwHB0ZDAcHRkMBwdGQwHB0ZDAcHQGCj04+cUJnljPm+zp5DXnfaWqnKbri9ka2joilxNbmTatVrS8O5lAIzVelaTsIu4c8gilNLrJU75bfLyNWVOlnViyPvc/D+TYaGefuf00LPjIAT/pk9M1p6f2pJ/EW3yMjU6Stv/Ft6lsyQrEGfuO4jZWtXbGyPFFmdKtxeGNaRt7TCCt1QSB6VHEDBIxOYyrqUlFZZ1XVKx4iZZzXJcyllF3xVKN4jlUMAfQaWep38DVXspcO8tywY1xs5UApLiAY4ygkgHlgkgctWRvixefs22MW1g0d2rjPwF2ggLtBIXaCMBdoDB1QSFABQAUARdJPFDainPAA7iohM+iZ9FKa/UOjTysXivAv01assUWZeyC84tWxPFG0zmok7STXgrZSlvJ5b3bPTySjBRQ4/bEp5ThgMSBtNFdM7PyohQfmcIs7rgLl4BMExkRdkpE8+fNWtT7LTSciJWwjt5lvq7YFJHCOElWKQMRAB3HbPsrc9maCNCc/NmN7R1KslwR8P9lhpNhTjS0IWUKUkhKhmD+cPTWlbFyg4p7iVEoxsUpLKyeMptgAiDORTnBmK8s63nB7hYaz5Gh0FoZpdn4Z0SVXsCohKReInMQRGc03XUmvDcSvvcZYT2RqrLo9gNpcQ20CEQlQCTGEYKnEcs4jbTSrWPAz5XyfnsQ7JooPWth9BQENJKytBSeEUowkAjMXcZ5ei2ijNifIq1Gqxp5R6v6NjWmYYUAFABQAUEhQAUEBQA1aHLqSfzjhS+qtdVTki2mHHPDMPp21qSk4/KqKJ27SqPRI/eryrcpNyZuQilhI60UcQACCN2ZP3VVTFzlhHc9kaGzrcQMET8af9v860I0zj4C8lFjei7UVWlQxTKBKTvBwPOOMKZ9nTlG9xfmv5QvrK/wDGnyZmf0gWpZtKGiglITebIEkyOOZzzAEcgrT1DecDHsxQjW5Z38ysYfEReAzwOGXJSrNPx8Dl4DIgEHfQiTnQulnLO+3cUq6pxCFIklKkqUEkEbxMg5yN00xXJpiurohOt5Xh5nrdOnmQoAKACgCse0kDgkxy7f5VlXa/i2gaFWkxvMaFoHjHpNKdvPqYx2UeR0H+U0dtPmw7OPI6CzvPTU9rPmzns48hjSJPBk7rp6FAn2UtrHKymSbLqIxViwjNurWham04cIZBPLh+eesWmtWtfQ2FwuPE/IuNE2UBn4sLKYO+eevS6epRgttxDUWNy2ew7ogvKZVw7aW1SsBIIIujAKwwExMbNsmTTUuHPuiFSm4Yn4k/V6yqaZS2pxThE8dQAJGGBA3ZeinqZOUcszroKD4ULprTLVlRwjqo2JAxUo7gNtcajUKpfMv0Wit1U+GCMfbNWzdZ0hYmiFEpdNnVjN4lUglWGBHFGWzKk7NK2lZBb8jVr13DOWmvlstuL0LNvRvD2ZVntKFNKcQoKRKZhQIJBBMzPPjjXEYShvJYZzZbCxtQeUWKLIjgwySoouFKr6iVmcypW1RO3bNdbtnGyRM0Jo1DDYQgKCQkJTeJUqBJxUrHb7Kepg1mT8WZmpsUmox8EWBNXtpeItuxaACgAoAKACgAoAKAKDXLTIs7MTx1zcwkC7ElQkYYgc5FJ62S7PhfmN6OtynnkedaP0m5api+6WSHbogEpTg4E3RmQZ/dw3VkS02NkjVc4rc9C1Vs6OCSUxiJB3zlJq3TQSRGplvt4Fho9t1CXFPlM3lXAkDit/NGABJjOZx3CAHpRhlcOwjFzw+IjaBbUpa31tlBUlu4FTeCSm8ZkZyfYRRpdPwXTk/kk/7KtRfx1xS/crtZ20C0JdWlR4qEJxUkBJUorKVJIN4Rlj8YYU5Yk/E4psmliJBWSQ2h+L6uCSAltDgK+DWsqcvDCLpyI2+ijs44GpXyg1uZvTKkN8ZBT8ZSFJBOaVKAUASSkG6cOiqZRwzS01zksPxM5brepPGSbqkkKSoGCFJMgzsxFSkMTaawz2mx2i+2hcnjISrHA4pBxGw0lKyab3ZkdnHkdl6Np6a57afNk9nHkIbQPGPtqO2n1Mns48gRbrvzgRuP5wq2rVzg93k4npozXhgyybabxQlCSQAZOAxnk5KTS2yxx+OESkWl3xGusezR7pzhjybQ74jPWV2aNiMMcsdvvKUlaQkpjEGQcAcMOUVL23Ix5GdZ1yQ86plQLYF5ETN/GMMMDh7aq1asUPc35jdFMfPx8i9fSHUZAmQBvBUQBBO3EViURk7FGPi2WuXZZeSToxlTZDaXUuEJlwHJKjF2IOR42/KvWwodUF72c+Pnj9zP7x2snmOMfyUusWsVoQp1ptlaSlKSXBiEk4kkQRF3AExjOFRZJrwNHQ6Wu3ErHjfGOfoZbwltY/8AsuiNyiB0DCuO8W+TNn8L0fnWiOi02i3OtpecKlKuoSSALqTxiYSM8cTGN0UWyc5pSOKa6tJROdccLLf2PXdI6QLLTZQgFSilKRBhPEUoyBjACI9Irbh+VHznU2cLb8dzBWLTD63nUuQbQm+2skQlSIlspAHFJgckjlNczgprDIlbKpq2vwkvo14jGi9OWiy2tCXHVLZcTKL+OISJExIkXcMYKjXUYpPZeJ0rJT0/FneD3+afmag6wO8KXB8Q5NnK7zjJXLy7YFMulNbeIn3lqWfIv7NpRt1Iu/GkSk5px2/jWTrONTjGS2/s1NNKEoOSZY0+UZCggKACgAoAKAEWsAEkwAJJOwDM0N4WSUm3hHletem+6V4CGxKUyMSmQT0wOise692Sz5G3RQqo48yos6CkhSZHMYjo6ao4mhhpMvdV9Ylt2hNnWbzayQCcSlUEzO0GD+cKthzK5x2N9ouzPJvcI8HE3iUQmFBJJMKVJvRMAgDAU/Gh53M63UwSxFbk4uCY30zxJPAp2cuHiG7Y0VDDMVxbDjWxZp7eCW/gZVu+skWlgtrSIvoWoX8c03Teu45K8bbSjk47GlwwkuJMpdYrM+k3U2Bam0tKuLUUhCeKZvSZmBtxPpmhwklxS8DqFtf5Yvc8+0TaENOoW+guhGPBG7dKsYvSDIGBjeKondlYiOSUpI9Y0TrALRZ+HuXcVC5M5GBjFJSW+BaUOFjrdsdUkKCGgCAcVGcd/FrnYjDOVWl3xGusrs1GxOGRLTblpBKkIgbiSfaKMJnW68S4f0OgrvJQhIhIIlWJBOM8xinJSqb2jsKRduN5EzuNrySeuqrO00/QV4v6he5mvJjrOUdpp+gjF/UMosTYWpVwQR8WV54Yz6KjtKeLPDsdcNvD+bcrl6NsF8DuJgyfjRG3FWOzl27KvrtqslwqBxN31wcnPwHy2y28lKEpSLiyAFG6CMJAJgHGu5aOmFylGKy0yuGstnW+JvGURdLKU3bGVIN2/CCYkFJUARG8TPRU1JOuafluXXzatrccb7Mrdf7hbIvpKkKbNz5ybwViTtkAn92kLcYPReylLtU8bPJ5/aDxY8YhPSY+yqoLMj0FsuGDZoNQmEuWlKjEISpwgnfgB/rPRTWmr7S5vkYfty/u2iUV4vC/2brXC3K4BJQAohxJwMhIKVAlQHzcceea2uFJbnzy+U5JJLfJhiy9ZtIAupRLyMxiglMOAjLGEkdNUxnGTzEadNkdNKuzGYtSWOT2f+jasaKaKS68lC1kqCL4BCAVG6EpOAwMztEbBSd1zzszR0OlUK/eXj4+hn0vYk4BMEmJAw2wSY5q2aYyUFxPJgaiUHY+FYRZ6tWcLc7oXEIPESTGP8s+eB801FuGsE0pp8Rru7xvT01TwjPaPkHd43p6aOEO0fIO7xvT00cIdo+Qd3jenpo4Q7R8g7vG9PTRwh2j5B3wG9PTRwh2j5Gc1t05xe5xELAK1A4hE4pA5YidxrP1tjiuBeZpaCrjfG/IxFsVIvxF4wkcgyistI2CAq0FO3LI1Ylk5E0QFrtLa0IUSglUgEgXQTs+yunhRwctrzPY7DbgW0nI3UXgTEEj2HYeWteqXhB+ODF1C244+GcCP2gEhQuyNl4UW1P8yIo1CeYS8yUu1wlRwwwz27BVd1qxiHiTVU85msJFfoVguICyo4OvkeuWOjAYclIxUpeLHm0tkR7M2pSHkTJDrxg7Rw67w5omiHE5b+GTmzhSyvHBFtujbADPcdnVeJkgJEHl56d1Ea6llx2FtPddbsp4wSkaPs/BlDTKG+RIULpkTKYzpGdtMltHcZUb0/elsSm7K0ABwYwAHxnKO00/QRw39QdyNeST1l0dpp+gMX9REtuiUL+KlKRBBEqM/nGq5Sqb92JZHtMYciykfk1QdiSKAOVqABJgAZk0AYbWzWZSkqbs2AkJUvbjOXR+dltdLsklzO+KNacpeSM04tbrT4cWVFXBROwIVgAN1bSojVZCMfmZTtlbCTl8iDZ7EkNuo2LCdg+atJqy1f5ofucQea5fsek6vaXbcYZ4UgraGBOfFSQPTs9FJ6mmcJ5itmO6a+ucMTkk1z/tGC0y2+VuPFpUFSjeJQMJMbZypN6G5vwPTaf277OhXGPaLKW+E/sVJs7y1gFBTnjGAwjZz+yra9FYpJNHWq9taV1NwlnHlzJ7eiEj5xPKYrZq00KliJ4zWe0btVLNj9FyO+9id/sFWuCwJuWxrhpRDTDTtpYLq2iEtrhJKZISFEE5gEGcdpwrHnRJSfC9jR02uhOOJr3kvqRNJW++vhJWoGJBxCTdzThF3Mb+fGmdPbRD3MrPMRvjq7c2NPBWW7SaRtgfaRyHYPtinbrezjlePkU6HRWaqzhj4LxfIzukdIcKYbas6f7wcKnlc88T2emkaZ8G822z0tnsic1irg28k9yOw5Jg5j4ySAFCnotSWUzEvpspk4WRwy2ZsCFAKSrA8g6Oeu+FFLY53rTv9go4COIO9ad/sFHAHEJ3rTv9go4A4he9ad/sFHAHEWGjtDOEcQLKc8Bs2mBzVl6+uMt47teRqaCco7SWz8wt7gxkxdQLid147fRj6RWTwNGqnkqrSnYDklB60feRXSQHoerVsSxY21NJkkGYgf0kCCd8KMnmqynSdtdGbe0fLnyEdXbwLGPEjWHV5ppLiApxSHkXVpVdUJ2KBgQoHGca3LNO5yUk90ZMNUoRcWtmZ5WqCgeItKiOZJw+lh7avcHjdFMbYt7MsdYHLS8ENWk8G1eAJSOIrESSqTMAzFKQ01deZLOceY3O+c8J+HyNNoDTjDTXBrebSQ49EnCC6spM5QQaxFZg0pJEPQCSu2qfStKge6UKSlQIjui82c8ZF6OarFZ7uPPOTlpOWfkYOx2RLTloKeLKHUDCIBWkDorVuWYQ+bQhU8Sk+SZP0Jp20NOglRcRd4wVtCRnzxA9FZ+t0irknDwY/pb+0g1PxR6RozSDb6AtsjlG0VnlzWCYCKgjcWR+TUgYb/5Gs3knuhPao4GM9gx6y6/sLUEpadkxsTtMeNRws5lS0slXrPrE46S03gAYOyDtHPTNGlna9vr5f+xed0KlmX082U9is6u53ztBbVPOoJ++tKuhU2xSErL3dXJsjMsOn5xCdo4uOXJyU86+KSk/ISVnCnHmOrsy5ERGMz7I9NE6uKUZcghZwxa5llYrS1cTKXwRhgEqBgxneBFVO+OdzS/AdZtw4a9V91/QxpNy+m7xkD++sEnmbBJVUd4x+VDtH/jc5tdtLbks/wDxfUpWrQpGAUYnJWNRGyUfM9Pf7B0V0d44fNMvG213ErU2pIVkSDB5jTFV8bNl4nhPaOg7pZwqXEuf3J+jNEuP3ikcVOZMRO6Sc6X1uolXHEPFnGi06tlmXghLWyhEhYxGw49E81efdk34tm3CmEfyxS/YgW/Symm1LEYRF4bSYGUb6eo9nTn709l/Irfr64vhju/4MjanOEclapOWQAHGygYA41sQqhDZGXK+yUceWc7bCdzjaeT88tW8JSptbohuvFKhjiJic42jlFKyXZy4o+Hma0b3q6nXbvJLMX57eKLfVfSEktk5/FnaR95Hu01GRkzial1hSYvAi8JE7RvqVNPwZw4tDddZILfQ2rr1pBUmENjNxeCfRtJqmy+MC2umU/Ar2XUocJBS4kKUmRkoJURKT6M6iWbYJp4LMdhY4zRfOayISkpYYuExjgFExmTPPS708y7vEDRL1Usy2kcM2FOgAqcBIUV5qkg4iScDNYF03u87sejY0/d8DyrW3Rfcj4QkuFkgcZUEhUmUkgREXfburR0lULE1LxRxqtRZXhpLGDTahMJUld0KupWV5qIi4AnA4TevcvFxpuFfZ2+74Y/kTsudlS4/HP8ABoE8WUKzzB59k1oRfmZklh4GHU7dv5/PTV6ZSyg1qtUuJZGSBj9IwVe2B+6axvaFzjDC8/6NKmvwXL+ygAKTCQIMkzJO+axdmssbeWamy6OFiYLzhxeUlAg4oCyVKIPjQDG4xnTVVePekMxi0nzMzbrI4FKCVmQognA3oVjnvit2VamovlgyY2ODa57HeiGVHhScktLOzOQPvNL6veKXzL9NtJtchvQ9vds6gUkxu/CkNToHHeG6/lD1OtjPaez/AIZtLRrq22hK1tLN4TKQIMGDmazXFjcK+LKTIf8A8jWbyTvQntUcDO+xZiu8KvHHQa1fwyfUhT8Vr6WTtFaO4JYUSDCknoIP3VP4dwJzk/DkVz9pdpiMV48y00zZwbQ6d61K6xn760dNh1JmZe/8jH9D2ccHaUna1PVUDVd+1sGWVb1yRBu06Ki3fZUZwSot+A6zY1XFrCCUJClKOQwEmCcCcMvsrO1XZJ5zvyPT+yNfqMRqksx8ny+5GaWiAUiCrIQAo8gSmSTyClGz1Mm4/mf2NFoXVlDh4W0tqHipMpw3q38xkR7KJWNvBmanXSxw1Md07pUXF2W7MEC9hAukEEAbdlPaLTzTU29jy3tDWVNOHmS9CaXYbYQhYUCmZFwqBJMzgPtqL6LJWNpZOdNraI1pcSTGtJaytKBShmZBEqup9gmphoZ5TbSOrNdW4uKy8/Qzb9pWptTUiFJKThsIjZT8aEpcTZjqD4cJlRqpohhS3Uvusqs6ls4kkq4WSEBCk4Cb8GZB24A0vqvzpQ8cNmnpPhuU1tlI1endSdGsXX3eFQ3KQoBailRUpKUhWMhOJGGOO2KWrttm+HPkMWVVQXFw+fkGtmpFmLCE2dlDR4RBK0gSE/OxOcjAAnOKXV0otttvYbjVHbhSTT8TyC0WW48ptBDgSspSoYhRBgRvNa1cnKKb2Me2KjJpM9LZHB2VizqSAtAKnMBKVEqhGG0BWI2HDZRTD3nPy8iqx7KJO0HrOLESHUAtK+chI4SY+KVnZtHpxqnVqSkn5Gp7O00dRXw1/nXj6EfTetDukELbTLDIuhCE/PzvX1DYAALqc72JMRVNdMrfQeulV7OnHixKXmuX/v8A7gilaiBeIN0BIupSgAAQAAkfbjWlVDgjjJ5/VXq+1zSxn9yXoiyFx5CQJAIUr6KSCfzy0t7Q1Co08pvlscUVudiR6Y9aRGdeInrI4W5txqeTP2uzoWpS0hla4hAcJAHOI/MbK3ardtns+QTrzjK3OtH2ENi84uFEC8UkISTuupwgU471FJR3FVS5N8SHAxw4lEmCQJIxjlgYU5RqW1kU1GjinhFa8pTV4uJgoxE4En5vtjGm+2UlheIr3eUXlvYwukUOFd8AqkYxnMqOXprO12nnPDitkhiqyMU+IVlxYSSUmLycIxIE7M/neyllo5dhJ43yd9quJYexLf0q6+W0rKlJb4wvAQFD4pO889ToqZys99bFl174fE6itwzyfo5ocDaVbbiU9Zf8qT1W8oL5jOn2jJ/Iqe5RvpvAvkm6Zs4U0w2PmtHZtUsmsmWlV8574aZqV6p0Ri8ZyZ3vCrxx0GufwyfUhj8Wh0s3GlEspSsthBCSElXKd1U6V3WWJObx/ZVeqoQb4VkoVupg8YVtW/Da+Rl1/nXqSre8C4SSMQk9KQap0Us0os1K/wAjObJpBtskKWkX0LQJOZIyHLhXGszmDXM703hJPkOWCyl4wjGN0U1OxRRTXXxvfwKzSpdCVoUOCSlUFBMqUoCQSciBIxwGOG2sPUXTm8z2w9kex0OlqhDGnXE2vek+Xml8zR6CsS3GQp9+GcRAIE+MJOQmc5pm6UIz/LmXnyMPT9o4+7PEE3jwzhPmWjWk7JZhdYbSN9xOJ51nP21wqL7HnGCyzV1R2cnL+Sq0rp511JCeIM8JWogbNmHJTdWijB8UnlmVr9ZK2pxh7v8AZTN2kE/+MnkJQroVhTJ5Z7+JodXbM28VBa1txEJ4MuKVMzduZxHtricmh3SUQtb4ng07ehGvIvufTuNp6FQoVS7ZczUhpYR8E3/BjdYrEGn1JAQAQFBKFXgkGRdJ34T6aaqlmJMlhlJoppVmtXdDSG1IUAHW1SMiCFIMGFAgGIjPfIrvo7RbDGn1HZM2r+siVBIRCeMC4FoUpVwEFQTdMScpJwmazpaWyLw/P5mnXqqZZe/0M/rtpJFrs7bTTqQ2tagpvNxV0wmceKCojnwpvR6Vdu42PwWxTrbbHRx1xfz2xgpbBoZizPpSu/8ANvOiDgTmlIAhWESQTu3VoXaO1QbhhvGy8M+pjQ1cG1nY2z2qqCm+y6YPGBVBTdIkAEZnlry0fbl1cuG2C22fkzX7jCazB+P7kfVthxCnLyVBBTiVJlBUlQibwhWBVWrqb4WVxlB+JzoqpwsakiBrEk90LB2QBAAAF0QABgBTOjlmpC+tji1ldFMt4FcHbbimzfBUhSQSlWUGPbujlqIQp1P+OeHFnGp7amHHHKZItOt7yTdUhtcjBQKkTzgSKyL/APwzT2S4oWSS5bP7F1H/AJBbFe9BN/QgNaXcfWUOtIM/FCMFjcEkzen/ANVo0+xadJRwQb23yzl+1bbrcyXjyLzR9paEJWAIOJN67uxbMweY+gVQ6MPKSHFflYbLu0aTTZ0C6tpUjiBsgzy3QITjP86IwbeETKaW7MZpHSkqlwLVJk3ZMcpO089WuyFTw3uU2aLWamrjpW3rj6HNltrJyWRyKFdqal4PJ52+i+mWLoyXqja2XVhZSFOltCSAZUQcD7B01W7ceBoUaG3CbeCk1ksVnaUlLLl9WPCRMDK7HScjVtUpS3kOSr4Ns5KaKuODtOkG0NqbK0hTikACcTEkwKRvy7oIbq2qkM8Knxh007kVwPWx4SkEjBDY9k/fSOkeZ2P5jWoXuwXyH9ElCllJCVYE45wM4rnXqxRU4Sx8jvR8HFwzX7kFhX9A4n+8g+2pltqFjkC3pfqQSimZ/lYvHZoetJvFKt6UexMfdS2i+EXar4hw3Z7xj8im8ZF84NHoG18CogIm8AM4iJx5c65thlZLKp74IGsOhn+F4V0pUleUfN/ukHbG0bZrOjpnOzMtzZt9pdnp411LGPH5vn6fIbaYCRAGA9P21qxiorYwpzcm2zuK6ODh1BjCZ5DHtqGU319pBxGVOqyVeP00JcHSMRXGDLlp7Y+X03NT+jxtBccUkG+lI+Scupuk8a+lWIxAyGyqbc4HvZsVxybW/wBDUWu3Mp+UcswO5Sl2lXVkQaoUJPwTNVyXm1/ZjdI2Y2i0LVZwpxJIN4IuiYE4HBI56cg+GOJFLi5PY5d1dtKRJb6FJJ+2jtoHXYzJmhUJaQp0uAKBMtKKUnizCYOMnPPdWfrJOcuFR/ff/wCGlooqEOJv9tgs2qtkWV2hpMqdWlczg2b4UoBAgYGT6d1VxunXOLx4Dk5u2qUOLaRmtN/2p1MghF1E7yAScP3or1Wjud1Km1jJ5DV0xptcIvODcaluTZEFRHxnAm9jgHFZema+f+3+Fa6ePl/R6D2dxPTxycaS0ulhakgBajxpGAEjnwyq32Vp7Lasrwz4jd+qrr2knnkZW2WhTi1OKzP/AKr0tNSqgomNfa7ZuTR23dQLxxVsG6s6/UStfBDwH9Lpce8/Ld/JEyz25y6LoSgC9JIlSp3zzVxmuEFnOeWf7LZ2OzatYj8/P9ivtWrKVwXHRZ5AUIGMGckHAdIrSq9pWQglwtsz7/ZlfHxNpZ/74Emx2GyMKCw486tOSlQkDlCUpHtJqjU36vUR4OHCO9PRpaJcfFl/Ub0jaQ6q9EbztPKat0tU64YmyvVWQsnmCIgRyZ50yLZIOkNG8IbyVFCt4nHdImqp0Vz3aHNPr76FiD25Pca0U2pp9BtbZeYBN8IxVEGNxziaX7nh5jIfn7Y7StwnDd+fivoz1V7TdjaAurSqAAkNgukADABasBzTUqufIQdlaMlrDpJFocC0NlECCSQVKM5mBns9FMVxcVhsWnJSeUirirDghWuzCbwH8q4aXidJke5UEjtrMrPIEjoSKT0fhJ/Ma1P/ABXyJGiVXVLV+zX91TrH7hGl/OQEW7jFAQs3gMQBGBOBM4bKmcG7oyREZpVOLJIRTTFyPo50OISUkHADDHKlNGmoNfMZ1TTkn8i2Zauj7aeQox1JggjMEEc4Mj7KiUcrBMZcLyTNJaRU8ReAAGQG/aa5hWonU58RCiuysIoAIoAIoA5KBuFAD9kWlKgVoCwPmyQDuyqJJtYR1FpPc0th1rQIStkJSMrmz93ClpUS5jEb1yLFOsNncMXykbJEdJqt1S5FitiyxQw0QV3UmR8bMndjXG62O9vEotLLZbBKVltwj/x4E/SSMD9tTGDm91kiU+BbPBh1WFBJVBlWJIUrEnMnHOtWF04LhRmTrjN8T8SezanEIDaVrSgCAkEgAUjPRUTm5ygm34sYjdZFYTGSKYUUlhIrbb3YRUkHKUAG9EkfnCaUuo93/Gtx2nUy/JN+7/3xOi8tWfF5MCY6c+ml4aGXjJ4Y5drIUpKl5l5vy/YVaiTJJJ3kya0opJYRk2WSslmTyxIqTgIoAIoAIoAIoAIoAIoAIoAQpoAhPM3eauJbI7iQ7G6HLygQeMct8DClNGsQ35jOqa49jq0WrgweItV4XeKAc/TXWpg5pJcyNPNRbb5Fo1Ykp2emmsC2Wd9zp3VOCBGbMhHxUgcwioSS8CW2/EdiuiAigAioAIqQCKACKACKACKACKACKACKAJDFscQkpSsgHMCuHCL3aO1OS8GMHHE10cCRQARQARQARUgEVABFABFSARQARUAEVIBFQARQARQARQARUgEVACKQDgaAGkWRCcEpAGeGGPoqEkvAltsU2ZJwipwRkkUEhQAUAFABQAUAFABQAUAFABQAUAFABQAUAFABQAUAFABQAUAFABQAUAFABQAUAFABQAUAFABQAUAFAB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980728"/>
            <a:ext cx="15121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Конкурс «Учитель года» 2020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88832" cy="492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8" name="AutoShape 6" descr="data:image/jpeg;base64,/9j/4AAQSkZJRgABAQAAAQABAAD/2wCEAAkGBxISEBIPExAPFRUWExUVExUQEBcSFxgXFRYYFhcYFxUYHighGBonGxgYITEjJSkrLi4uFx8zODMtNygtLisBCgoKDg0OGxAQGzUlHyYrLS4rNTEuLS0tLS0tLS0tLS0rLS0tLS0tLS0tLS0tLS0tLS0tLS0tLS0tLS0tLS0tLf/AABEIAOYA2wMBIgACEQEDEQH/xAAcAAEAAgIDAQAAAAAAAAAAAAAAAQcFBgIDCAT/xABCEAABAwIDBAgDBQYEBwEAAAABAAIDBBEFEiEGMUFRBxMiYXGBkaEyQrEUUmJywSMzgpKy8DVTY9EVJENzouHxJf/EABoBAQADAQEBAAAAAAAAAAAAAAADBAUCAQb/xAAoEQACAgEEAQQCAgMAAAAAAAAAAQIDEQQSITFBEzJRcQUiYYEUIzP/2gAMAwEAAhEDEQA/ALxREQBERAEREAREQBERAFBS6655Q1pc4gAakk2ATIOd1IK0Z23cTp3Qslga1riZJpHdhsYDdG69t7iT3AAld9V0k0LNGmaQ/wCnHp6utoo3bBdslVFj6izc0WhM6UaW9jBUjwDT7ByzGG7cUU5DWzhrjubKDGfDtb0VsH0xKiyPcTZUXBr7rkpCIlERAEREAREQBERAEREAREQBERAEREAREQBERAQtV21dHljEvba5xa2EmzXvOoLyNcrQCbd4W0qm+k/F81eIr2ELG21+Z3aJ9LDyUF9myOSxpavUsUT7o9joMpsACfujstJ1s0cliqjZB4Js8ZRxK66ba9wczdlaLOF9SsdjW2Mshdku1pFgOJ4b+8/RZLSmzejvr88GPlpHND5LEsa/qy8bsx3C/FcKuKSKwmjc0GxBe3R1+R3HyKsgbLF+HMpA4NdZji4tzDPfM4kcdVkaLBMlMymkyyhrcpzNuCNeB9F2q8Ef+U+jUtnNvxSuZG4vMVwHsJL8l/njcdbc2nyVx08oc0ODgQQC0jiDxVH7X7ECEGogBMY/eRnXIOLmfh7ltXRPtW6UGgl1dGy8TuJYNC134hz5K9RbztZm6qmLj6kCy1K4hSrhnkoiIAiIgCIiAIiIAiIgCIiAIiIAiIgCKEQEFUF0rQFuKS/iZG4elv0V+lVh0uYM8uhq443PNureGtJ43abDzHoq+pTcOC3opYtWSo2vI5qzMG2Ga+mYZHFszjG86XDQHh+W3gLHxWpbIUDZq+Jpbo0l7gfwbgR42V0NsFnrg075P2pnCtxB0b2xsp5ZSdXFha0Mbe1yXEXO/Qa6FZGwWvP2lp21H2YydvS9gSAXHK0F24EnQXWwRahWk8+Cg1jyYyvmkErYzT5oXWa6QPBILrjWK3w99+K+HZrZCCKufVwjqwxpj6tvwkuaHEjloQvg2p2yZSTNpy0Zi3Nd7soJuAGNtvebnu3rdNnGfsGvO+QmQ/xbhpyAA8lJXD9iOybUMJmTC5KFKtFQIiIAiIgCIiAIiIAiIgCIiAIiIAiKEAK45gpduWi4pjcVNit3SkGRsUboy7Sx1DwOBBOvddcymo9nUIOTwjerrDY9mABF9x3C/ssxHuC66iFrhYrm2DlHCYrntkmzQaHAWGsFfGbZoy14AtmJtZx5HRbFJTmxtyX1VFN1dnC5HG/BceuVSNPhl927uUaFimw0kmIRVkUxjY3qjKwnRxjIPwjfz14rfI5Bcsv2rXF+N728dx07lLn6GyxE2IzA26sXB+6X38OR8+KknLnkjhW8PB0Yns3T1jmOqGXdE4kZTcXvb4rX4HThZbLgJ/ZvZwbI9o8L5reV7eSxEFTLkaHhrpXF1msFhqSQDyAG89xWewun6uMMJudS483OJJPqpa8vkhtSjx5PtCIEUxAEREAREQBERAEREAREQBERAEREBBRSiAxuMPe2PO0kAG77fd5+A3nuVR9KtE4GOqvfTKTxA4E8/E81dU47JuLi2o5hV9O+CrZVULZGv6smMnfYfL4kHs+LVh/k/UothqE/1XDX35Luintlk2TYvGRVUMExPay5X/mbof771pm022UzpepgqIoRZznPkcGhjA7KLmxLnH7rQq8Zi1ZRslomTvia2R2fIbEm1gQ4a2I5LAEOJuTc3ucxJv3ErWqjO9Yr54Ora6qJuU2sPos7DukKSAPbJIamx0c67I3A637QzNtusd63jCaoVMEVSxwDXtu4RuztDuLTcXBHLRUfSxRVDDHk6uQCwtbjfycP/SyOx+0suH1GtzGXAVER1BH3gPvAbjxGhXmnr9XdBvEl4ONQ1UlOKyn5LsfE8aiZvg5ot7ar4KiqkEjY8gO9zzE7rHBg3uyuAA1sNb8dCmOVsNRShtNJGHzujja9rWlzes1Jyu/CDvHFVxsHimINqq5hfJNJEzLJAXN7Ts/VXY0adm/oLcV56PPJF6/wXPh0EbQHs7WYA5zqSDqNeXcsg0heeanEpqWtlom1M7Y45XBgbK6w3F1td1zp5q4thMYNRTXc9rpGPMchG/TVpcOBLSCpN22z08fycyrexWZ7NmCKAVKkIgiIgCIiAIiIAiIgCIiAIiIAiIgCIuJKA+PGp+rpp5PuxPdp3NJXnXZWvmp5X1TCPhdmDrlrhmADdNxJvY8LK7ukzEOpwqrcDq6Pq295kIb9CT5Kj3AMpGtHMOd4AG3vZUtZh4g/PBo6OKcJNjabFxVzCUxiN+Wz8pu11j2CDztv8uaxCgDj3/VSvotDpo6alQRj6m12WZ+OjlG/KQ8bxy5cR/fGyyM9C+qlj6iIySEahg+UcSToB4nisZStc9zGBhL3mzWN7RJ7grp6OcB+zUodIB1shzOtrlZ8rCe7U+apfkIqu2N8Pd5LeknmuVUuvBiOi7EQycYdVxNE0Zc6mMrBnZoczATwsSRbT4loWDY8afGzVA9k1jw+/GKWZzHegsfJWj0p4ePsgq2uySwvYY3t+IBzspF/O/kFRDm2cb791/D/AO+oUEpb1vXycOOzg2bbZ/8A+pXEb+vcWn8lhb1B9VmejHHjDiTe1+zqHGJ3LiIz/MLfxLTKiV8mVznFz3OzEnmb5ifou6ik6sxvboWFrm24FtiPotF6dSWfiOCB2vbt/nJ6ubuXJdVPJmY14+Zod6i67FmkxKIiAIiIAiIgCIiAIiIAiIgCIiALiVyUICjelPaf7VUiijN4oXnPyfK02I8G6N8SeSxW1EYZTsYLaljR5do+wXdtrgsNPioghL7PdG94eb5XPfmNjvtax15ro23d+5FtCXH0A/3VBLfq4J/JrTar0zcfg1ddWRxJu7TgG6FdqWX1+PB830fVgWIGkqIapguY3hxBPxN1Dm3PNpI8SFbuO7URU0bamJzJIpmCWNhcWkF1/hNtQSLED4SddDpUFDRSSuLY25nBrnkXA7LNSdfJca6dzYYY21BkjsZBEAQI5HEhwAcO04ixNtNfXO1dULJJZLFNjgjYtodt6irjlhLY2RvEYDRdxbkdmvfiTp6LS6g3Nrdrce+50Prp5r6wuFQ0Fp3X3j0Vh6auMcI49SUnliJu93gB4Dj5nX0UM+EjkSPTcu2640sLnyGNoJc57WtA4lwAA9SpZ4SOOz1Ng5/5aA/6Mf8AQF9q+ehiyRRs+6xrfQAL6FhlwIiIAiIgCIiAIiIAiIgCIiAIiIAoKIgPP21rr4/UEn4XN8rRN/U+6Y1QuqYmFpGdpJaHaA3Frdx4grYOmLCooJYa5gcJJnlkpv2SGs004HT2WtYXiQLowT8zmjcdwvb2WTqd9dysj4NqrbbRtZrFTA+M2fHI097SR6i4XSZPwu8xl3b962zHa9rwQPlcQfL+7rVS+7yeVgPqtrQfkbtRNRccfJm6vQV01uefo63Ncd9gO67jx3ErlHEBrx5nU+vJc0W0opPJlBfRLMW0kjRKztyNDosnbs0Xa/ORoLm1gV86VlSTHHHkiGVxs5rA17szsxzu+awGnJRXxlLGPnk6gFOHTZJxJocksT7Hddha7Xu0ULpj+KTxt7BSzWVg5R60jdcA6ai+i5rDbIVnXUFLL96CO/iGgH3BWZWC+HguoIiIAiIgCIiAIiIAiIgCIiAIiIAoUogPhxfDIqmF8E0bXseLEH6g7wRzCr/aPouYYYvsNopYr/vHH9oDc9tw1zXOhtuO7crOUWXMoqXZ3CyUHmLKYxHokqBAx0c7Xzk3la45Ga/ccBfTv39y1LazZSXDnRNkfG8ytc/9nfs2LRa5tfevSdlUvTlMz/k47DOOsdm4hnZFvAu1/gU2jio2rCPNRfOcNsmVP1oHG35hb3XIPB4j1UriY2n5W+YBW3yZ/Ac8DeQPErr0c6wIsAbnfq7Qe1/VczG0a5WjnoAFLALaAWOui856PeF0dYlIaOydw36eq5RNsO+5JsLDX3XMi+i2bZDYiWvgdLHU07BG8xuEgcXCwDgTbSxB58FxOar5l0epZ6LO6G6wvw7If+lNI0eDiJB/UVvy0LopwiWlgqY5HxPBqCY3QuzAta0NzHlffbkt8BWPY05totrhckooBUrg9CIiAIiIAiIgCIiAIiIAiIgCIiAIiICFQ/TDUF2JFvBkMbR53cfr7q+F5+6WP8Vm/JH/AEqzo1/sIrfaagiItddlYOpnFpkLCYw5rC4bg91yGnkSBois3YTZwVWB1zPmmlc6Ing+Frch/mb7qsWnmLHiDwPEHvUFVynKS+DuyOEiQto6N66OKuEcoGSVtu2btEje0x2U9m9ri57lq67KapdE9kzSQ6NzXttzYQ4fSy91FfqVuIrltlk9GsNrSRFp7gey4Dhp7LLUVUJGhw3G+8WIINiD3g6eSxDKMuayppso6xrXujcbMfmANxvyP137jx5j6MDila6UvjcxpcCA5zXHNbtEZSRY6HxzLAimnhl+bUlkzAUqApUpGEREAREQBERAEREAREQBERAEREAREQELz/0tf4tL/wBuL+legF5z6RsRZPilU5m5jmwk8zG2ziPO48la0f8A1/oit9prahzrAk8NVK+zBaEVFTT03+bMxh/Le7v/ABBWpOW2LZXSyy/+j/Dfs+G0sRFnGISP/NJ23e5t5KkNusPFPiVXEBZvW9Ywd0rRIbd2YuC9IRtsABuA0H0VTdOmGMBpqtrXB7ndTI4Dsloa57c34r7vNZOnsxb9lmyOYlWJZEWx2VT0P0Z1JfhVJfXLHk/kcWD2C2lVN0H4tpUUTjqCJowd1j2ZLd+bKT+ZWysK2O2bRcj0SiIuDoIiIAiIgCIiAIiIAiIgCIiAIiIAiIgMdj2ICnpp6g7o43P15gae68vuJJc46lxzOPMnef75BX10vVGTC5W3/ePiZ5Zw4+zVQq0NDDhyILnzgLL7GytjxOhlebNbOAf4wYx7uCxCCTIQ8fKQ7zaQ79Fdsjug0RReJHq+60zpeqAzCZ7tvnMcY7i94sfJbdTSZmtf95oPqL/qtI6aQf8Ahl+AqIb/AM1h72WJX719lt9FGIiLeKRkdnsWdSVUNU3Xq3guHNh0eP5b+dl6ZpahsjGyMN2vaHNI4hwuD6Lyqrn6GMe6ymdROPbg1jvvMTjp5NdceGVZ+tr43ompl4ZZIUqApWeWAiIgCIiAIiIAiIgCIiAIiIAiIgCIiArvpsB+wRkbhUMzebX299FSSvjpgLf+FyA7+thy+PWN/TMqGv499gT9Fo6OcYw/Z4ILIylLhEo2FzyGBpcXENaGi5cXdkBo53K4l4F9QLc9PqpBHA8RuPnw3K65JxeGiLDz0entm2yCkp2ygtkEMYkaTezg0AjTvWL6SqPrcLq2gXLYjK3xiIk/RdnR9VyS4dTSSuLnmPtOO92UloJ5kgDVZ+aEOBadWkEEcwdCsLqX0W/B5TB4ovrx/D/sdTNSE/upC1t+LfiYe/sFp818tJE+W5aBbm7/AGC156qquKlJ8EENPZN/qskLL7I40aKthqbnKHZZRzjecrvT4vJY91G+1hvtxaLX/Nm/RdH2OQdp1iBqW20cORA1I8Cqtv5HTyi4p5LMPx9/bR6uY4EXuN11N1UNB0wRsgyuopRK1oawNcOrNhYdom4Fu4rKdHHSI6ukkp6lsMcgs6PJdrXNJsW2cfiBI8brPU4voklRZFZaLMRQpXREEREAREQBERAEREAREQBERAEREBqXSVDmw+Yik+0ubq2MXuDu6wAaktvew1VB4fWvZF1f2aYuG+0btPHRep7KMg5D0Udlanwyei91dI8t4bhVXPKDFQzueTYExuA8y4WW/YT0OSGSCeeoi+IOmhEWYWBuWB19dNLq5wFNl7GG08ne5eDooaRkTGxRtDWMaGsa3QBrRYADgLLvQIuyE0XpB2KNZG91MYYpnkCZ7mayMaLBjngEgDuVbz9F2KwgdUIX88koH9YC9ApZcSgpdk1eonXxEpKm6I658QkfWxxynXJYvA7i4GxPksVWbD4xEcv2dkw3B8T2n2JB9l6CARcumDO1q7U85KEj6OcWlFurpoQf8yUFwHg0OWxbLdDwhmiqKiqL3RvbIGRMytzMIcLvcb2uBuAVs2RexqjHo5s1Nk+2SFKIpCAIiIAiIgCIiAIiIAiIgCIiAIiIAoREAREQEoiICFK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data:image/jpeg;base64,/9j/4AAQSkZJRgABAQAAAQABAAD/2wCEAAkGBxISEBIPExAPFRUWExUVExUQEBcSFxgXFRYYFhcYFxUYHighGBonGxgYITEjJSkrLi4uFx8zODMtNygtLisBCgoKDg0OGxAQGzUlHyYrLS4rNTEuLS0tLS0tLS0tLS0rLS0tLS0tLS0tLS0tLS0tLS0tLS0tLS0tLS0tLS0tLf/AABEIAOYA2wMBIgACEQEDEQH/xAAcAAEAAgIDAQAAAAAAAAAAAAAAAQcFBgIDCAT/xABCEAABAwIDBAgDBQYEBwEAAAABAAIDBBEFEiEGMUFRBxMiYXGBkaEyQrEUUmJywSMzgpKy8DVTY9EVJENzouHxJf/EABoBAQADAQEBAAAAAAAAAAAAAAADBAUCAQb/xAAoEQACAgEEAQQCAgMAAAAAAAAAAQIDEQQSITFBEzJRcQUiYYEUIzP/2gAMAwEAAhEDEQA/ALxREQBERAEREAREQBERAFBS6655Q1pc4gAakk2ATIOd1IK0Z23cTp3Qslga1riZJpHdhsYDdG69t7iT3AAld9V0k0LNGmaQ/wCnHp6utoo3bBdslVFj6izc0WhM6UaW9jBUjwDT7ByzGG7cUU5DWzhrjubKDGfDtb0VsH0xKiyPcTZUXBr7rkpCIlERAEREAREQBERAEREAREQBERAEREAREQBERAQtV21dHljEvba5xa2EmzXvOoLyNcrQCbd4W0qm+k/F81eIr2ELG21+Z3aJ9LDyUF9myOSxpavUsUT7o9joMpsACfujstJ1s0cliqjZB4Js8ZRxK66ba9wczdlaLOF9SsdjW2Mshdku1pFgOJ4b+8/RZLSmzejvr88GPlpHND5LEsa/qy8bsx3C/FcKuKSKwmjc0GxBe3R1+R3HyKsgbLF+HMpA4NdZji4tzDPfM4kcdVkaLBMlMymkyyhrcpzNuCNeB9F2q8Ef+U+jUtnNvxSuZG4vMVwHsJL8l/njcdbc2nyVx08oc0ODgQQC0jiDxVH7X7ECEGogBMY/eRnXIOLmfh7ltXRPtW6UGgl1dGy8TuJYNC134hz5K9RbztZm6qmLj6kCy1K4hSrhnkoiIAiIgCIiAIiIAiIgCIiAIiIAiIgCKEQEFUF0rQFuKS/iZG4elv0V+lVh0uYM8uhq443PNureGtJ43abDzHoq+pTcOC3opYtWSo2vI5qzMG2Ga+mYZHFszjG86XDQHh+W3gLHxWpbIUDZq+Jpbo0l7gfwbgR42V0NsFnrg075P2pnCtxB0b2xsp5ZSdXFha0Mbe1yXEXO/Qa6FZGwWvP2lp21H2YydvS9gSAXHK0F24EnQXWwRahWk8+Cg1jyYyvmkErYzT5oXWa6QPBILrjWK3w99+K+HZrZCCKufVwjqwxpj6tvwkuaHEjloQvg2p2yZSTNpy0Zi3Nd7soJuAGNtvebnu3rdNnGfsGvO+QmQ/xbhpyAA8lJXD9iOybUMJmTC5KFKtFQIiIAiIgCIiAIiIAiIgCIiAIiIAiKEAK45gpduWi4pjcVNit3SkGRsUboy7Sx1DwOBBOvddcymo9nUIOTwjerrDY9mABF9x3C/ssxHuC66iFrhYrm2DlHCYrntkmzQaHAWGsFfGbZoy14AtmJtZx5HRbFJTmxtyX1VFN1dnC5HG/BceuVSNPhl927uUaFimw0kmIRVkUxjY3qjKwnRxjIPwjfz14rfI5Bcsv2rXF+N728dx07lLn6GyxE2IzA26sXB+6X38OR8+KknLnkjhW8PB0Yns3T1jmOqGXdE4kZTcXvb4rX4HThZbLgJ/ZvZwbI9o8L5reV7eSxEFTLkaHhrpXF1msFhqSQDyAG89xWewun6uMMJudS483OJJPqpa8vkhtSjx5PtCIEUxAEREAREQBERAEREAREQBERAEREBBRSiAxuMPe2PO0kAG77fd5+A3nuVR9KtE4GOqvfTKTxA4E8/E81dU47JuLi2o5hV9O+CrZVULZGv6smMnfYfL4kHs+LVh/k/UothqE/1XDX35Luintlk2TYvGRVUMExPay5X/mbof771pm022UzpepgqIoRZznPkcGhjA7KLmxLnH7rQq8Zi1ZRslomTvia2R2fIbEm1gQ4a2I5LAEOJuTc3ucxJv3ErWqjO9Yr54Ora6qJuU2sPos7DukKSAPbJIamx0c67I3A637QzNtusd63jCaoVMEVSxwDXtu4RuztDuLTcXBHLRUfSxRVDDHk6uQCwtbjfycP/SyOx+0suH1GtzGXAVER1BH3gPvAbjxGhXmnr9XdBvEl4ONQ1UlOKyn5LsfE8aiZvg5ot7ar4KiqkEjY8gO9zzE7rHBg3uyuAA1sNb8dCmOVsNRShtNJGHzujja9rWlzes1Jyu/CDvHFVxsHimINqq5hfJNJEzLJAXN7Ts/VXY0adm/oLcV56PPJF6/wXPh0EbQHs7WYA5zqSDqNeXcsg0heeanEpqWtlom1M7Y45XBgbK6w3F1td1zp5q4thMYNRTXc9rpGPMchG/TVpcOBLSCpN22z08fycyrexWZ7NmCKAVKkIgiIgCIiAIiIAiIgCIiAIiIAiIgCIuJKA+PGp+rpp5PuxPdp3NJXnXZWvmp5X1TCPhdmDrlrhmADdNxJvY8LK7ukzEOpwqrcDq6Pq295kIb9CT5Kj3AMpGtHMOd4AG3vZUtZh4g/PBo6OKcJNjabFxVzCUxiN+Wz8pu11j2CDztv8uaxCgDj3/VSvotDpo6alQRj6m12WZ+OjlG/KQ8bxy5cR/fGyyM9C+qlj6iIySEahg+UcSToB4nisZStc9zGBhL3mzWN7RJ7grp6OcB+zUodIB1shzOtrlZ8rCe7U+apfkIqu2N8Pd5LeknmuVUuvBiOi7EQycYdVxNE0Zc6mMrBnZoczATwsSRbT4loWDY8afGzVA9k1jw+/GKWZzHegsfJWj0p4ePsgq2uySwvYY3t+IBzspF/O/kFRDm2cb791/D/AO+oUEpb1vXycOOzg2bbZ/8A+pXEb+vcWn8lhb1B9VmejHHjDiTe1+zqHGJ3LiIz/MLfxLTKiV8mVznFz3OzEnmb5ifou6ik6sxvboWFrm24FtiPotF6dSWfiOCB2vbt/nJ6ubuXJdVPJmY14+Zod6i67FmkxKIiAIiIAiIgCIiAIiIAiIgCIiALiVyUICjelPaf7VUiijN4oXnPyfK02I8G6N8SeSxW1EYZTsYLaljR5do+wXdtrgsNPioghL7PdG94eb5XPfmNjvtax15ro23d+5FtCXH0A/3VBLfq4J/JrTar0zcfg1ddWRxJu7TgG6FdqWX1+PB830fVgWIGkqIapguY3hxBPxN1Dm3PNpI8SFbuO7URU0bamJzJIpmCWNhcWkF1/hNtQSLED4SddDpUFDRSSuLY25nBrnkXA7LNSdfJca6dzYYY21BkjsZBEAQI5HEhwAcO04ixNtNfXO1dULJJZLFNjgjYtodt6irjlhLY2RvEYDRdxbkdmvfiTp6LS6g3Nrdrce+50Prp5r6wuFQ0Fp3X3j0Vh6auMcI49SUnliJu93gB4Dj5nX0UM+EjkSPTcu2640sLnyGNoJc57WtA4lwAA9SpZ4SOOz1Ng5/5aA/6Mf8AQF9q+ehiyRRs+6xrfQAL6FhlwIiIAiIgCIiAIiIAiIgCIiAIiIAoKIgPP21rr4/UEn4XN8rRN/U+6Y1QuqYmFpGdpJaHaA3Frdx4grYOmLCooJYa5gcJJnlkpv2SGs004HT2WtYXiQLowT8zmjcdwvb2WTqd9dysj4NqrbbRtZrFTA+M2fHI097SR6i4XSZPwu8xl3b962zHa9rwQPlcQfL+7rVS+7yeVgPqtrQfkbtRNRccfJm6vQV01uefo63Ncd9gO67jx3ErlHEBrx5nU+vJc0W0opPJlBfRLMW0kjRKztyNDosnbs0Xa/ORoLm1gV86VlSTHHHkiGVxs5rA17szsxzu+awGnJRXxlLGPnk6gFOHTZJxJocksT7Hddha7Xu0ULpj+KTxt7BSzWVg5R60jdcA6ai+i5rDbIVnXUFLL96CO/iGgH3BWZWC+HguoIiIAiIgCIiAIiIAiIgCIiAIiIAoUogPhxfDIqmF8E0bXseLEH6g7wRzCr/aPouYYYvsNopYr/vHH9oDc9tw1zXOhtuO7crOUWXMoqXZ3CyUHmLKYxHokqBAx0c7Xzk3la45Ga/ccBfTv39y1LazZSXDnRNkfG8ytc/9nfs2LRa5tfevSdlUvTlMz/k47DOOsdm4hnZFvAu1/gU2jio2rCPNRfOcNsmVP1oHG35hb3XIPB4j1UriY2n5W+YBW3yZ/Ac8DeQPErr0c6wIsAbnfq7Qe1/VczG0a5WjnoAFLALaAWOui856PeF0dYlIaOydw36eq5RNsO+5JsLDX3XMi+i2bZDYiWvgdLHU07BG8xuEgcXCwDgTbSxB58FxOar5l0epZ6LO6G6wvw7If+lNI0eDiJB/UVvy0LopwiWlgqY5HxPBqCY3QuzAta0NzHlffbkt8BWPY05totrhckooBUrg9CIiAIiIAiIgCIiAIiIAiIgCIiAIiICFQ/TDUF2JFvBkMbR53cfr7q+F5+6WP8Vm/JH/AEqzo1/sIrfaagiItddlYOpnFpkLCYw5rC4bg91yGnkSBois3YTZwVWB1zPmmlc6Ing+Frch/mb7qsWnmLHiDwPEHvUFVynKS+DuyOEiQto6N66OKuEcoGSVtu2btEje0x2U9m9ri57lq67KapdE9kzSQ6NzXttzYQ4fSy91FfqVuIrltlk9GsNrSRFp7gey4Dhp7LLUVUJGhw3G+8WIINiD3g6eSxDKMuayppso6xrXujcbMfmANxvyP137jx5j6MDila6UvjcxpcCA5zXHNbtEZSRY6HxzLAimnhl+bUlkzAUqApUpGEREAREQBERAEREAREQBERAEREAREQELz/0tf4tL/wBuL+legF5z6RsRZPilU5m5jmwk8zG2ziPO48la0f8A1/oit9prahzrAk8NVK+zBaEVFTT03+bMxh/Le7v/ABBWpOW2LZXSyy/+j/Dfs+G0sRFnGISP/NJ23e5t5KkNusPFPiVXEBZvW9Ywd0rRIbd2YuC9IRtsABuA0H0VTdOmGMBpqtrXB7ndTI4Dsloa57c34r7vNZOnsxb9lmyOYlWJZEWx2VT0P0Z1JfhVJfXLHk/kcWD2C2lVN0H4tpUUTjqCJowd1j2ZLd+bKT+ZWysK2O2bRcj0SiIuDoIiIAiIgCIiAIiIAiIgCIiAIiIAiIgMdj2ICnpp6g7o43P15gae68vuJJc46lxzOPMnef75BX10vVGTC5W3/ePiZ5Zw4+zVQq0NDDhyILnzgLL7GytjxOhlebNbOAf4wYx7uCxCCTIQ8fKQ7zaQ79Fdsjug0RReJHq+60zpeqAzCZ7tvnMcY7i94sfJbdTSZmtf95oPqL/qtI6aQf8Ahl+AqIb/AM1h72WJX719lt9FGIiLeKRkdnsWdSVUNU3Xq3guHNh0eP5b+dl6ZpahsjGyMN2vaHNI4hwuD6Lyqrn6GMe6ymdROPbg1jvvMTjp5NdceGVZ+tr43ompl4ZZIUqApWeWAiIgCIiAIiIAiIgCIiAIiIAiIgCIiArvpsB+wRkbhUMzebX299FSSvjpgLf+FyA7+thy+PWN/TMqGv499gT9Fo6OcYw/Z4ILIylLhEo2FzyGBpcXENaGi5cXdkBo53K4l4F9QLc9PqpBHA8RuPnw3K65JxeGiLDz0entm2yCkp2ygtkEMYkaTezg0AjTvWL6SqPrcLq2gXLYjK3xiIk/RdnR9VyS4dTSSuLnmPtOO92UloJ5kgDVZ+aEOBadWkEEcwdCsLqX0W/B5TB4ovrx/D/sdTNSE/upC1t+LfiYe/sFp818tJE+W5aBbm7/AGC156qquKlJ8EENPZN/qskLL7I40aKthqbnKHZZRzjecrvT4vJY91G+1hvtxaLX/Nm/RdH2OQdp1iBqW20cORA1I8Cqtv5HTyi4p5LMPx9/bR6uY4EXuN11N1UNB0wRsgyuopRK1oawNcOrNhYdom4Fu4rKdHHSI6ukkp6lsMcgs6PJdrXNJsW2cfiBI8brPU4voklRZFZaLMRQpXREEREAREQBERAEREAREQBERAEREBqXSVDmw+Yik+0ubq2MXuDu6wAaktvew1VB4fWvZF1f2aYuG+0btPHRep7KMg5D0Udlanwyei91dI8t4bhVXPKDFQzueTYExuA8y4WW/YT0OSGSCeeoi+IOmhEWYWBuWB19dNLq5wFNl7GG08ne5eDooaRkTGxRtDWMaGsa3QBrRYADgLLvQIuyE0XpB2KNZG91MYYpnkCZ7mayMaLBjngEgDuVbz9F2KwgdUIX88koH9YC9ApZcSgpdk1eonXxEpKm6I658QkfWxxynXJYvA7i4GxPksVWbD4xEcv2dkw3B8T2n2JB9l6CARcumDO1q7U85KEj6OcWlFurpoQf8yUFwHg0OWxbLdDwhmiqKiqL3RvbIGRMytzMIcLvcb2uBuAVs2RexqjHo5s1Nk+2SFKIpCAIiIAiIgCIiAIiIAiIgCIiAIiIAoREAREQEoiICFK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2" name="AutoShape 10" descr="data:image/jpeg;base64,/9j/4AAQSkZJRgABAQAAAQABAAD/2wCEAAkGBxISEBIPExAPFRUWExUVExUQEBcSFxgXFRYYFhcYFxUYHighGBonGxgYITEjJSkrLi4uFx8zODMtNygtLisBCgoKDg0OGxAQGzUlHyYrLS4rNTEuLS0tLS0tLS0tLS0rLS0tLS0tLS0tLS0tLS0tLS0tLS0tLS0tLS0tLS0tLf/AABEIAOYA2wMBIgACEQEDEQH/xAAcAAEAAgIDAQAAAAAAAAAAAAAAAQcFBgIDCAT/xABCEAABAwIDBAgDBQYEBwEAAAABAAIDBBEFEiEGMUFRBxMiYXGBkaEyQrEUUmJywSMzgpKy8DVTY9EVJENzouHxJf/EABoBAQADAQEBAAAAAAAAAAAAAAADBAUCAQb/xAAoEQACAgEEAQQCAgMAAAAAAAAAAQIDEQQSITFBEzJRcQUiYYEUIzP/2gAMAwEAAhEDEQA/ALxREQBERAEREAREQBERAFBS6655Q1pc4gAakk2ATIOd1IK0Z23cTp3Qslga1riZJpHdhsYDdG69t7iT3AAld9V0k0LNGmaQ/wCnHp6utoo3bBdslVFj6izc0WhM6UaW9jBUjwDT7ByzGG7cUU5DWzhrjubKDGfDtb0VsH0xKiyPcTZUXBr7rkpCIlERAEREAREQBERAEREAREQBERAEREAREQBERAQtV21dHljEvba5xa2EmzXvOoLyNcrQCbd4W0qm+k/F81eIr2ELG21+Z3aJ9LDyUF9myOSxpavUsUT7o9joMpsACfujstJ1s0cliqjZB4Js8ZRxK66ba9wczdlaLOF9SsdjW2Mshdku1pFgOJ4b+8/RZLSmzejvr88GPlpHND5LEsa/qy8bsx3C/FcKuKSKwmjc0GxBe3R1+R3HyKsgbLF+HMpA4NdZji4tzDPfM4kcdVkaLBMlMymkyyhrcpzNuCNeB9F2q8Ef+U+jUtnNvxSuZG4vMVwHsJL8l/njcdbc2nyVx08oc0ODgQQC0jiDxVH7X7ECEGogBMY/eRnXIOLmfh7ltXRPtW6UGgl1dGy8TuJYNC134hz5K9RbztZm6qmLj6kCy1K4hSrhnkoiIAiIgCIiAIiIAiIgCIiAIiIAiIgCKEQEFUF0rQFuKS/iZG4elv0V+lVh0uYM8uhq443PNureGtJ43abDzHoq+pTcOC3opYtWSo2vI5qzMG2Ga+mYZHFszjG86XDQHh+W3gLHxWpbIUDZq+Jpbo0l7gfwbgR42V0NsFnrg075P2pnCtxB0b2xsp5ZSdXFha0Mbe1yXEXO/Qa6FZGwWvP2lp21H2YydvS9gSAXHK0F24EnQXWwRahWk8+Cg1jyYyvmkErYzT5oXWa6QPBILrjWK3w99+K+HZrZCCKufVwjqwxpj6tvwkuaHEjloQvg2p2yZSTNpy0Zi3Nd7soJuAGNtvebnu3rdNnGfsGvO+QmQ/xbhpyAA8lJXD9iOybUMJmTC5KFKtFQIiIAiIgCIiAIiIAiIgCIiAIiIAiKEAK45gpduWi4pjcVNit3SkGRsUboy7Sx1DwOBBOvddcymo9nUIOTwjerrDY9mABF9x3C/ssxHuC66iFrhYrm2DlHCYrntkmzQaHAWGsFfGbZoy14AtmJtZx5HRbFJTmxtyX1VFN1dnC5HG/BceuVSNPhl927uUaFimw0kmIRVkUxjY3qjKwnRxjIPwjfz14rfI5Bcsv2rXF+N728dx07lLn6GyxE2IzA26sXB+6X38OR8+KknLnkjhW8PB0Yns3T1jmOqGXdE4kZTcXvb4rX4HThZbLgJ/ZvZwbI9o8L5reV7eSxEFTLkaHhrpXF1msFhqSQDyAG89xWewun6uMMJudS483OJJPqpa8vkhtSjx5PtCIEUxAEREAREQBERAEREAREQBERAEREBBRSiAxuMPe2PO0kAG77fd5+A3nuVR9KtE4GOqvfTKTxA4E8/E81dU47JuLi2o5hV9O+CrZVULZGv6smMnfYfL4kHs+LVh/k/UothqE/1XDX35Luintlk2TYvGRVUMExPay5X/mbof771pm022UzpepgqIoRZznPkcGhjA7KLmxLnH7rQq8Zi1ZRslomTvia2R2fIbEm1gQ4a2I5LAEOJuTc3ucxJv3ErWqjO9Yr54Ora6qJuU2sPos7DukKSAPbJIamx0c67I3A637QzNtusd63jCaoVMEVSxwDXtu4RuztDuLTcXBHLRUfSxRVDDHk6uQCwtbjfycP/SyOx+0suH1GtzGXAVER1BH3gPvAbjxGhXmnr9XdBvEl4ONQ1UlOKyn5LsfE8aiZvg5ot7ar4KiqkEjY8gO9zzE7rHBg3uyuAA1sNb8dCmOVsNRShtNJGHzujja9rWlzes1Jyu/CDvHFVxsHimINqq5hfJNJEzLJAXN7Ts/VXY0adm/oLcV56PPJF6/wXPh0EbQHs7WYA5zqSDqNeXcsg0heeanEpqWtlom1M7Y45XBgbK6w3F1td1zp5q4thMYNRTXc9rpGPMchG/TVpcOBLSCpN22z08fycyrexWZ7NmCKAVKkIgiIgCIiAIiIAiIgCIiAIiIAiIgCIuJKA+PGp+rpp5PuxPdp3NJXnXZWvmp5X1TCPhdmDrlrhmADdNxJvY8LK7ukzEOpwqrcDq6Pq295kIb9CT5Kj3AMpGtHMOd4AG3vZUtZh4g/PBo6OKcJNjabFxVzCUxiN+Wz8pu11j2CDztv8uaxCgDj3/VSvotDpo6alQRj6m12WZ+OjlG/KQ8bxy5cR/fGyyM9C+qlj6iIySEahg+UcSToB4nisZStc9zGBhL3mzWN7RJ7grp6OcB+zUodIB1shzOtrlZ8rCe7U+apfkIqu2N8Pd5LeknmuVUuvBiOi7EQycYdVxNE0Zc6mMrBnZoczATwsSRbT4loWDY8afGzVA9k1jw+/GKWZzHegsfJWj0p4ePsgq2uySwvYY3t+IBzspF/O/kFRDm2cb791/D/AO+oUEpb1vXycOOzg2bbZ/8A+pXEb+vcWn8lhb1B9VmejHHjDiTe1+zqHGJ3LiIz/MLfxLTKiV8mVznFz3OzEnmb5ifou6ik6sxvboWFrm24FtiPotF6dSWfiOCB2vbt/nJ6ubuXJdVPJmY14+Zod6i67FmkxKIiAIiIAiIgCIiAIiIAiIgCIiALiVyUICjelPaf7VUiijN4oXnPyfK02I8G6N8SeSxW1EYZTsYLaljR5do+wXdtrgsNPioghL7PdG94eb5XPfmNjvtax15ro23d+5FtCXH0A/3VBLfq4J/JrTar0zcfg1ddWRxJu7TgG6FdqWX1+PB830fVgWIGkqIapguY3hxBPxN1Dm3PNpI8SFbuO7URU0bamJzJIpmCWNhcWkF1/hNtQSLED4SddDpUFDRSSuLY25nBrnkXA7LNSdfJca6dzYYY21BkjsZBEAQI5HEhwAcO04ixNtNfXO1dULJJZLFNjgjYtodt6irjlhLY2RvEYDRdxbkdmvfiTp6LS6g3Nrdrce+50Prp5r6wuFQ0Fp3X3j0Vh6auMcI49SUnliJu93gB4Dj5nX0UM+EjkSPTcu2640sLnyGNoJc57WtA4lwAA9SpZ4SOOz1Ng5/5aA/6Mf8AQF9q+ehiyRRs+6xrfQAL6FhlwIiIAiIgCIiAIiIAiIgCIiAIiIAoKIgPP21rr4/UEn4XN8rRN/U+6Y1QuqYmFpGdpJaHaA3Frdx4grYOmLCooJYa5gcJJnlkpv2SGs004HT2WtYXiQLowT8zmjcdwvb2WTqd9dysj4NqrbbRtZrFTA+M2fHI097SR6i4XSZPwu8xl3b962zHa9rwQPlcQfL+7rVS+7yeVgPqtrQfkbtRNRccfJm6vQV01uefo63Ncd9gO67jx3ErlHEBrx5nU+vJc0W0opPJlBfRLMW0kjRKztyNDosnbs0Xa/ORoLm1gV86VlSTHHHkiGVxs5rA17szsxzu+awGnJRXxlLGPnk6gFOHTZJxJocksT7Hddha7Xu0ULpj+KTxt7BSzWVg5R60jdcA6ai+i5rDbIVnXUFLL96CO/iGgH3BWZWC+HguoIiIAiIgCIiAIiIAiIgCIiAIiIAoUogPhxfDIqmF8E0bXseLEH6g7wRzCr/aPouYYYvsNopYr/vHH9oDc9tw1zXOhtuO7crOUWXMoqXZ3CyUHmLKYxHokqBAx0c7Xzk3la45Ga/ccBfTv39y1LazZSXDnRNkfG8ytc/9nfs2LRa5tfevSdlUvTlMz/k47DOOsdm4hnZFvAu1/gU2jio2rCPNRfOcNsmVP1oHG35hb3XIPB4j1UriY2n5W+YBW3yZ/Ac8DeQPErr0c6wIsAbnfq7Qe1/VczG0a5WjnoAFLALaAWOui856PeF0dYlIaOydw36eq5RNsO+5JsLDX3XMi+i2bZDYiWvgdLHU07BG8xuEgcXCwDgTbSxB58FxOar5l0epZ6LO6G6wvw7If+lNI0eDiJB/UVvy0LopwiWlgqY5HxPBqCY3QuzAta0NzHlffbkt8BWPY05totrhckooBUrg9CIiAIiIAiIgCIiAIiIAiIgCIiAIiICFQ/TDUF2JFvBkMbR53cfr7q+F5+6WP8Vm/JH/AEqzo1/sIrfaagiItddlYOpnFpkLCYw5rC4bg91yGnkSBois3YTZwVWB1zPmmlc6Ing+Frch/mb7qsWnmLHiDwPEHvUFVynKS+DuyOEiQto6N66OKuEcoGSVtu2btEje0x2U9m9ri57lq67KapdE9kzSQ6NzXttzYQ4fSy91FfqVuIrltlk9GsNrSRFp7gey4Dhp7LLUVUJGhw3G+8WIINiD3g6eSxDKMuayppso6xrXujcbMfmANxvyP137jx5j6MDila6UvjcxpcCA5zXHNbtEZSRY6HxzLAimnhl+bUlkzAUqApUpGEREAREQBERAEREAREQBERAEREAREQELz/0tf4tL/wBuL+legF5z6RsRZPilU5m5jmwk8zG2ziPO48la0f8A1/oit9prahzrAk8NVK+zBaEVFTT03+bMxh/Le7v/ABBWpOW2LZXSyy/+j/Dfs+G0sRFnGISP/NJ23e5t5KkNusPFPiVXEBZvW9Ywd0rRIbd2YuC9IRtsABuA0H0VTdOmGMBpqtrXB7ndTI4Dsloa57c34r7vNZOnsxb9lmyOYlWJZEWx2VT0P0Z1JfhVJfXLHk/kcWD2C2lVN0H4tpUUTjqCJowd1j2ZLd+bKT+ZWysK2O2bRcj0SiIuDoIiIAiIgCIiAIiIAiIgCIiAIiIAiIgMdj2ICnpp6g7o43P15gae68vuJJc46lxzOPMnef75BX10vVGTC5W3/ePiZ5Zw4+zVQq0NDDhyILnzgLL7GytjxOhlebNbOAf4wYx7uCxCCTIQ8fKQ7zaQ79Fdsjug0RReJHq+60zpeqAzCZ7tvnMcY7i94sfJbdTSZmtf95oPqL/qtI6aQf8Ahl+AqIb/AM1h72WJX719lt9FGIiLeKRkdnsWdSVUNU3Xq3guHNh0eP5b+dl6ZpahsjGyMN2vaHNI4hwuD6Lyqrn6GMe6ymdROPbg1jvvMTjp5NdceGVZ+tr43ompl4ZZIUqApWeWAiIgCIiAIiIAiIgCIiAIiIAiIgCIiArvpsB+wRkbhUMzebX299FSSvjpgLf+FyA7+thy+PWN/TMqGv499gT9Fo6OcYw/Z4ILIylLhEo2FzyGBpcXENaGi5cXdkBo53K4l4F9QLc9PqpBHA8RuPnw3K65JxeGiLDz0entm2yCkp2ygtkEMYkaTezg0AjTvWL6SqPrcLq2gXLYjK3xiIk/RdnR9VyS4dTSSuLnmPtOO92UloJ5kgDVZ+aEOBadWkEEcwdCsLqX0W/B5TB4ovrx/D/sdTNSE/upC1t+LfiYe/sFp818tJE+W5aBbm7/AGC156qquKlJ8EENPZN/qskLL7I40aKthqbnKHZZRzjecrvT4vJY91G+1hvtxaLX/Nm/RdH2OQdp1iBqW20cORA1I8Cqtv5HTyi4p5LMPx9/bR6uY4EXuN11N1UNB0wRsgyuopRK1oawNcOrNhYdom4Fu4rKdHHSI6ukkp6lsMcgs6PJdrXNJsW2cfiBI8brPU4voklRZFZaLMRQpXREEREAREQBERAEREAREQBERAEREBqXSVDmw+Yik+0ubq2MXuDu6wAaktvew1VB4fWvZF1f2aYuG+0btPHRep7KMg5D0Udlanwyei91dI8t4bhVXPKDFQzueTYExuA8y4WW/YT0OSGSCeeoi+IOmhEWYWBuWB19dNLq5wFNl7GG08ne5eDooaRkTGxRtDWMaGsa3QBrRYADgLLvQIuyE0XpB2KNZG91MYYpnkCZ7mayMaLBjngEgDuVbz9F2KwgdUIX88koH9YC9ApZcSgpdk1eonXxEpKm6I658QkfWxxynXJYvA7i4GxPksVWbD4xEcv2dkw3B8T2n2JB9l6CARcumDO1q7U85KEj6OcWlFurpoQf8yUFwHg0OWxbLdDwhmiqKiqL3RvbIGRMytzMIcLvcb2uBuAVs2RexqjHo5s1Nk+2SFKIpCAIiIAiIgCIiAIiIAiIgCIiAIiIAoREAREQEoiICFK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1594502" cy="166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77072"/>
            <a:ext cx="1872208" cy="250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 rot="19859282">
            <a:off x="1380557" y="2287478"/>
            <a:ext cx="2883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Отсутствие </a:t>
            </a:r>
          </a:p>
          <a:p>
            <a:pPr algn="ctr"/>
            <a:r>
              <a:rPr lang="ru-RU" dirty="0" smtClean="0"/>
              <a:t>индивидуального подхода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19676122">
            <a:off x="2426812" y="3132267"/>
            <a:ext cx="2051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Низкая мотивация </a:t>
            </a:r>
          </a:p>
          <a:p>
            <a:pPr algn="ctr"/>
            <a:r>
              <a:rPr lang="ru-RU" dirty="0" smtClean="0"/>
              <a:t>к учёбе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9552369">
            <a:off x="3106669" y="3974027"/>
            <a:ext cx="2398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Объёмные домашние </a:t>
            </a:r>
          </a:p>
          <a:p>
            <a:pPr algn="ctr"/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rot="19424199">
            <a:off x="4279855" y="497081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Тяжёлые портфели</a:t>
            </a:r>
            <a:endParaRPr lang="ru-RU" dirty="0"/>
          </a:p>
        </p:txBody>
      </p:sp>
      <p:pic>
        <p:nvPicPr>
          <p:cNvPr id="8206" name="Picture 14" descr="Картинки по запросу &quot;уставший ученик рисунок&quot;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764704"/>
            <a:ext cx="2352675" cy="239077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23528" y="0"/>
            <a:ext cx="83644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что часто ругают школу?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5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5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5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5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94040"/>
            <a:ext cx="4464496" cy="147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64"/>
            <a:ext cx="5688632" cy="147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72816"/>
            <a:ext cx="4464496" cy="459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556792"/>
            <a:ext cx="5690015" cy="477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251520" y="2564904"/>
            <a:ext cx="93610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03848" y="6309320"/>
            <a:ext cx="10081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3528" y="2780928"/>
            <a:ext cx="8280920" cy="3240360"/>
          </a:xfrm>
          <a:prstGeom prst="rect">
            <a:avLst/>
          </a:prstGeom>
          <a:solidFill>
            <a:srgbClr val="A2D2A2"/>
          </a:solidFill>
          <a:ln w="254000" cap="flat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b="1" dirty="0" smtClean="0">
                <a:solidFill>
                  <a:schemeClr val="tx1"/>
                </a:solidFill>
              </a:rPr>
              <a:t>ФГОС  ООО, Ч. IV, п. 21 «… возможность </a:t>
            </a:r>
            <a:r>
              <a:rPr lang="ru-RU" b="1" dirty="0" smtClean="0">
                <a:solidFill>
                  <a:srgbClr val="FF0000"/>
                </a:solidFill>
              </a:rPr>
              <a:t>индивидуализации</a:t>
            </a:r>
            <a:r>
              <a:rPr lang="ru-RU" b="1" dirty="0" smtClean="0">
                <a:solidFill>
                  <a:schemeClr val="tx1"/>
                </a:solidFill>
              </a:rPr>
              <a:t> процесса образования посредством проектирования и реализации </a:t>
            </a:r>
            <a:r>
              <a:rPr lang="ru-RU" b="1" dirty="0" smtClean="0">
                <a:solidFill>
                  <a:srgbClr val="FF0000"/>
                </a:solidFill>
              </a:rPr>
              <a:t>индивидуальных</a:t>
            </a:r>
            <a:r>
              <a:rPr lang="ru-RU" b="1" dirty="0" smtClean="0">
                <a:solidFill>
                  <a:schemeClr val="tx1"/>
                </a:solidFill>
              </a:rPr>
              <a:t> образовательных планов…»; б). Ч. IV, п. 25 «…дифференциация и индивидуализация обучения…»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 ФГОС  СОО, Ч. IV, ст. 25: «Психолого-педагогические условия реализации основной образовательной программы должны обеспечивать вариативность направлений психолого-педагогического сопровождения участников образовательных отношений (в том числе дифференциация и </a:t>
            </a:r>
            <a:r>
              <a:rPr lang="ru-RU" b="1" dirty="0" smtClean="0">
                <a:solidFill>
                  <a:srgbClr val="FF0000"/>
                </a:solidFill>
              </a:rPr>
              <a:t>индивидуализация</a:t>
            </a:r>
            <a:r>
              <a:rPr lang="ru-RU" b="1" dirty="0" smtClean="0">
                <a:solidFill>
                  <a:schemeClr val="tx1"/>
                </a:solidFill>
              </a:rPr>
              <a:t> обучения)»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124744"/>
            <a:ext cx="8280920" cy="1224136"/>
          </a:xfrm>
          <a:prstGeom prst="rect">
            <a:avLst/>
          </a:prstGeom>
          <a:solidFill>
            <a:srgbClr val="A2D2A2"/>
          </a:solidFill>
          <a:ln w="254000" cap="rnd" cmpd="thinThick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Федеральный закон  N 273-ФЗ «Об образовании в Российской Федерации», Ст. 2, п. 23 «…обеспечивающий освоение образовательной программы на основе </a:t>
            </a:r>
            <a:r>
              <a:rPr lang="ru-RU" b="1" dirty="0" smtClean="0">
                <a:solidFill>
                  <a:srgbClr val="FF0000"/>
                </a:solidFill>
              </a:rPr>
              <a:t>индивидуализации</a:t>
            </a:r>
            <a:r>
              <a:rPr lang="ru-RU" b="1" dirty="0" smtClean="0">
                <a:solidFill>
                  <a:schemeClr val="tx1"/>
                </a:solidFill>
              </a:rPr>
              <a:t> ее содержания..»;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5616624" cy="138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556792"/>
            <a:ext cx="5616624" cy="302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771800" y="1196752"/>
            <a:ext cx="25202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5" y="404664"/>
            <a:ext cx="6264696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268760"/>
            <a:ext cx="6120680" cy="542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79712" y="1988840"/>
            <a:ext cx="5508104" cy="2585323"/>
          </a:xfrm>
          <a:prstGeom prst="rect">
            <a:avLst/>
          </a:prstGeom>
          <a:solidFill>
            <a:srgbClr val="A2D2A2"/>
          </a:solidFill>
          <a:ln w="254000" cap="rnd" cmpd="thinThick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pPr marL="88900" algn="ctr"/>
            <a:r>
              <a:rPr lang="ru-RU" b="1" dirty="0" smtClean="0"/>
              <a:t>«Учение,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приневолить»</a:t>
            </a:r>
            <a:endParaRPr lang="ru-RU" dirty="0" smtClean="0"/>
          </a:p>
          <a:p>
            <a:pPr algn="ctr"/>
            <a:r>
              <a:rPr lang="ru-RU" b="1" dirty="0" smtClean="0"/>
              <a:t> 						  			К.Д. Ушинский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5904656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59055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7" y="404665"/>
            <a:ext cx="6120679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1124744"/>
            <a:ext cx="619268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3068960"/>
            <a:ext cx="61926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1570" y="1867597"/>
            <a:ext cx="8558902" cy="3145579"/>
          </a:xfrm>
          <a:prstGeom prst="rect">
            <a:avLst/>
          </a:prstGeom>
          <a:noFill/>
          <a:ln w="9525" cap="rnd" cmpd="thinThick">
            <a:solidFill>
              <a:schemeClr val="bg1"/>
            </a:solidFill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6480720" cy="94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6480719" cy="151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https://static.ngs.ru/news/99/preview/6480f80dceb8b340a1d1e0aa7ad092f0083fbb4c_9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620688"/>
            <a:ext cx="5815608" cy="58156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1268760"/>
            <a:ext cx="5832648" cy="3939540"/>
          </a:xfrm>
          <a:prstGeom prst="rect">
            <a:avLst/>
          </a:prstGeom>
          <a:solidFill>
            <a:srgbClr val="A2D2A2"/>
          </a:solidFill>
          <a:ln w="254000" cap="rnd" cmpd="thinThick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177800">
              <a:spcBef>
                <a:spcPts val="600"/>
              </a:spcBef>
              <a:spcAft>
                <a:spcPts val="600"/>
              </a:spcAft>
            </a:pPr>
            <a:endParaRPr lang="ru-RU" dirty="0" smtClean="0"/>
          </a:p>
          <a:p>
            <a:pPr marL="177800"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Согласно нормам, </a:t>
            </a:r>
            <a:r>
              <a:rPr lang="ru-RU" b="1" dirty="0" smtClean="0"/>
              <a:t>вес</a:t>
            </a:r>
            <a:r>
              <a:rPr lang="ru-RU" dirty="0" smtClean="0"/>
              <a:t> ежедневного комплекта учебников и письменных принадлежностей должен быть: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/>
              <a:t> для учеников 1-х и 2-х классов не больше 1,5 кг, 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/>
              <a:t>для 3–4-х классов — не более 2 кг, 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/>
              <a:t>для 5–6-х классов — не более 2,5 кг, 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/>
              <a:t>для 7–8-х классов — не более 3,5 кг, 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/>
              <a:t>для 9–11-х классов — не более 4 кг.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4" name="Picture 12" descr="http://dare2dreamleaders.org/wp-content/uploads/2019/04/Developing-communication-skills-Dare-2-Dream-Leaders-Inc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48004"/>
            <a:ext cx="6264696" cy="2598138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-612576" y="3789040"/>
          <a:ext cx="975657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7504" y="116632"/>
            <a:ext cx="8784976" cy="707886"/>
          </a:xfrm>
          <a:prstGeom prst="rect">
            <a:avLst/>
          </a:prstGeom>
          <a:solidFill>
            <a:srgbClr val="A2D2A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Технология «парк-класс» - это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474x/54/a9/61/54a961bb1c9aeda1dd2e7ef57c391a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8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764704"/>
            <a:ext cx="6624736" cy="43204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Основа технологии – самоподготовка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35696" y="1412776"/>
          <a:ext cx="6624736" cy="2448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D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индивидуальной работы у ученика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251630" cy="514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274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Тема Office</vt:lpstr>
      <vt:lpstr>Технология «парк-класс» как средство индивидуализации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Основа технологии – самоподготовка</vt:lpstr>
      <vt:lpstr>Результат индивидуальной работы у ученика</vt:lpstr>
      <vt:lpstr>Результат индивидуальной работы у учителя</vt:lpstr>
      <vt:lpstr>В технологии парк-класса отрабатываются навыки:</vt:lpstr>
      <vt:lpstr>Презентация PowerPoint</vt:lpstr>
      <vt:lpstr>Технология была оценена большой золотой медалью на УчСибе-2018</vt:lpstr>
      <vt:lpstr>Технология «парк-класс» как средство индивидуализации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Анютка</cp:lastModifiedBy>
  <cp:revision>96</cp:revision>
  <dcterms:created xsi:type="dcterms:W3CDTF">2019-10-31T10:42:03Z</dcterms:created>
  <dcterms:modified xsi:type="dcterms:W3CDTF">2025-05-13T12:17:22Z</dcterms:modified>
</cp:coreProperties>
</file>