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9" r:id="rId5"/>
    <p:sldId id="262" r:id="rId6"/>
    <p:sldId id="257" r:id="rId7"/>
    <p:sldId id="258" r:id="rId8"/>
    <p:sldId id="267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65" r:id="rId17"/>
    <p:sldId id="273" r:id="rId18"/>
    <p:sldId id="266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C6A4060-2E78-43B9-812F-03DDD891E429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0F6FBE8-1183-4490-8E58-FDF7945F1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975720"/>
          </a:xfrm>
        </p:spPr>
        <p:txBody>
          <a:bodyPr/>
          <a:lstStyle/>
          <a:p>
            <a:pPr algn="ctr"/>
            <a:r>
              <a:rPr lang="ru-RU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Здоровый образ жизни – это…</a:t>
            </a:r>
            <a:endParaRPr lang="ru-RU" sz="6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013176"/>
            <a:ext cx="5249174" cy="1440160"/>
          </a:xfrm>
        </p:spPr>
        <p:txBody>
          <a:bodyPr>
            <a:normAutofit/>
          </a:bodyPr>
          <a:lstStyle/>
          <a:p>
            <a:r>
              <a:rPr lang="ru-RU" dirty="0" smtClean="0"/>
              <a:t>МБДОУ </a:t>
            </a:r>
            <a:r>
              <a:rPr lang="ru-RU" dirty="0" smtClean="0"/>
              <a:t>«ДС  </a:t>
            </a:r>
            <a:r>
              <a:rPr lang="ru-RU" dirty="0" smtClean="0"/>
              <a:t>№ </a:t>
            </a:r>
            <a:r>
              <a:rPr lang="ru-RU" dirty="0" smtClean="0"/>
              <a:t>367 г.Челябинска»</a:t>
            </a:r>
            <a:endParaRPr lang="ru-RU" dirty="0" smtClean="0"/>
          </a:p>
          <a:p>
            <a:r>
              <a:rPr lang="ru-RU" dirty="0" smtClean="0"/>
              <a:t>Вторая младшая группа «Земляничка»</a:t>
            </a:r>
            <a:endParaRPr lang="ru-RU" dirty="0" smtClean="0"/>
          </a:p>
          <a:p>
            <a:r>
              <a:rPr lang="ru-RU" dirty="0" smtClean="0"/>
              <a:t>Воспитатель: </a:t>
            </a:r>
            <a:r>
              <a:rPr lang="ru-RU" dirty="0" smtClean="0"/>
              <a:t>Косенок Т.П.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Сформировать у детей представление о пользе физической активности</a:t>
            </a:r>
          </a:p>
          <a:p>
            <a:r>
              <a:rPr lang="ru-RU" dirty="0" smtClean="0"/>
              <a:t>Донести до родителей информацию о необходимости и пользе физической активности детей для правильного развития и роста</a:t>
            </a:r>
          </a:p>
          <a:p>
            <a:r>
              <a:rPr lang="ru-RU" dirty="0" smtClean="0"/>
              <a:t>Рассказать и показать детям, что физическая активность это не только полезно, но и интересно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 algn="ctr"/>
            <a:r>
              <a:rPr lang="ru-RU" dirty="0" smtClean="0"/>
              <a:t>Проведенная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Беседа с родителями о необходимости и пользе физической активности детей и взрослых</a:t>
            </a:r>
          </a:p>
          <a:p>
            <a:r>
              <a:rPr lang="ru-RU" dirty="0" smtClean="0"/>
              <a:t>Проведение совместно с родителями и детьми субботника на групповом участке</a:t>
            </a:r>
          </a:p>
          <a:p>
            <a:r>
              <a:rPr lang="ru-RU" dirty="0" smtClean="0"/>
              <a:t>Проведения спортивного развлечения для детей</a:t>
            </a:r>
          </a:p>
          <a:p>
            <a:r>
              <a:rPr lang="ru-RU" dirty="0" smtClean="0"/>
              <a:t>Проведение выставки работ детей на тему: «Активный образ жизни»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4624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pic>
        <p:nvPicPr>
          <p:cNvPr id="8" name="Содержимое 7" descr="P10104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4224470" cy="3168352"/>
          </a:xfrm>
        </p:spPr>
      </p:pic>
      <p:pic>
        <p:nvPicPr>
          <p:cNvPr id="9" name="Содержимое 8" descr="P101042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467878" y="3284984"/>
            <a:ext cx="4193150" cy="3144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4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Содержимое 7" descr="P10104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3936438" cy="2952328"/>
          </a:xfrm>
        </p:spPr>
      </p:pic>
      <p:pic>
        <p:nvPicPr>
          <p:cNvPr id="9" name="Содержимое 8" descr="P101043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07904" y="3483004"/>
            <a:ext cx="4025132" cy="30188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P10104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4416491" cy="3312368"/>
          </a:xfrm>
        </p:spPr>
      </p:pic>
      <p:pic>
        <p:nvPicPr>
          <p:cNvPr id="6" name="Содержимое 5" descr="P101044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023855" y="2753013"/>
            <a:ext cx="4385170" cy="32888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4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P101043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4320480" cy="3240360"/>
          </a:xfrm>
        </p:spPr>
      </p:pic>
      <p:pic>
        <p:nvPicPr>
          <p:cNvPr id="6" name="Содержимое 5" descr="P101044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611894" y="3429000"/>
            <a:ext cx="4193150" cy="3144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128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Здоровый образ жизни –это соблюдение правил личной гигиены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7239000" cy="410685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Задачи</a:t>
            </a:r>
          </a:p>
          <a:p>
            <a:pPr algn="just"/>
            <a:r>
              <a:rPr lang="ru-RU" dirty="0" smtClean="0"/>
              <a:t>Закрепить у детей знание правил личной гигиены</a:t>
            </a:r>
          </a:p>
          <a:p>
            <a:pPr algn="just"/>
            <a:r>
              <a:rPr lang="ru-RU" dirty="0" smtClean="0"/>
              <a:t>Напомнить, что обучение детей правилам личной гигиены, является одной из важнейших задач родителей на пути полноценного воспитания ребенка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 algn="ctr"/>
            <a:r>
              <a:rPr lang="ru-RU" dirty="0" smtClean="0"/>
              <a:t>Проведенная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/>
          <a:lstStyle/>
          <a:p>
            <a:r>
              <a:rPr lang="ru-RU" dirty="0" smtClean="0"/>
              <a:t>Беседа с детьми на тему «Знание правил личной гигиены»</a:t>
            </a:r>
          </a:p>
          <a:p>
            <a:r>
              <a:rPr lang="ru-RU" dirty="0" smtClean="0"/>
              <a:t>Пополнение родительского уголка информацией о необходимости соблюдения правил личной гигиены детьми и взрослыми</a:t>
            </a:r>
          </a:p>
          <a:p>
            <a:r>
              <a:rPr lang="ru-RU" dirty="0" smtClean="0"/>
              <a:t>Составление брошюры для родителей «Идите в баню»</a:t>
            </a:r>
          </a:p>
          <a:p>
            <a:r>
              <a:rPr lang="ru-RU" dirty="0" smtClean="0"/>
              <a:t>Просмотр с детьми спектакля «Вредные привычки»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128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Здоровый образ жизни – это соблюдение правил дорожного движения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7239000" cy="410685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Задачи</a:t>
            </a:r>
          </a:p>
          <a:p>
            <a:pPr algn="just"/>
            <a:r>
              <a:rPr lang="ru-RU" dirty="0" smtClean="0"/>
              <a:t>Напомнить родителям, что они пример для своих детей</a:t>
            </a:r>
          </a:p>
          <a:p>
            <a:pPr algn="just"/>
            <a:r>
              <a:rPr lang="ru-RU" dirty="0" smtClean="0"/>
              <a:t>Повторить и закрепить с детьми правила дорожного движения</a:t>
            </a:r>
          </a:p>
          <a:p>
            <a:pPr algn="just"/>
            <a:r>
              <a:rPr lang="ru-RU" dirty="0" smtClean="0"/>
              <a:t>Повторить и закрепить с детьми правила поведения в общественном </a:t>
            </a:r>
            <a:r>
              <a:rPr lang="ru-RU" dirty="0" err="1" smtClean="0"/>
              <a:t>транстпорте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 algn="ctr"/>
            <a:r>
              <a:rPr lang="ru-RU" dirty="0" smtClean="0"/>
              <a:t>Проведенная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5470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Беседа с детьми на тему: «Правила дорожного движения»</a:t>
            </a:r>
          </a:p>
          <a:p>
            <a:r>
              <a:rPr lang="ru-RU" dirty="0" smtClean="0"/>
              <a:t>Проведение сюжетно-ролевых и дидактических игр на тему «Ситуации на дороге» и «Дорожные знаки»</a:t>
            </a:r>
          </a:p>
          <a:p>
            <a:r>
              <a:rPr lang="ru-RU" dirty="0" smtClean="0"/>
              <a:t>Чтение художественной литературы: О.Т. Корнеева «Что нужно знать юным пешеходам»</a:t>
            </a:r>
          </a:p>
          <a:p>
            <a:r>
              <a:rPr lang="ru-RU" dirty="0" smtClean="0"/>
              <a:t>Беседа с родителями о необходимости соблюдений правил дорожного движения</a:t>
            </a:r>
          </a:p>
          <a:p>
            <a:r>
              <a:rPr lang="ru-RU" dirty="0" smtClean="0"/>
              <a:t>Беседа с родителями о необходимости детского </a:t>
            </a:r>
            <a:r>
              <a:rPr lang="ru-RU" dirty="0" err="1" smtClean="0"/>
              <a:t>автокресла</a:t>
            </a:r>
            <a:r>
              <a:rPr lang="ru-RU" dirty="0" smtClean="0"/>
              <a:t> в автомобиле </a:t>
            </a:r>
          </a:p>
          <a:p>
            <a:r>
              <a:rPr lang="ru-RU" dirty="0" smtClean="0"/>
              <a:t>Проведение выставки совместных работ детей и родителей на тему «ПДД»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751344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          Сегодня   сохранение  и  укрепление  здоровья  детей – одна  из  главных  стратегических  задач  развития  страны. Она  регламентируется  и   обеспечивается  такими нормативно–правовыми документами, как  Закон  РФ  «Об  образовании»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(ст.51),  «О  санитарно-эпидемиологическом  благополучии 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населения», а  также  Указами  Президента  России  «О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неотложных  мерах  по  обеспечению  здоровья  населения 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Российской  Федерации»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4191744"/>
          </a:xfrm>
        </p:spPr>
        <p:txBody>
          <a:bodyPr/>
          <a:lstStyle/>
          <a:p>
            <a:pPr algn="ctr"/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4442" y="6381328"/>
            <a:ext cx="5114778" cy="144016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 чего же зависит </a:t>
            </a:r>
            <a:br>
              <a:rPr lang="ru-RU" dirty="0" smtClean="0"/>
            </a:br>
            <a:r>
              <a:rPr lang="ru-RU" dirty="0" smtClean="0"/>
              <a:t>здоровье?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7239000" cy="425087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800" dirty="0" smtClean="0"/>
              <a:t>Согласно  заключению  экспертов  ВОЗ, состояние  здоровья  лишь  на  10% зависит  от  деятельности  системы здравоохранения,  на  20% - от наследственных  факторов, на  20% - от  состояния  окружающей  среды, а 50% - от  состояния  самого  человека, от  того  образа  жизни,  который  он ведет.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Здоровый образ жизни – </a:t>
            </a:r>
            <a:br>
              <a:rPr lang="ru-RU" dirty="0" smtClean="0"/>
            </a:br>
            <a:r>
              <a:rPr lang="ru-RU" dirty="0" smtClean="0"/>
              <a:t>что это?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По  современным  представлениям  в  </a:t>
            </a:r>
          </a:p>
          <a:p>
            <a:pPr>
              <a:buNone/>
            </a:pPr>
            <a:r>
              <a:rPr lang="ru-RU" dirty="0" smtClean="0"/>
              <a:t>	понятие  здорового  образа  жизни  входят следующие   составляющие: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рациональное питание;</a:t>
            </a:r>
          </a:p>
          <a:p>
            <a:r>
              <a:rPr lang="ru-RU" dirty="0" smtClean="0"/>
              <a:t>оптимальный  двигательный  режим;</a:t>
            </a:r>
          </a:p>
          <a:p>
            <a:r>
              <a:rPr lang="ru-RU" dirty="0" smtClean="0"/>
              <a:t>личная гигиена;</a:t>
            </a:r>
          </a:p>
          <a:p>
            <a:r>
              <a:rPr lang="ru-RU" dirty="0" smtClean="0"/>
              <a:t>закаливание;</a:t>
            </a:r>
          </a:p>
          <a:p>
            <a:r>
              <a:rPr lang="ru-RU" dirty="0" smtClean="0"/>
              <a:t>положительные  эмоции.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728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 работе с детьми и родителями нами были рассмотрены такие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7239000" cy="3602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Правильное питание</a:t>
            </a:r>
          </a:p>
          <a:p>
            <a:r>
              <a:rPr lang="ru-RU" sz="3600" dirty="0" smtClean="0"/>
              <a:t>Активный образ жизни</a:t>
            </a:r>
          </a:p>
          <a:p>
            <a:r>
              <a:rPr lang="ru-RU" sz="3600" dirty="0" smtClean="0"/>
              <a:t>Личная гигиена</a:t>
            </a:r>
          </a:p>
          <a:p>
            <a:r>
              <a:rPr lang="ru-RU" sz="3600" dirty="0" smtClean="0"/>
              <a:t>Правила ПДД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Здоровый образ жизни – это правильное питание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132856"/>
            <a:ext cx="7239000" cy="43228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Правильное питание обеспечивает нормальное течение процессов роста и развития организма, а также сохранение здоровья. Правильная организация питания имеет большое</a:t>
            </a:r>
            <a:br>
              <a:rPr lang="ru-RU" dirty="0" smtClean="0"/>
            </a:br>
            <a:r>
              <a:rPr lang="ru-RU" dirty="0" smtClean="0"/>
              <a:t>значение для развития детского организма, в предупреждении лечении многих заболеваний.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Сформировать у детей первое представление о правильном питании</a:t>
            </a:r>
          </a:p>
          <a:p>
            <a:r>
              <a:rPr lang="ru-RU" dirty="0" smtClean="0"/>
              <a:t>Донести до родителей важность правильного питания детей для их развития и здоровья</a:t>
            </a:r>
          </a:p>
          <a:p>
            <a:r>
              <a:rPr lang="ru-RU" dirty="0" smtClean="0"/>
              <a:t>Показать родителям, как можно приготовить здоровую и вкусную пищу для детей.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 algn="ctr"/>
            <a:r>
              <a:rPr lang="ru-RU" dirty="0" smtClean="0"/>
              <a:t>Проведенная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/>
          <a:lstStyle/>
          <a:p>
            <a:r>
              <a:rPr lang="ru-RU" dirty="0" smtClean="0"/>
              <a:t>Беседа с родителями на тему: «Семь великих и обязательный «НЕ» </a:t>
            </a:r>
            <a:r>
              <a:rPr lang="ru-RU" i="1" dirty="0" smtClean="0"/>
              <a:t>(из книги В. Леви "Нестандартный ребенок")</a:t>
            </a:r>
          </a:p>
          <a:p>
            <a:r>
              <a:rPr lang="ru-RU" dirty="0" smtClean="0"/>
              <a:t>Выпуск брошюры для родителей по правильному питанию и с полезными рецептами детского питания</a:t>
            </a:r>
          </a:p>
          <a:p>
            <a:r>
              <a:rPr lang="ru-RU" dirty="0" smtClean="0"/>
              <a:t>Беседа с детьми на тему: «Полезные и вредные продукты»</a:t>
            </a:r>
          </a:p>
          <a:p>
            <a:r>
              <a:rPr lang="ru-RU" dirty="0" smtClean="0"/>
              <a:t>Выставка работ детей на тему: «Правильное питание»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Здоровый образ жизни – </a:t>
            </a:r>
            <a:br>
              <a:rPr lang="ru-RU" dirty="0" smtClean="0"/>
            </a:br>
            <a:r>
              <a:rPr lang="ru-RU" dirty="0" smtClean="0"/>
              <a:t>это активный образ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3200" dirty="0" smtClean="0"/>
              <a:t>По мнению ученых, первый фактор здорового образа жизни – двигательный режим. Жизнь современного человека характеризуется гиподинамией, недостаточной двигательной активностью. Особенно страдают от гиподинамии дошкольники и дети школьного возраста.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194</TotalTime>
  <Words>434</Words>
  <Application>Microsoft Office PowerPoint</Application>
  <PresentationFormat>Экран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Здоровый образ жизни – это…</vt:lpstr>
      <vt:lpstr>Слайд 2</vt:lpstr>
      <vt:lpstr>От чего же зависит  здоровье?</vt:lpstr>
      <vt:lpstr>Здоровый образ жизни –  что это?</vt:lpstr>
      <vt:lpstr>В работе с детьми и родителями нами были рассмотрены такие темы</vt:lpstr>
      <vt:lpstr>Здоровый образ жизни – это правильное питание</vt:lpstr>
      <vt:lpstr>задачи</vt:lpstr>
      <vt:lpstr>Проведенная работа</vt:lpstr>
      <vt:lpstr>Здоровый образ жизни –  это активный образ жизни</vt:lpstr>
      <vt:lpstr>задачи</vt:lpstr>
      <vt:lpstr>Проведенная работа</vt:lpstr>
      <vt:lpstr>Слайд 12</vt:lpstr>
      <vt:lpstr>Слайд 13</vt:lpstr>
      <vt:lpstr>Слайд 14</vt:lpstr>
      <vt:lpstr>Слайд 15</vt:lpstr>
      <vt:lpstr>Здоровый образ жизни –это соблюдение правил личной гигиены</vt:lpstr>
      <vt:lpstr>Проведенная работа</vt:lpstr>
      <vt:lpstr>Здоровый образ жизни – это соблюдение правил дорожного движения</vt:lpstr>
      <vt:lpstr>Проведенная работа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– это…</dc:title>
  <dc:creator>Саша</dc:creator>
  <cp:lastModifiedBy>Татьяна Косенок</cp:lastModifiedBy>
  <cp:revision>24</cp:revision>
  <dcterms:created xsi:type="dcterms:W3CDTF">2012-05-21T16:36:05Z</dcterms:created>
  <dcterms:modified xsi:type="dcterms:W3CDTF">2025-05-15T02:46:13Z</dcterms:modified>
</cp:coreProperties>
</file>