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media/image33.jpg" ContentType="image/jpeg"/>
  <Override PartName="/ppt/media/image34.jpg" ContentType="image/jpeg"/>
  <Override PartName="/ppt/media/image35.jpg" ContentType="image/jpeg"/>
  <Override PartName="/ppt/media/image36.jpg" ContentType="image/jpeg"/>
  <Override PartName="/ppt/media/image48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3"/>
  </p:notesMasterIdLst>
  <p:sldIdLst>
    <p:sldId id="256" r:id="rId2"/>
    <p:sldId id="322" r:id="rId3"/>
    <p:sldId id="352" r:id="rId4"/>
    <p:sldId id="366" r:id="rId5"/>
    <p:sldId id="365" r:id="rId6"/>
    <p:sldId id="353" r:id="rId7"/>
    <p:sldId id="357" r:id="rId8"/>
    <p:sldId id="355" r:id="rId9"/>
    <p:sldId id="356" r:id="rId10"/>
    <p:sldId id="359" r:id="rId11"/>
    <p:sldId id="360" r:id="rId12"/>
    <p:sldId id="361" r:id="rId13"/>
    <p:sldId id="362" r:id="rId14"/>
    <p:sldId id="300" r:id="rId15"/>
    <p:sldId id="358" r:id="rId16"/>
    <p:sldId id="363" r:id="rId17"/>
    <p:sldId id="364" r:id="rId18"/>
    <p:sldId id="369" r:id="rId19"/>
    <p:sldId id="368" r:id="rId20"/>
    <p:sldId id="266" r:id="rId21"/>
    <p:sldId id="260" r:id="rId22"/>
  </p:sldIdLst>
  <p:sldSz cx="12190413" cy="6859588"/>
  <p:notesSz cx="6858000" cy="9144000"/>
  <p:defaultTextStyle>
    <a:defPPr>
      <a:defRPr lang="ru-RU"/>
    </a:defPPr>
    <a:lvl1pPr marL="0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44251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88502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32753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77004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721254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65505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809756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354007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0E44"/>
    <a:srgbClr val="FF99CC"/>
    <a:srgbClr val="FFCCFF"/>
    <a:srgbClr val="FF7C80"/>
    <a:srgbClr val="C2F4C4"/>
    <a:srgbClr val="6ADF41"/>
    <a:srgbClr val="CCFF33"/>
    <a:srgbClr val="FFFF99"/>
    <a:srgbClr val="A0EEA4"/>
    <a:srgbClr val="2053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636" y="108"/>
      </p:cViewPr>
      <p:guideLst>
        <p:guide orient="horz" pos="2161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838389-EB15-40AB-8074-DD9B019CD11F}" type="datetimeFigureOut">
              <a:rPr lang="ru-RU" smtClean="0"/>
              <a:t>12.05.2025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3DB3DC-BA44-4CFD-90AC-8EF36F6012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3656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E95B50-C2D8-4D8D-A99B-AE79F8122660}" type="slidenum">
              <a:rPr lang="ru-RU" smtClean="0">
                <a:solidFill>
                  <a:prstClr val="black"/>
                </a:solidFill>
              </a:rPr>
              <a:pPr/>
              <a:t>7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корзинка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E95B50-C2D8-4D8D-A99B-AE79F8122660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корзинка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E95B50-C2D8-4D8D-A99B-AE79F8122660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281" y="2130919"/>
            <a:ext cx="10361851" cy="147036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562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4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7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7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12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5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9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4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12.05.2025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12.05.2025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8049" y="274702"/>
            <a:ext cx="2742843" cy="585288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521" y="274702"/>
            <a:ext cx="8025355" cy="585288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12.05.2025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12.05.2025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2959" y="4407921"/>
            <a:ext cx="10361851" cy="1362390"/>
          </a:xfr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2959" y="2907387"/>
            <a:ext cx="10361851" cy="1500534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425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8850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3275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7700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2125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6550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809756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54007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12.05.2025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521" y="1600571"/>
            <a:ext cx="5384099" cy="4527011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6793" y="1600571"/>
            <a:ext cx="5384099" cy="4527011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12.05.2025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21" y="1535469"/>
            <a:ext cx="5386216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251" indent="0">
              <a:buNone/>
              <a:defRPr sz="2400" b="1"/>
            </a:lvl2pPr>
            <a:lvl3pPr marL="1088502" indent="0">
              <a:buNone/>
              <a:defRPr sz="2100" b="1"/>
            </a:lvl3pPr>
            <a:lvl4pPr marL="1632753" indent="0">
              <a:buNone/>
              <a:defRPr sz="1900" b="1"/>
            </a:lvl4pPr>
            <a:lvl5pPr marL="2177004" indent="0">
              <a:buNone/>
              <a:defRPr sz="1900" b="1"/>
            </a:lvl5pPr>
            <a:lvl6pPr marL="2721254" indent="0">
              <a:buNone/>
              <a:defRPr sz="1900" b="1"/>
            </a:lvl6pPr>
            <a:lvl7pPr marL="3265505" indent="0">
              <a:buNone/>
              <a:defRPr sz="1900" b="1"/>
            </a:lvl7pPr>
            <a:lvl8pPr marL="3809756" indent="0">
              <a:buNone/>
              <a:defRPr sz="1900" b="1"/>
            </a:lvl8pPr>
            <a:lvl9pPr marL="4354007" indent="0">
              <a:buNone/>
              <a:defRPr sz="1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521" y="2175379"/>
            <a:ext cx="5386216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561" y="1535469"/>
            <a:ext cx="5388332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251" indent="0">
              <a:buNone/>
              <a:defRPr sz="2400" b="1"/>
            </a:lvl2pPr>
            <a:lvl3pPr marL="1088502" indent="0">
              <a:buNone/>
              <a:defRPr sz="2100" b="1"/>
            </a:lvl3pPr>
            <a:lvl4pPr marL="1632753" indent="0">
              <a:buNone/>
              <a:defRPr sz="1900" b="1"/>
            </a:lvl4pPr>
            <a:lvl5pPr marL="2177004" indent="0">
              <a:buNone/>
              <a:defRPr sz="1900" b="1"/>
            </a:lvl5pPr>
            <a:lvl6pPr marL="2721254" indent="0">
              <a:buNone/>
              <a:defRPr sz="1900" b="1"/>
            </a:lvl6pPr>
            <a:lvl7pPr marL="3265505" indent="0">
              <a:buNone/>
              <a:defRPr sz="1900" b="1"/>
            </a:lvl7pPr>
            <a:lvl8pPr marL="3809756" indent="0">
              <a:buNone/>
              <a:defRPr sz="1900" b="1"/>
            </a:lvl8pPr>
            <a:lvl9pPr marL="4354007" indent="0">
              <a:buNone/>
              <a:defRPr sz="1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2561" y="2175379"/>
            <a:ext cx="5388332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12.05.2025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12.05.2025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12.05.2025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273113"/>
            <a:ext cx="4010562" cy="116231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113" y="273114"/>
            <a:ext cx="6814779" cy="5854468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521" y="1435433"/>
            <a:ext cx="4010562" cy="4692149"/>
          </a:xfrm>
        </p:spPr>
        <p:txBody>
          <a:bodyPr/>
          <a:lstStyle>
            <a:lvl1pPr marL="0" indent="0">
              <a:buNone/>
              <a:defRPr sz="1700"/>
            </a:lvl1pPr>
            <a:lvl2pPr marL="544251" indent="0">
              <a:buNone/>
              <a:defRPr sz="1400"/>
            </a:lvl2pPr>
            <a:lvl3pPr marL="1088502" indent="0">
              <a:buNone/>
              <a:defRPr sz="1200"/>
            </a:lvl3pPr>
            <a:lvl4pPr marL="1632753" indent="0">
              <a:buNone/>
              <a:defRPr sz="1100"/>
            </a:lvl4pPr>
            <a:lvl5pPr marL="2177004" indent="0">
              <a:buNone/>
              <a:defRPr sz="1100"/>
            </a:lvl5pPr>
            <a:lvl6pPr marL="2721254" indent="0">
              <a:buNone/>
              <a:defRPr sz="1100"/>
            </a:lvl6pPr>
            <a:lvl7pPr marL="3265505" indent="0">
              <a:buNone/>
              <a:defRPr sz="1100"/>
            </a:lvl7pPr>
            <a:lvl8pPr marL="3809756" indent="0">
              <a:buNone/>
              <a:defRPr sz="1100"/>
            </a:lvl8pPr>
            <a:lvl9pPr marL="4354007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12.05.2025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406" y="4801712"/>
            <a:ext cx="7314248" cy="56686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406" y="612917"/>
            <a:ext cx="7314248" cy="4115753"/>
          </a:xfrm>
        </p:spPr>
        <p:txBody>
          <a:bodyPr/>
          <a:lstStyle>
            <a:lvl1pPr marL="0" indent="0">
              <a:buNone/>
              <a:defRPr sz="3800"/>
            </a:lvl1pPr>
            <a:lvl2pPr marL="544251" indent="0">
              <a:buNone/>
              <a:defRPr sz="3300"/>
            </a:lvl2pPr>
            <a:lvl3pPr marL="1088502" indent="0">
              <a:buNone/>
              <a:defRPr sz="2900"/>
            </a:lvl3pPr>
            <a:lvl4pPr marL="1632753" indent="0">
              <a:buNone/>
              <a:defRPr sz="2400"/>
            </a:lvl4pPr>
            <a:lvl5pPr marL="2177004" indent="0">
              <a:buNone/>
              <a:defRPr sz="2400"/>
            </a:lvl5pPr>
            <a:lvl6pPr marL="2721254" indent="0">
              <a:buNone/>
              <a:defRPr sz="2400"/>
            </a:lvl6pPr>
            <a:lvl7pPr marL="3265505" indent="0">
              <a:buNone/>
              <a:defRPr sz="2400"/>
            </a:lvl7pPr>
            <a:lvl8pPr marL="3809756" indent="0">
              <a:buNone/>
              <a:defRPr sz="2400"/>
            </a:lvl8pPr>
            <a:lvl9pPr marL="4354007" indent="0">
              <a:buNone/>
              <a:defRPr sz="24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406" y="5368581"/>
            <a:ext cx="7314248" cy="805048"/>
          </a:xfrm>
        </p:spPr>
        <p:txBody>
          <a:bodyPr/>
          <a:lstStyle>
            <a:lvl1pPr marL="0" indent="0">
              <a:buNone/>
              <a:defRPr sz="1700"/>
            </a:lvl1pPr>
            <a:lvl2pPr marL="544251" indent="0">
              <a:buNone/>
              <a:defRPr sz="1400"/>
            </a:lvl2pPr>
            <a:lvl3pPr marL="1088502" indent="0">
              <a:buNone/>
              <a:defRPr sz="1200"/>
            </a:lvl3pPr>
            <a:lvl4pPr marL="1632753" indent="0">
              <a:buNone/>
              <a:defRPr sz="1100"/>
            </a:lvl4pPr>
            <a:lvl5pPr marL="2177004" indent="0">
              <a:buNone/>
              <a:defRPr sz="1100"/>
            </a:lvl5pPr>
            <a:lvl6pPr marL="2721254" indent="0">
              <a:buNone/>
              <a:defRPr sz="1100"/>
            </a:lvl6pPr>
            <a:lvl7pPr marL="3265505" indent="0">
              <a:buNone/>
              <a:defRPr sz="1100"/>
            </a:lvl7pPr>
            <a:lvl8pPr marL="3809756" indent="0">
              <a:buNone/>
              <a:defRPr sz="1100"/>
            </a:lvl8pPr>
            <a:lvl9pPr marL="4354007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12.05.2025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weave">
          <a:fgClr>
            <a:srgbClr val="FF99CC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274701"/>
            <a:ext cx="10971372" cy="1143265"/>
          </a:xfrm>
          <a:prstGeom prst="rect">
            <a:avLst/>
          </a:prstGeom>
        </p:spPr>
        <p:txBody>
          <a:bodyPr vert="horz" lIns="108850" tIns="54425" rIns="108850" bIns="54425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21" y="1600571"/>
            <a:ext cx="10971372" cy="4527011"/>
          </a:xfrm>
          <a:prstGeom prst="rect">
            <a:avLst/>
          </a:prstGeom>
        </p:spPr>
        <p:txBody>
          <a:bodyPr vert="horz" lIns="108850" tIns="54425" rIns="108850" bIns="54425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521" y="6357822"/>
            <a:ext cx="2844430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9CBD8-F81A-4973-A9BE-8E127D2B7623}" type="datetimeFigureOut">
              <a:rPr lang="ru-RU" smtClean="0"/>
              <a:pPr/>
              <a:t>12.05.2025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058" y="6357822"/>
            <a:ext cx="3860297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6463" y="6357822"/>
            <a:ext cx="2844430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1" y="0"/>
            <a:ext cx="12190413" cy="6854123"/>
          </a:xfrm>
          <a:prstGeom prst="frame">
            <a:avLst>
              <a:gd name="adj1" fmla="val 2156"/>
            </a:avLst>
          </a:prstGeom>
          <a:solidFill>
            <a:srgbClr val="FF99CC"/>
          </a:solidFill>
          <a:ln>
            <a:solidFill>
              <a:srgbClr val="FF7C8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575" tIns="64788" rIns="129575" bIns="64788" rtlCol="0" anchor="ctr"/>
          <a:lstStyle>
            <a:defPPr>
              <a:defRPr lang="ru-RU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900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advClick="0"/>
  <p:timing>
    <p:tnLst>
      <p:par>
        <p:cTn id="1" dur="indefinite" restart="never" nodeType="tmRoot"/>
      </p:par>
    </p:tnLst>
  </p:timing>
  <p:txStyles>
    <p:titleStyle>
      <a:lvl1pPr algn="ctr" defTabSz="1088502" rtl="0" eaLnBrk="1" latinLnBrk="0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8188" indent="-408188" algn="l" defTabSz="1088502" rtl="0" eaLnBrk="1" latinLnBrk="0" hangingPunct="1">
        <a:spcBef>
          <a:spcPct val="20000"/>
        </a:spcBef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84408" indent="-340157" algn="l" defTabSz="1088502" rtl="0" eaLnBrk="1" latinLnBrk="0" hangingPunct="1">
        <a:spcBef>
          <a:spcPct val="20000"/>
        </a:spcBef>
        <a:buFont typeface="Arial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60627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04878" indent="-272125" algn="l" defTabSz="108850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9129" indent="-272125" algn="l" defTabSz="1088502" rtl="0" eaLnBrk="1" latinLnBrk="0" hangingPunct="1">
        <a:spcBef>
          <a:spcPct val="20000"/>
        </a:spcBef>
        <a:buFont typeface="Arial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3380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7631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1882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6132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251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502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753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7004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1254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5505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756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4007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slide" Target="slide2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g"/><Relationship Id="rId5" Type="http://schemas.openxmlformats.org/officeDocument/2006/relationships/image" Target="../media/image47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3" Type="http://schemas.openxmlformats.org/officeDocument/2006/relationships/hyperlink" Target="http://&#1077;&#1074;&#1088;&#1086;&#1089;&#1090;&#1080;&#1083;&#1100;73.&#1088;&#1092;/images/photoprint/kupe_fruit/082.JPG" TargetMode="External"/><Relationship Id="rId18" Type="http://schemas.openxmlformats.org/officeDocument/2006/relationships/hyperlink" Target="http://skachat-kartinki.ru/img/picture/Dec/02/53d4a3dab8389029e4183f42549330f0/mini_3.jpg" TargetMode="External"/><Relationship Id="rId26" Type="http://schemas.openxmlformats.org/officeDocument/2006/relationships/hyperlink" Target="http://cs412817.vk.me/v412817558/cf9/VpLkdFGCMCI.jpg" TargetMode="External"/><Relationship Id="rId39" Type="http://schemas.openxmlformats.org/officeDocument/2006/relationships/hyperlink" Target="http://www.idealdomik.ru/images/photos/medium/article2776.jpg" TargetMode="External"/><Relationship Id="rId21" Type="http://schemas.openxmlformats.org/officeDocument/2006/relationships/hyperlink" Target="http://proxy.whoisaaronbrown.com/proxy/http:/img0.liveinternet.ru/images/attach/c/3/121/843/121843302_0_6f378_64a9f8a9_orig.png" TargetMode="External"/><Relationship Id="rId34" Type="http://schemas.openxmlformats.org/officeDocument/2006/relationships/hyperlink" Target="http://autounlimited.net/ESW/Images/lemon.jpg" TargetMode="External"/><Relationship Id="rId42" Type="http://schemas.openxmlformats.org/officeDocument/2006/relationships/image" Target="../media/image2.png"/><Relationship Id="rId7" Type="http://schemas.openxmlformats.org/officeDocument/2006/relationships/hyperlink" Target="http://www.vlast-sovetov.ru/uploads/news-2015/news-2015-4KS0w1YTJa.jpeg" TargetMode="External"/><Relationship Id="rId2" Type="http://schemas.openxmlformats.org/officeDocument/2006/relationships/image" Target="../media/image1.png"/><Relationship Id="rId16" Type="http://schemas.openxmlformats.org/officeDocument/2006/relationships/hyperlink" Target="http://cliparting.com/wp-content/uploads/2016/11/Orange-clipart-clipart-170x142.png" TargetMode="External"/><Relationship Id="rId20" Type="http://schemas.openxmlformats.org/officeDocument/2006/relationships/hyperlink" Target="http://www.slacklash.com/wp-content/uploads/2016/03/1-gHy3-ccFk8wJsMdEU2bpTw-768x332.png" TargetMode="External"/><Relationship Id="rId29" Type="http://schemas.openxmlformats.org/officeDocument/2006/relationships/hyperlink" Target="http://www.fainaidea.com/wp-content/uploads/2015/12/kak_narisovat_markov.jpg" TargetMode="External"/><Relationship Id="rId41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1.labirint.ru/books/283265/scrn_big_1.jpg" TargetMode="External"/><Relationship Id="rId11" Type="http://schemas.openxmlformats.org/officeDocument/2006/relationships/hyperlink" Target="http://www.polyvore.com/cgi/img-thing?.out=jpg&amp;size=l&amp;tid=77843529" TargetMode="External"/><Relationship Id="rId24" Type="http://schemas.openxmlformats.org/officeDocument/2006/relationships/hyperlink" Target="http://thebargainstore.info/Apple01.jpg" TargetMode="External"/><Relationship Id="rId32" Type="http://schemas.openxmlformats.org/officeDocument/2006/relationships/hyperlink" Target="http://skds3.vcmedia.vn/2015/limpiar-fruta-verdura-1438747026732.jpg" TargetMode="External"/><Relationship Id="rId37" Type="http://schemas.openxmlformats.org/officeDocument/2006/relationships/hyperlink" Target="https://t4.ftcdn.net/jpg/00/65/04/05/240_F_65040523_aMfTetniXbpT07vIoXFRKZNDZdpxxKrN.jpg" TargetMode="External"/><Relationship Id="rId40" Type="http://schemas.openxmlformats.org/officeDocument/2006/relationships/hyperlink" Target="http://zagadki.info/zag/cherepaha.html" TargetMode="External"/><Relationship Id="rId5" Type="http://schemas.openxmlformats.org/officeDocument/2006/relationships/hyperlink" Target="http://www.saturn-driver.ru/photos/kartinka-ogorodik-s-ovoschami-dlya-detey-32978-large.jpg" TargetMode="External"/><Relationship Id="rId15" Type="http://schemas.openxmlformats.org/officeDocument/2006/relationships/hyperlink" Target="http://img-fotki.yandex.ru/get/5011/47407354.21e/0_814c6_454d5665_orig.png" TargetMode="External"/><Relationship Id="rId23" Type="http://schemas.openxmlformats.org/officeDocument/2006/relationships/hyperlink" Target="http://24-sports.ru/userfiles/image/vitamins2.jpg" TargetMode="External"/><Relationship Id="rId28" Type="http://schemas.openxmlformats.org/officeDocument/2006/relationships/hyperlink" Target="https://mywonkydonkeylife.files.wordpress.com/2015/01/vegetarian_diets.jpg" TargetMode="External"/><Relationship Id="rId36" Type="http://schemas.openxmlformats.org/officeDocument/2006/relationships/hyperlink" Target="http://baberoom.ru/wp-content/uploads/2011/03/sliva.png" TargetMode="External"/><Relationship Id="rId10" Type="http://schemas.openxmlformats.org/officeDocument/2006/relationships/hyperlink" Target="http://img-fotki.yandex.ru/get/6100/136487634.366/0_81692_ac36437f_S.jpg" TargetMode="External"/><Relationship Id="rId19" Type="http://schemas.openxmlformats.org/officeDocument/2006/relationships/hyperlink" Target="http://images.easyfreeclipart.com/6/tomato-clipart-png-p-6268.png" TargetMode="External"/><Relationship Id="rId31" Type="http://schemas.openxmlformats.org/officeDocument/2006/relationships/hyperlink" Target="http://womane.ru/wp-content/uploads/2016/11/effektivnye-lekarstva-parazitov-organizme-spisok-7-300x200.jpg" TargetMode="External"/><Relationship Id="rId4" Type="http://schemas.openxmlformats.org/officeDocument/2006/relationships/hyperlink" Target="http://estate-real.spb.ru/img/236504.jpg" TargetMode="External"/><Relationship Id="rId9" Type="http://schemas.openxmlformats.org/officeDocument/2006/relationships/hyperlink" Target="https://d1bh5m8o3ysx9y.cloudfront.net/uploads/attachment_snapshot/29307/icon_98faac2e6fb655b25dc78816f36d9614.jpg" TargetMode="External"/><Relationship Id="rId14" Type="http://schemas.openxmlformats.org/officeDocument/2006/relationships/hyperlink" Target="http://clipartmania.ru/uploads/gallery/comthumb/13/pineapple_6.png" TargetMode="External"/><Relationship Id="rId22" Type="http://schemas.openxmlformats.org/officeDocument/2006/relationships/hyperlink" Target="http://img3.proshkolu.ru/content/media/pic/std/2000000/1657000/1656283-79ea68aa2f832ce6.jpg" TargetMode="External"/><Relationship Id="rId27" Type="http://schemas.openxmlformats.org/officeDocument/2006/relationships/hyperlink" Target="http://100-bal.ru/pars_docs/refs/32/31992/31992_html_14490c89.jpg" TargetMode="External"/><Relationship Id="rId30" Type="http://schemas.openxmlformats.org/officeDocument/2006/relationships/hyperlink" Target="http://globuss24.ru/web/userfiles/image/doc/hello_html_m7178089c.jpg" TargetMode="External"/><Relationship Id="rId35" Type="http://schemas.openxmlformats.org/officeDocument/2006/relationships/hyperlink" Target="https://img-fotki.yandex.ru/get/6431/136487634.a79/0_da50b_8ae5427e_M" TargetMode="External"/><Relationship Id="rId8" Type="http://schemas.openxmlformats.org/officeDocument/2006/relationships/hyperlink" Target="http://ic.pics.livejournal.com/lilu1402/71475024/55792/55792_900.png" TargetMode="External"/><Relationship Id="rId3" Type="http://schemas.openxmlformats.org/officeDocument/2006/relationships/hyperlink" Target="http://img0.liveinternet.ru/images/attach/c/11/115/600/115600048_102.png" TargetMode="External"/><Relationship Id="rId12" Type="http://schemas.openxmlformats.org/officeDocument/2006/relationships/hyperlink" Target="http://www.playcast.ru/uploads/2016/04/11/18229769.png" TargetMode="External"/><Relationship Id="rId17" Type="http://schemas.openxmlformats.org/officeDocument/2006/relationships/hyperlink" Target="http://&#1092;&#1086;&#1090;&#1086;&#1076;&#1080;&#1083;&#1077;&#1088;.&#1088;&#1092;/photo/c5/c505b7af6fef78a6d2f8488934b40348.jpg" TargetMode="External"/><Relationship Id="rId25" Type="http://schemas.openxmlformats.org/officeDocument/2006/relationships/hyperlink" Target="http://100-bal.ru/pars_docs/refs/32/31992/31992_html_m5b445fdf.jpg" TargetMode="External"/><Relationship Id="rId33" Type="http://schemas.openxmlformats.org/officeDocument/2006/relationships/hyperlink" Target="http://radikal.ru/lfp/s002.radikal.ru/i199/1104/1d/8c2ccdbec30b.jpg/htm" TargetMode="External"/><Relationship Id="rId38" Type="http://schemas.openxmlformats.org/officeDocument/2006/relationships/hyperlink" Target="http://scanvord.net/scanvordy/80/ananas.pn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jpeg"/><Relationship Id="rId3" Type="http://schemas.openxmlformats.org/officeDocument/2006/relationships/audio" Target="../media/audio1.wav"/><Relationship Id="rId7" Type="http://schemas.openxmlformats.org/officeDocument/2006/relationships/image" Target="../media/image9.png"/><Relationship Id="rId12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11" Type="http://schemas.openxmlformats.org/officeDocument/2006/relationships/image" Target="../media/image13.png"/><Relationship Id="rId5" Type="http://schemas.openxmlformats.org/officeDocument/2006/relationships/image" Target="../media/image2.png"/><Relationship Id="rId10" Type="http://schemas.openxmlformats.org/officeDocument/2006/relationships/image" Target="../media/image12.jpeg"/><Relationship Id="rId4" Type="http://schemas.openxmlformats.org/officeDocument/2006/relationships/audio" Target="../media/audio2.wav"/><Relationship Id="rId9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0.jpeg"/><Relationship Id="rId3" Type="http://schemas.openxmlformats.org/officeDocument/2006/relationships/audio" Target="../media/audio1.wav"/><Relationship Id="rId7" Type="http://schemas.openxmlformats.org/officeDocument/2006/relationships/image" Target="../media/image1.pn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11" Type="http://schemas.openxmlformats.org/officeDocument/2006/relationships/image" Target="../media/image18.jpeg"/><Relationship Id="rId5" Type="http://schemas.openxmlformats.org/officeDocument/2006/relationships/audio" Target="../media/audio2.wav"/><Relationship Id="rId15" Type="http://schemas.openxmlformats.org/officeDocument/2006/relationships/image" Target="../media/image22.jpeg"/><Relationship Id="rId10" Type="http://schemas.openxmlformats.org/officeDocument/2006/relationships/image" Target="../media/image9.png"/><Relationship Id="rId4" Type="http://schemas.openxmlformats.org/officeDocument/2006/relationships/audio" Target="../media/audio3.wav"/><Relationship Id="rId9" Type="http://schemas.openxmlformats.org/officeDocument/2006/relationships/image" Target="../media/image17.png"/><Relationship Id="rId1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13" Type="http://schemas.openxmlformats.org/officeDocument/2006/relationships/image" Target="../media/image29.jpeg"/><Relationship Id="rId3" Type="http://schemas.openxmlformats.org/officeDocument/2006/relationships/audio" Target="../media/audio1.wav"/><Relationship Id="rId7" Type="http://schemas.openxmlformats.org/officeDocument/2006/relationships/image" Target="../media/image24.jpeg"/><Relationship Id="rId12" Type="http://schemas.openxmlformats.org/officeDocument/2006/relationships/image" Target="../media/image2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11" Type="http://schemas.openxmlformats.org/officeDocument/2006/relationships/image" Target="../media/image27.png"/><Relationship Id="rId5" Type="http://schemas.openxmlformats.org/officeDocument/2006/relationships/image" Target="../media/image1.png"/><Relationship Id="rId15" Type="http://schemas.openxmlformats.org/officeDocument/2006/relationships/image" Target="../media/image31.png"/><Relationship Id="rId10" Type="http://schemas.openxmlformats.org/officeDocument/2006/relationships/image" Target="../media/image26.jpeg"/><Relationship Id="rId4" Type="http://schemas.openxmlformats.org/officeDocument/2006/relationships/audio" Target="../media/audio2.wav"/><Relationship Id="rId9" Type="http://schemas.openxmlformats.org/officeDocument/2006/relationships/image" Target="../media/image9.png"/><Relationship Id="rId1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0590" y="45418"/>
            <a:ext cx="10937915" cy="1470365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Comic Sans MS" pitchFamily="66" charset="0"/>
              </a:rPr>
              <a:t>Презентация к уроку окружающего мира,</a:t>
            </a:r>
            <a:br>
              <a:rPr lang="ru-RU" sz="3200" dirty="0" smtClean="0">
                <a:latin typeface="Comic Sans MS" pitchFamily="66" charset="0"/>
              </a:rPr>
            </a:br>
            <a:r>
              <a:rPr lang="ru-RU" sz="3200" dirty="0" smtClean="0">
                <a:latin typeface="Comic Sans MS" pitchFamily="66" charset="0"/>
              </a:rPr>
              <a:t> 1 класс УМК «Школа России»</a:t>
            </a:r>
            <a:endParaRPr lang="ru-RU" sz="3200" dirty="0">
              <a:latin typeface="Comic Sans MS" pitchFamily="66" charset="0"/>
            </a:endParaRPr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11063758" y="6022082"/>
            <a:ext cx="864096" cy="576064"/>
          </a:xfrm>
          <a:prstGeom prst="rightArrow">
            <a:avLst/>
          </a:prstGeom>
          <a:solidFill>
            <a:srgbClr val="FF99CC"/>
          </a:solidFill>
          <a:ln>
            <a:solidFill>
              <a:srgbClr val="F00E44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666050" y="1197546"/>
            <a:ext cx="8784976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rgbClr val="F00E44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« Почему нужно есть много овощей и фруктов?»</a:t>
            </a:r>
            <a:endParaRPr lang="ru-RU" sz="4400" b="1" spc="50" dirty="0">
              <a:ln w="11430"/>
              <a:solidFill>
                <a:srgbClr val="F00E44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7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0375" y="2674075"/>
            <a:ext cx="2664296" cy="354576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41831">
            <a:off x="9366946" y="2332227"/>
            <a:ext cx="2685812" cy="3621363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AutoShape 2" descr="E:\Documents and Settings\Admin\%D0%A0%D0%B0%D0%B1%D0%BE%D1%87%D0%B8%D0%B9 %D1%81%D1%82%D0%BE%D0%BB\luxfon.com-38166 (1)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AutoShape 4" descr="E:\Documents and Settings\Admin\%D0%A0%D0%B0%D0%B1%D0%BE%D1%87%D0%B8%D0%B9 %D1%81%D1%82%D0%BE%D0%BB\luxfon.com-38166 (1)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Управляющая кнопка: документ 4">
            <a:hlinkClick r:id="rId4" action="ppaction://hlinksldjump" highlightClick="1"/>
          </p:cNvPr>
          <p:cNvSpPr/>
          <p:nvPr/>
        </p:nvSpPr>
        <p:spPr>
          <a:xfrm>
            <a:off x="262558" y="5878066"/>
            <a:ext cx="576064" cy="720080"/>
          </a:xfrm>
          <a:prstGeom prst="actionButtonDocument">
            <a:avLst/>
          </a:prstGeom>
          <a:solidFill>
            <a:srgbClr val="FF99CC"/>
          </a:solidFill>
          <a:ln>
            <a:solidFill>
              <a:srgbClr val="F00E44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fitnessomaniya.ru/wp-content/uploads/2016/07/frukty19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950" y="3040572"/>
            <a:ext cx="4191280" cy="2812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41498" y="2467725"/>
            <a:ext cx="3096344" cy="412170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" name="Группа 10"/>
          <p:cNvGrpSpPr/>
          <p:nvPr/>
        </p:nvGrpSpPr>
        <p:grpSpPr>
          <a:xfrm>
            <a:off x="2854846" y="761069"/>
            <a:ext cx="6408712" cy="2596717"/>
            <a:chOff x="3166248" y="760894"/>
            <a:chExt cx="6061073" cy="3028064"/>
          </a:xfrm>
        </p:grpSpPr>
        <p:sp>
          <p:nvSpPr>
            <p:cNvPr id="9" name="Выноска-облако 8"/>
            <p:cNvSpPr/>
            <p:nvPr/>
          </p:nvSpPr>
          <p:spPr>
            <a:xfrm>
              <a:off x="3166248" y="760894"/>
              <a:ext cx="6061073" cy="3028064"/>
            </a:xfrm>
            <a:prstGeom prst="cloudCallout">
              <a:avLst>
                <a:gd name="adj1" fmla="val -64720"/>
                <a:gd name="adj2" fmla="val 56343"/>
              </a:avLst>
            </a:prstGeom>
            <a:solidFill>
              <a:schemeClr val="bg1"/>
            </a:solidFill>
            <a:ln>
              <a:solidFill>
                <a:srgbClr val="F00E44"/>
              </a:solidFill>
            </a:ln>
            <a:effectLst>
              <a:glow rad="139700">
                <a:srgbClr val="F00E44">
                  <a:alpha val="40000"/>
                </a:srgbClr>
              </a:glo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 </a:t>
              </a:r>
              <a:endParaRPr lang="ru-RU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358902" y="1331497"/>
              <a:ext cx="5732215" cy="2117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dirty="0">
                  <a:latin typeface="Comic Sans MS" pitchFamily="66" charset="0"/>
                </a:rPr>
                <a:t>Ребята , </a:t>
              </a:r>
              <a:r>
                <a:rPr lang="ru-RU" sz="2800" b="1" dirty="0" smtClean="0">
                  <a:latin typeface="Comic Sans MS" pitchFamily="66" charset="0"/>
                </a:rPr>
                <a:t>Мудрая Черепаха сказала : «Овощные </a:t>
              </a:r>
              <a:r>
                <a:rPr lang="ru-RU" sz="2800" b="1" dirty="0">
                  <a:latin typeface="Comic Sans MS" pitchFamily="66" charset="0"/>
                </a:rPr>
                <a:t>растения — </a:t>
              </a:r>
              <a:r>
                <a:rPr lang="ru-RU" sz="2800" b="1" dirty="0" smtClean="0">
                  <a:latin typeface="Comic Sans MS" pitchFamily="66" charset="0"/>
                </a:rPr>
                <a:t>основной </a:t>
              </a:r>
              <a:r>
                <a:rPr lang="ru-RU" sz="2800" b="1" dirty="0">
                  <a:latin typeface="Comic Sans MS" pitchFamily="66" charset="0"/>
                </a:rPr>
                <a:t>источник </a:t>
              </a:r>
              <a:r>
                <a:rPr lang="ru-RU" sz="2800" b="1" dirty="0" smtClean="0">
                  <a:latin typeface="Comic Sans MS" pitchFamily="66" charset="0"/>
                </a:rPr>
                <a:t>витаминов»</a:t>
              </a:r>
              <a:r>
                <a:rPr lang="ru-RU" sz="28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.</a:t>
              </a:r>
              <a:r>
                <a:rPr lang="ru-RU" sz="2800" b="1" dirty="0" smtClean="0">
                  <a:latin typeface="Comic Sans MS" pitchFamily="66" charset="0"/>
                </a:rPr>
                <a:t> А что такое витамины?</a:t>
              </a:r>
              <a:endParaRPr lang="ru-RU" sz="2800" b="1" dirty="0">
                <a:latin typeface="Comic Sans MS" pitchFamily="66" charset="0"/>
              </a:endParaRPr>
            </a:p>
          </p:txBody>
        </p:sp>
      </p:grpSp>
      <p:pic>
        <p:nvPicPr>
          <p:cNvPr id="12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41831">
            <a:off x="9358377" y="3030497"/>
            <a:ext cx="2901863" cy="391357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" name="Группа 12"/>
          <p:cNvGrpSpPr/>
          <p:nvPr/>
        </p:nvGrpSpPr>
        <p:grpSpPr>
          <a:xfrm flipH="1">
            <a:off x="1126654" y="228876"/>
            <a:ext cx="9937104" cy="2984894"/>
            <a:chOff x="3180470" y="2670310"/>
            <a:chExt cx="5535122" cy="2418909"/>
          </a:xfrm>
        </p:grpSpPr>
        <p:sp>
          <p:nvSpPr>
            <p:cNvPr id="14" name="Выноска-облако 13"/>
            <p:cNvSpPr/>
            <p:nvPr/>
          </p:nvSpPr>
          <p:spPr>
            <a:xfrm>
              <a:off x="3186030" y="2670310"/>
              <a:ext cx="5429288" cy="2418909"/>
            </a:xfrm>
            <a:prstGeom prst="cloudCallout">
              <a:avLst>
                <a:gd name="adj1" fmla="val -35658"/>
                <a:gd name="adj2" fmla="val 93492"/>
              </a:avLst>
            </a:prstGeom>
            <a:solidFill>
              <a:schemeClr val="bg1"/>
            </a:solidFill>
            <a:ln>
              <a:solidFill>
                <a:srgbClr val="F00E44"/>
              </a:solidFill>
            </a:ln>
            <a:effectLst>
              <a:glow rad="139700">
                <a:srgbClr val="F00E44">
                  <a:alpha val="40000"/>
                </a:srgbClr>
              </a:glo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180470" y="3009601"/>
              <a:ext cx="5535122" cy="18207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>
                  <a:latin typeface="Comic Sans MS" pitchFamily="66" charset="0"/>
                </a:rPr>
                <a:t>Это вещества, необходимые для поддержания здоровья нашего организма. Этих веществ много именно в овощах и фруктах. В каких именно? </a:t>
              </a:r>
              <a:r>
                <a:rPr lang="ru-RU" sz="2800" b="1" dirty="0" smtClean="0">
                  <a:latin typeface="Comic Sans MS" pitchFamily="66" charset="0"/>
                </a:rPr>
                <a:t>Познакомимся с </a:t>
              </a:r>
              <a:r>
                <a:rPr lang="ru-RU" sz="2800" b="1" dirty="0">
                  <a:latin typeface="Comic Sans MS" pitchFamily="66" charset="0"/>
                </a:rPr>
                <a:t>некоторыми из </a:t>
              </a:r>
              <a:r>
                <a:rPr lang="ru-RU" sz="2800" b="1" dirty="0" smtClean="0">
                  <a:latin typeface="Comic Sans MS" pitchFamily="66" charset="0"/>
                </a:rPr>
                <a:t>них.</a:t>
              </a:r>
            </a:p>
            <a:p>
              <a:pPr algn="ctr"/>
              <a:r>
                <a:rPr lang="ru-RU" sz="2800" b="1" dirty="0" smtClean="0">
                  <a:latin typeface="Comic Sans MS" pitchFamily="66" charset="0"/>
                </a:rPr>
                <a:t>Жмите на яблоко.</a:t>
              </a:r>
              <a:endParaRPr lang="ru-RU" sz="2800" b="1" dirty="0">
                <a:latin typeface="Comic Sans MS" pitchFamily="66" charset="0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90550" y="13480"/>
            <a:ext cx="1944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omic Sans MS" pitchFamily="66" charset="0"/>
              </a:rPr>
              <a:t>жми на вопрос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11142606" y="189434"/>
            <a:ext cx="857256" cy="571636"/>
          </a:xfrm>
          <a:prstGeom prst="rightArrow">
            <a:avLst/>
          </a:prstGeom>
          <a:solidFill>
            <a:srgbClr val="FF99CC"/>
          </a:solidFill>
          <a:ln>
            <a:solidFill>
              <a:srgbClr val="F00E44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0" name="Picture 6" descr="http://24-sports.ru/userfiles/image/vitamins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2998" y="3242855"/>
            <a:ext cx="3510516" cy="35105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005357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48229" y="446897"/>
            <a:ext cx="5464581" cy="5835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142878" y="446897"/>
            <a:ext cx="5506728" cy="5835074"/>
          </a:xfrm>
          <a:prstGeom prst="rect">
            <a:avLst/>
          </a:prstGeom>
          <a:solidFill>
            <a:srgbClr val="FFCCFF"/>
          </a:solidFill>
          <a:ln>
            <a:solidFill>
              <a:srgbClr val="F00E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rtlCol="0" anchor="ctr"/>
          <a:lstStyle/>
          <a:p>
            <a:pPr algn="ctr"/>
            <a:r>
              <a:rPr lang="ru-RU" sz="3600" b="1" dirty="0">
                <a:solidFill>
                  <a:prstClr val="black"/>
                </a:solidFill>
                <a:latin typeface="Comic Sans MS" pitchFamily="66" charset="0"/>
              </a:rPr>
              <a:t>Этот витамин необходим</a:t>
            </a:r>
          </a:p>
          <a:p>
            <a:pPr algn="ctr"/>
            <a:r>
              <a:rPr lang="ru-RU" sz="3600" b="1" dirty="0">
                <a:solidFill>
                  <a:prstClr val="black"/>
                </a:solidFill>
                <a:latin typeface="Comic Sans MS" pitchFamily="66" charset="0"/>
              </a:rPr>
              <a:t> для роста, </a:t>
            </a:r>
          </a:p>
          <a:p>
            <a:pPr algn="ctr"/>
            <a:r>
              <a:rPr lang="ru-RU" sz="3600" b="1" dirty="0">
                <a:solidFill>
                  <a:prstClr val="black"/>
                </a:solidFill>
                <a:latin typeface="Comic Sans MS" pitchFamily="66" charset="0"/>
              </a:rPr>
              <a:t>для зрения и крепких зубов. Содержится в моркови, капусте, зелёном луке.</a:t>
            </a:r>
          </a:p>
        </p:txBody>
      </p:sp>
      <p:sp>
        <p:nvSpPr>
          <p:cNvPr id="9" name="Рамка 8"/>
          <p:cNvSpPr/>
          <p:nvPr/>
        </p:nvSpPr>
        <p:spPr>
          <a:xfrm>
            <a:off x="2998862" y="318328"/>
            <a:ext cx="5759890" cy="6050073"/>
          </a:xfrm>
          <a:prstGeom prst="frame">
            <a:avLst>
              <a:gd name="adj1" fmla="val 3071"/>
            </a:avLst>
          </a:prstGeom>
          <a:solidFill>
            <a:srgbClr val="FF99CC"/>
          </a:solidFill>
          <a:ln>
            <a:solidFill>
              <a:srgbClr val="F00E44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838" y="908932"/>
            <a:ext cx="941381" cy="847550"/>
          </a:xfrm>
          <a:prstGeom prst="rect">
            <a:avLst/>
          </a:prstGeom>
        </p:spPr>
      </p:pic>
      <p:pic>
        <p:nvPicPr>
          <p:cNvPr id="10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241498" y="2467725"/>
            <a:ext cx="3096344" cy="41217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441831">
            <a:off x="9358377" y="3030497"/>
            <a:ext cx="2901863" cy="3913576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Стрелка вправо 12">
            <a:hlinkClick r:id="" action="ppaction://hlinkshowjump?jump=nextslide"/>
          </p:cNvPr>
          <p:cNvSpPr/>
          <p:nvPr/>
        </p:nvSpPr>
        <p:spPr>
          <a:xfrm>
            <a:off x="11142606" y="189434"/>
            <a:ext cx="857256" cy="571636"/>
          </a:xfrm>
          <a:prstGeom prst="rightArrow">
            <a:avLst/>
          </a:prstGeom>
          <a:solidFill>
            <a:srgbClr val="FF99CC"/>
          </a:solidFill>
          <a:ln>
            <a:solidFill>
              <a:srgbClr val="F00E44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0628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888 -0.0837 L 0.4457 -0.0837 L 0.4457 0.74821 L -0.01888 0.74821 L -0.01888 -0.0837 Z " pathEditMode="relative" rAng="0" ptsTypes="FFFFF">
                                      <p:cBhvr>
                                        <p:cTn id="6" dur="6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29" y="4159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" dur="6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5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0"/>
                            </p:stCondLst>
                            <p:childTnLst>
                              <p:par>
                                <p:cTn id="11" presetID="5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53529" y="475040"/>
            <a:ext cx="5647314" cy="5835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286894" y="503395"/>
            <a:ext cx="5688632" cy="5806719"/>
          </a:xfrm>
          <a:prstGeom prst="rect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rtlCol="0" anchor="ctr"/>
          <a:lstStyle/>
          <a:p>
            <a:pPr algn="ctr"/>
            <a:r>
              <a:rPr lang="ru-RU" sz="3600" b="1" dirty="0">
                <a:solidFill>
                  <a:prstClr val="black"/>
                </a:solidFill>
                <a:latin typeface="Comic Sans MS" pitchFamily="66" charset="0"/>
              </a:rPr>
              <a:t>Этот витамин необходим</a:t>
            </a:r>
          </a:p>
          <a:p>
            <a:pPr algn="ctr"/>
            <a:r>
              <a:rPr lang="ru-RU" sz="3600" b="1" dirty="0">
                <a:solidFill>
                  <a:prstClr val="black"/>
                </a:solidFill>
                <a:latin typeface="Comic Sans MS" pitchFamily="66" charset="0"/>
              </a:rPr>
              <a:t> для хорошего аппетита, </a:t>
            </a:r>
          </a:p>
          <a:p>
            <a:pPr algn="ctr"/>
            <a:r>
              <a:rPr lang="ru-RU" sz="3600" b="1" dirty="0">
                <a:solidFill>
                  <a:prstClr val="black"/>
                </a:solidFill>
                <a:latin typeface="Comic Sans MS" pitchFamily="66" charset="0"/>
              </a:rPr>
              <a:t>помогает быть сильным. </a:t>
            </a:r>
          </a:p>
          <a:p>
            <a:pPr algn="ctr"/>
            <a:r>
              <a:rPr lang="ru-RU" sz="3600" b="1" dirty="0">
                <a:solidFill>
                  <a:prstClr val="black"/>
                </a:solidFill>
                <a:latin typeface="Comic Sans MS" pitchFamily="66" charset="0"/>
              </a:rPr>
              <a:t>Содержится в свёкле, репе, редьке.</a:t>
            </a:r>
          </a:p>
        </p:txBody>
      </p:sp>
      <p:sp>
        <p:nvSpPr>
          <p:cNvPr id="9" name="Рамка 8"/>
          <p:cNvSpPr/>
          <p:nvPr/>
        </p:nvSpPr>
        <p:spPr>
          <a:xfrm>
            <a:off x="3138240" y="333450"/>
            <a:ext cx="5762603" cy="6050073"/>
          </a:xfrm>
          <a:prstGeom prst="frame">
            <a:avLst>
              <a:gd name="adj1" fmla="val 3071"/>
            </a:avLst>
          </a:prstGeom>
          <a:solidFill>
            <a:srgbClr val="FF99CC"/>
          </a:solidFill>
          <a:ln>
            <a:solidFill>
              <a:srgbClr val="F00E44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838" y="908932"/>
            <a:ext cx="941381" cy="847550"/>
          </a:xfrm>
          <a:prstGeom prst="rect">
            <a:avLst/>
          </a:prstGeom>
        </p:spPr>
      </p:pic>
      <p:sp>
        <p:nvSpPr>
          <p:cNvPr id="10" name="Стрелка вправо 9">
            <a:hlinkClick r:id="" action="ppaction://hlinkshowjump?jump=nextslide"/>
          </p:cNvPr>
          <p:cNvSpPr/>
          <p:nvPr/>
        </p:nvSpPr>
        <p:spPr>
          <a:xfrm>
            <a:off x="11142606" y="189434"/>
            <a:ext cx="857256" cy="571636"/>
          </a:xfrm>
          <a:prstGeom prst="rightArrow">
            <a:avLst/>
          </a:prstGeom>
          <a:solidFill>
            <a:srgbClr val="FF99CC"/>
          </a:solidFill>
          <a:ln>
            <a:solidFill>
              <a:srgbClr val="F00E44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241498" y="2467725"/>
            <a:ext cx="3096344" cy="41217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441831">
            <a:off x="9358377" y="3030497"/>
            <a:ext cx="2901863" cy="39135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241498" y="2493852"/>
            <a:ext cx="3096344" cy="41217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11705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-0.09734 L 0.46354 -0.09734 L 0.46354 0.73456 L -0.00104 0.73456 L -0.00104 -0.09734 Z " pathEditMode="relative" rAng="0" ptsTypes="FFFFF">
                                      <p:cBhvr>
                                        <p:cTn id="6" dur="6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29" y="4159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" dur="6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5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0"/>
                            </p:stCondLst>
                            <p:childTnLst>
                              <p:par>
                                <p:cTn id="11" presetID="5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03622" y="446897"/>
            <a:ext cx="5432550" cy="5835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156776" y="446897"/>
            <a:ext cx="5506728" cy="5835074"/>
          </a:xfrm>
          <a:prstGeom prst="rect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  <a:latin typeface="Comic Sans MS" pitchFamily="66" charset="0"/>
              </a:rPr>
              <a:t>Этот витамин укрепляет весь организм, защищает его от простуды. </a:t>
            </a:r>
          </a:p>
          <a:p>
            <a:pPr algn="ctr"/>
            <a:r>
              <a:rPr lang="ru-RU" sz="3600" b="1" dirty="0">
                <a:solidFill>
                  <a:schemeClr val="tx1"/>
                </a:solidFill>
                <a:latin typeface="Comic Sans MS" pitchFamily="66" charset="0"/>
              </a:rPr>
              <a:t>Содержится в луке, чесноке, помидоре, апельсине, лимоне .</a:t>
            </a:r>
          </a:p>
        </p:txBody>
      </p:sp>
      <p:sp>
        <p:nvSpPr>
          <p:cNvPr id="9" name="Рамка 8"/>
          <p:cNvSpPr/>
          <p:nvPr/>
        </p:nvSpPr>
        <p:spPr>
          <a:xfrm>
            <a:off x="3156775" y="318328"/>
            <a:ext cx="5602727" cy="6050073"/>
          </a:xfrm>
          <a:prstGeom prst="frame">
            <a:avLst>
              <a:gd name="adj1" fmla="val 3071"/>
            </a:avLst>
          </a:prstGeom>
          <a:solidFill>
            <a:srgbClr val="FF99CC"/>
          </a:solidFill>
          <a:ln>
            <a:solidFill>
              <a:srgbClr val="F00E44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2216" y="908932"/>
            <a:ext cx="941381" cy="847550"/>
          </a:xfrm>
          <a:prstGeom prst="rect">
            <a:avLst/>
          </a:prstGeom>
        </p:spPr>
      </p:pic>
      <p:sp>
        <p:nvSpPr>
          <p:cNvPr id="10" name="Стрелка вправо 9">
            <a:hlinkClick r:id="" action="ppaction://hlinkshowjump?jump=nextslide"/>
          </p:cNvPr>
          <p:cNvSpPr/>
          <p:nvPr/>
        </p:nvSpPr>
        <p:spPr>
          <a:xfrm>
            <a:off x="11142606" y="189434"/>
            <a:ext cx="857256" cy="571636"/>
          </a:xfrm>
          <a:prstGeom prst="rightArrow">
            <a:avLst/>
          </a:prstGeom>
          <a:solidFill>
            <a:srgbClr val="FF99CC"/>
          </a:solidFill>
          <a:ln>
            <a:solidFill>
              <a:srgbClr val="F00E44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441831">
            <a:off x="9358377" y="3030497"/>
            <a:ext cx="2901863" cy="39135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241498" y="2493852"/>
            <a:ext cx="3096344" cy="41217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16869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35 -0.11399 L 0.44023 -0.11399 L 0.44023 0.71792 L -0.02435 0.71792 L -0.02435 -0.11399 Z " pathEditMode="relative" rAng="0" ptsTypes="FFFFF">
                                      <p:cBhvr>
                                        <p:cTn id="6" dur="6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29" y="4159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" dur="6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5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0"/>
                            </p:stCondLst>
                            <p:childTnLst>
                              <p:par>
                                <p:cTn id="11" presetID="5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img0.liveinternet.ru/images/attach/c/11/115/600/115600048_1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671270" y="2702730"/>
            <a:ext cx="5259602" cy="4130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нутый угол 2"/>
          <p:cNvSpPr/>
          <p:nvPr/>
        </p:nvSpPr>
        <p:spPr>
          <a:xfrm>
            <a:off x="288215" y="261442"/>
            <a:ext cx="6527071" cy="6408712"/>
          </a:xfrm>
          <a:prstGeom prst="foldedCorner">
            <a:avLst/>
          </a:prstGeom>
          <a:solidFill>
            <a:schemeClr val="bg1"/>
          </a:solidFill>
          <a:ln>
            <a:solidFill>
              <a:srgbClr val="F00E44"/>
            </a:solidFill>
          </a:ln>
          <a:effectLst>
            <a:glow rad="139700">
              <a:srgbClr val="F00E44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</a:rPr>
              <a:t>Ребята!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  <a:latin typeface="Comic Sans MS" pitchFamily="66" charset="0"/>
              </a:rPr>
              <a:t>Овощей и фруктов нужно есть как можно больше, потому что в них много витаминов и других полезных веществ. Без витаминов человек болеет</a:t>
            </a:r>
            <a:r>
              <a:rPr lang="ru-RU" sz="2800" b="1" dirty="0" smtClean="0">
                <a:solidFill>
                  <a:schemeClr val="tx1"/>
                </a:solidFill>
                <a:latin typeface="Comic Sans MS" pitchFamily="66" charset="0"/>
              </a:rPr>
              <a:t>!</a:t>
            </a:r>
          </a:p>
          <a:p>
            <a:pPr algn="ctr"/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11070598" y="189434"/>
            <a:ext cx="857256" cy="571636"/>
          </a:xfrm>
          <a:prstGeom prst="rightArrow">
            <a:avLst/>
          </a:prstGeom>
          <a:solidFill>
            <a:srgbClr val="FFCCFF"/>
          </a:solidFill>
          <a:ln>
            <a:solidFill>
              <a:srgbClr val="F00E44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mywonkydonkeylife.files.wordpress.com/2015/01/vegetarian_diets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862" y="2997746"/>
            <a:ext cx="6220250" cy="3096344"/>
          </a:xfrm>
          <a:prstGeom prst="rect">
            <a:avLst/>
          </a:prstGeom>
          <a:noFill/>
          <a:ln>
            <a:noFill/>
          </a:ln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5438551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 flipH="1">
            <a:off x="910629" y="475250"/>
            <a:ext cx="9433049" cy="2666511"/>
            <a:chOff x="2999311" y="2670310"/>
            <a:chExt cx="5933043" cy="2174412"/>
          </a:xfrm>
        </p:grpSpPr>
        <p:sp>
          <p:nvSpPr>
            <p:cNvPr id="14" name="Выноска-облако 13"/>
            <p:cNvSpPr/>
            <p:nvPr/>
          </p:nvSpPr>
          <p:spPr>
            <a:xfrm>
              <a:off x="2999311" y="2670310"/>
              <a:ext cx="5933043" cy="1784391"/>
            </a:xfrm>
            <a:prstGeom prst="cloudCallout">
              <a:avLst>
                <a:gd name="adj1" fmla="val -47898"/>
                <a:gd name="adj2" fmla="val 176357"/>
              </a:avLst>
            </a:prstGeom>
            <a:solidFill>
              <a:schemeClr val="bg1"/>
            </a:solidFill>
            <a:ln>
              <a:solidFill>
                <a:srgbClr val="F00E44"/>
              </a:solidFill>
            </a:ln>
            <a:effectLst>
              <a:glow rad="101600">
                <a:srgbClr val="F00E44">
                  <a:alpha val="40000"/>
                </a:srgbClr>
              </a:glo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367422" y="2856294"/>
              <a:ext cx="5293185" cy="19884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dirty="0" smtClean="0">
                  <a:latin typeface="Comic Sans MS" pitchFamily="66" charset="0"/>
                </a:rPr>
                <a:t>Ребята</a:t>
              </a:r>
              <a:r>
                <a:rPr lang="ru-RU" sz="2800" b="1" dirty="0">
                  <a:latin typeface="Comic Sans MS" pitchFamily="66" charset="0"/>
                </a:rPr>
                <a:t>! Узнал </a:t>
              </a:r>
              <a:r>
                <a:rPr lang="ru-RU" sz="2800" b="1" dirty="0" err="1">
                  <a:latin typeface="Comic Sans MS" pitchFamily="66" charset="0"/>
                </a:rPr>
                <a:t>Муравьишка</a:t>
              </a:r>
              <a:r>
                <a:rPr lang="ru-RU" sz="2800" b="1" dirty="0">
                  <a:latin typeface="Comic Sans MS" pitchFamily="66" charset="0"/>
                </a:rPr>
                <a:t>, что морковка очень полезна и побежал за ней в огород. Но тут появилась… Чему это она так обрадовалась?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800" b="1" dirty="0">
                <a:latin typeface="Comic Sans MS" pitchFamily="66" charset="0"/>
              </a:endParaRPr>
            </a:p>
          </p:txBody>
        </p:sp>
      </p:grpSp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11142606" y="189434"/>
            <a:ext cx="857256" cy="571636"/>
          </a:xfrm>
          <a:prstGeom prst="rightArrow">
            <a:avLst/>
          </a:prstGeom>
          <a:solidFill>
            <a:srgbClr val="FF99CC"/>
          </a:solidFill>
          <a:ln>
            <a:solidFill>
              <a:srgbClr val="F00E44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41498" y="3522115"/>
            <a:ext cx="2304256" cy="306731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41831">
            <a:off x="9944223" y="3936960"/>
            <a:ext cx="2257686" cy="304481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2" descr="http://globuss24.ru/web/userfiles/image/doc/hello_html_m7178089c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0990" y="2300855"/>
            <a:ext cx="3456384" cy="4541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www.fainaidea.com/wp-content/uploads/2015/12/kak_narisovat_markov.jpg"/>
          <p:cNvPicPr>
            <a:picLocks noChangeAspect="1" noChangeArrowheads="1"/>
          </p:cNvPicPr>
          <p:nvPr/>
        </p:nvPicPr>
        <p:blipFill rotWithShape="1"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7133539">
            <a:off x="92701" y="3519838"/>
            <a:ext cx="3095625" cy="1400838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5172193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 flipH="1">
            <a:off x="910629" y="475250"/>
            <a:ext cx="9433049" cy="2188223"/>
            <a:chOff x="2999311" y="2670310"/>
            <a:chExt cx="5933043" cy="1784391"/>
          </a:xfrm>
        </p:grpSpPr>
        <p:sp>
          <p:nvSpPr>
            <p:cNvPr id="14" name="Выноска-облако 13"/>
            <p:cNvSpPr/>
            <p:nvPr/>
          </p:nvSpPr>
          <p:spPr>
            <a:xfrm>
              <a:off x="2999311" y="2670310"/>
              <a:ext cx="5933043" cy="1784391"/>
            </a:xfrm>
            <a:prstGeom prst="cloudCallout">
              <a:avLst>
                <a:gd name="adj1" fmla="val -47898"/>
                <a:gd name="adj2" fmla="val 176357"/>
              </a:avLst>
            </a:prstGeom>
            <a:solidFill>
              <a:schemeClr val="bg1"/>
            </a:solidFill>
            <a:ln>
              <a:solidFill>
                <a:srgbClr val="F00E44"/>
              </a:solidFill>
            </a:ln>
            <a:effectLst>
              <a:glow rad="101600">
                <a:srgbClr val="F00E44">
                  <a:alpha val="40000"/>
                </a:srgbClr>
              </a:glo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367422" y="2856294"/>
              <a:ext cx="5293185" cy="14807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dirty="0" smtClean="0">
                  <a:latin typeface="Comic Sans MS" pitchFamily="66" charset="0"/>
                </a:rPr>
                <a:t>Ребята</a:t>
              </a:r>
              <a:r>
                <a:rPr lang="ru-RU" sz="2800" b="1" dirty="0">
                  <a:latin typeface="Comic Sans MS" pitchFamily="66" charset="0"/>
                </a:rPr>
                <a:t>! Но зря Злючка-</a:t>
              </a:r>
              <a:r>
                <a:rPr lang="ru-RU" sz="2800" b="1" dirty="0" err="1">
                  <a:latin typeface="Comic Sans MS" pitchFamily="66" charset="0"/>
                </a:rPr>
                <a:t>Грязючка</a:t>
              </a:r>
              <a:r>
                <a:rPr lang="ru-RU" sz="2800" b="1" dirty="0">
                  <a:latin typeface="Comic Sans MS" pitchFamily="66" charset="0"/>
                </a:rPr>
                <a:t> сюда прибежала. </a:t>
              </a:r>
              <a:r>
                <a:rPr lang="ru-RU" sz="2800" b="1" dirty="0" err="1">
                  <a:latin typeface="Comic Sans MS" pitchFamily="66" charset="0"/>
                </a:rPr>
                <a:t>Муравьишка</a:t>
              </a:r>
              <a:r>
                <a:rPr lang="ru-RU" sz="2800" b="1" dirty="0">
                  <a:latin typeface="Comic Sans MS" pitchFamily="66" charset="0"/>
                </a:rPr>
                <a:t> знает очень важное правило. Как вы думаете, какое?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800" b="1" dirty="0">
                <a:latin typeface="Comic Sans MS" pitchFamily="66" charset="0"/>
              </a:endParaRPr>
            </a:p>
          </p:txBody>
        </p:sp>
      </p:grpSp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11142606" y="189434"/>
            <a:ext cx="857256" cy="571636"/>
          </a:xfrm>
          <a:prstGeom prst="rightArrow">
            <a:avLst/>
          </a:prstGeom>
          <a:solidFill>
            <a:srgbClr val="FF99CC"/>
          </a:solidFill>
          <a:ln>
            <a:solidFill>
              <a:srgbClr val="F00E44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41498" y="3522115"/>
            <a:ext cx="2304256" cy="306731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41831">
            <a:off x="9944223" y="3936960"/>
            <a:ext cx="2257686" cy="304481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2" descr="http://globuss24.ru/web/userfiles/image/doc/hello_html_m7178089c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0990" y="2300855"/>
            <a:ext cx="3456384" cy="4541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www.fainaidea.com/wp-content/uploads/2015/12/kak_narisovat_markov.jpg"/>
          <p:cNvPicPr>
            <a:picLocks noChangeAspect="1" noChangeArrowheads="1"/>
          </p:cNvPicPr>
          <p:nvPr/>
        </p:nvPicPr>
        <p:blipFill rotWithShape="1"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7133539">
            <a:off x="92701" y="3519838"/>
            <a:ext cx="3095625" cy="1400838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9087100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img0.liveinternet.ru/images/attach/c/11/115/600/115600048_1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671270" y="2702730"/>
            <a:ext cx="5259602" cy="4130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нутый угол 2"/>
          <p:cNvSpPr/>
          <p:nvPr/>
        </p:nvSpPr>
        <p:spPr>
          <a:xfrm>
            <a:off x="288215" y="261442"/>
            <a:ext cx="6527071" cy="6408712"/>
          </a:xfrm>
          <a:prstGeom prst="foldedCorner">
            <a:avLst/>
          </a:prstGeom>
          <a:solidFill>
            <a:schemeClr val="bg1"/>
          </a:solidFill>
          <a:ln>
            <a:solidFill>
              <a:srgbClr val="F00E44"/>
            </a:solidFill>
          </a:ln>
          <a:effectLst>
            <a:glow rad="139700">
              <a:srgbClr val="F00E44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</a:rPr>
              <a:t>Ребята!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omic Sans MS" pitchFamily="66" charset="0"/>
              </a:rPr>
              <a:t>Не </a:t>
            </a:r>
            <a:r>
              <a:rPr lang="ru-RU" sz="2800" b="1" dirty="0">
                <a:solidFill>
                  <a:schemeClr val="tx1"/>
                </a:solidFill>
                <a:latin typeface="Comic Sans MS" pitchFamily="66" charset="0"/>
              </a:rPr>
              <a:t>забывайте перед едой хорошо мыть овощи и фрукты</a:t>
            </a:r>
            <a:r>
              <a:rPr lang="ru-RU" sz="2800" b="1" dirty="0" smtClean="0">
                <a:solidFill>
                  <a:schemeClr val="tx1"/>
                </a:solidFill>
                <a:latin typeface="Comic Sans MS" pitchFamily="66" charset="0"/>
              </a:rPr>
              <a:t>!</a:t>
            </a:r>
          </a:p>
          <a:p>
            <a:pPr algn="ctr"/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11070598" y="189434"/>
            <a:ext cx="857256" cy="571636"/>
          </a:xfrm>
          <a:prstGeom prst="rightArrow">
            <a:avLst/>
          </a:prstGeom>
          <a:solidFill>
            <a:srgbClr val="FFCCFF"/>
          </a:solidFill>
          <a:ln>
            <a:solidFill>
              <a:srgbClr val="F00E44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299388" y="2493690"/>
            <a:ext cx="6371883" cy="3024336"/>
            <a:chOff x="299388" y="1917626"/>
            <a:chExt cx="6371883" cy="2592288"/>
          </a:xfrm>
        </p:grpSpPr>
        <p:pic>
          <p:nvPicPr>
            <p:cNvPr id="3074" name="Picture 2" descr="http://skds3.vcmedia.vn/2015/limpiar-fruta-verdura-1438747026732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9388" y="1917626"/>
              <a:ext cx="3252362" cy="259228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6" name="Picture 4" descr="http://womane.ru/wp-content/uploads/2016/11/effektivnye-lekarstva-parazitov-organizme-spisok-7-300x200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8903" y="1917626"/>
              <a:ext cx="3312368" cy="259228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19103127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49057" y="837506"/>
            <a:ext cx="10348281" cy="5809802"/>
          </a:xfrm>
          <a:prstGeom prst="rect">
            <a:avLst/>
          </a:prstGeom>
          <a:noFill/>
          <a:ln w="38100">
            <a:solidFill>
              <a:srgbClr val="F00E44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34566" y="261442"/>
            <a:ext cx="113772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Comic Sans MS" pitchFamily="66" charset="0"/>
              </a:rPr>
              <a:t>Ребята! </a:t>
            </a:r>
            <a:r>
              <a:rPr lang="ru-RU" sz="2400" b="1" dirty="0" smtClean="0">
                <a:latin typeface="Comic Sans MS" pitchFamily="66" charset="0"/>
              </a:rPr>
              <a:t>Помогите Черепахе сварить борщ, а </a:t>
            </a:r>
            <a:r>
              <a:rPr lang="ru-RU" sz="2400" b="1" dirty="0" err="1" smtClean="0">
                <a:latin typeface="Comic Sans MS" pitchFamily="66" charset="0"/>
              </a:rPr>
              <a:t>Муравьишке</a:t>
            </a:r>
            <a:r>
              <a:rPr lang="ru-RU" sz="2400" b="1" dirty="0" smtClean="0">
                <a:latin typeface="Comic Sans MS" pitchFamily="66" charset="0"/>
              </a:rPr>
              <a:t>-компот.</a:t>
            </a:r>
            <a:endParaRPr lang="ru-RU" dirty="0"/>
          </a:p>
        </p:txBody>
      </p:sp>
      <p:cxnSp>
        <p:nvCxnSpPr>
          <p:cNvPr id="4" name="Прямая со стрелкой 3"/>
          <p:cNvCxnSpPr/>
          <p:nvPr/>
        </p:nvCxnSpPr>
        <p:spPr>
          <a:xfrm flipV="1">
            <a:off x="1918742" y="3429794"/>
            <a:ext cx="2016224" cy="144016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2926854" y="3429794"/>
            <a:ext cx="1368152" cy="1439139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 flipV="1">
            <a:off x="4727054" y="3573810"/>
            <a:ext cx="144016" cy="1296145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 flipV="1">
            <a:off x="5159102" y="3573810"/>
            <a:ext cx="838494" cy="1224137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 flipV="1">
            <a:off x="5578349" y="3429794"/>
            <a:ext cx="1229374" cy="1331638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 flipV="1">
            <a:off x="5879182" y="3285778"/>
            <a:ext cx="1877446" cy="146284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 flipV="1">
            <a:off x="5879182" y="2997746"/>
            <a:ext cx="3024336" cy="1836205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3610930" y="3069754"/>
            <a:ext cx="4145698" cy="2112813"/>
          </a:xfrm>
          <a:prstGeom prst="straightConnector1">
            <a:avLst/>
          </a:prstGeom>
          <a:ln w="38100">
            <a:solidFill>
              <a:srgbClr val="F00E4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 flipV="1">
            <a:off x="8759502" y="3429794"/>
            <a:ext cx="1836204" cy="1716773"/>
          </a:xfrm>
          <a:prstGeom prst="straightConnector1">
            <a:avLst/>
          </a:prstGeom>
          <a:ln w="38100">
            <a:solidFill>
              <a:srgbClr val="F00E4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 flipV="1">
            <a:off x="8471470" y="3573810"/>
            <a:ext cx="1242138" cy="1434450"/>
          </a:xfrm>
          <a:prstGeom prst="straightConnector1">
            <a:avLst/>
          </a:prstGeom>
          <a:ln w="38100">
            <a:solidFill>
              <a:srgbClr val="F00E4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081472" y="2636590"/>
            <a:ext cx="1496877" cy="56263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БОРЩ</a:t>
            </a:r>
            <a:endParaRPr lang="ru-RU" sz="2000" b="1" dirty="0">
              <a:latin typeface="Comic Sans MS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788282" y="1917626"/>
            <a:ext cx="2448273" cy="562630"/>
          </a:xfrm>
          <a:prstGeom prst="ellipse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КОМПОТ</a:t>
            </a:r>
            <a:endParaRPr lang="ru-RU" sz="2000" b="1" dirty="0">
              <a:latin typeface="Comic Sans MS" pitchFamily="66" charset="0"/>
            </a:endParaRPr>
          </a:p>
        </p:txBody>
      </p:sp>
      <p:sp>
        <p:nvSpPr>
          <p:cNvPr id="33" name="Стрелка вправо 32">
            <a:hlinkClick r:id="" action="ppaction://hlinkshowjump?jump=nextslide"/>
          </p:cNvPr>
          <p:cNvSpPr/>
          <p:nvPr/>
        </p:nvSpPr>
        <p:spPr>
          <a:xfrm rot="5400000">
            <a:off x="11257529" y="5804852"/>
            <a:ext cx="857256" cy="571636"/>
          </a:xfrm>
          <a:prstGeom prst="rightArrow">
            <a:avLst/>
          </a:prstGeom>
          <a:solidFill>
            <a:srgbClr val="FFCCFF"/>
          </a:solidFill>
          <a:ln>
            <a:solidFill>
              <a:srgbClr val="F00E44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713520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5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Группа 82"/>
          <p:cNvGrpSpPr/>
          <p:nvPr/>
        </p:nvGrpSpPr>
        <p:grpSpPr>
          <a:xfrm>
            <a:off x="3317066" y="571612"/>
            <a:ext cx="6096672" cy="3968556"/>
            <a:chOff x="2714612" y="1142984"/>
            <a:chExt cx="4271986" cy="3429024"/>
          </a:xfrm>
          <a:solidFill>
            <a:srgbClr val="FF99CC"/>
          </a:solidFill>
        </p:grpSpPr>
        <p:grpSp>
          <p:nvGrpSpPr>
            <p:cNvPr id="15" name="Группа 14"/>
            <p:cNvGrpSpPr/>
            <p:nvPr/>
          </p:nvGrpSpPr>
          <p:grpSpPr>
            <a:xfrm>
              <a:off x="3143240" y="1142984"/>
              <a:ext cx="1700218" cy="428628"/>
              <a:chOff x="3143240" y="1142984"/>
              <a:chExt cx="1700218" cy="428628"/>
            </a:xfrm>
            <a:grpFill/>
          </p:grpSpPr>
          <p:sp>
            <p:nvSpPr>
              <p:cNvPr id="2" name="Скругленный прямоугольник 1"/>
              <p:cNvSpPr/>
              <p:nvPr/>
            </p:nvSpPr>
            <p:spPr>
              <a:xfrm>
                <a:off x="3143240" y="1142984"/>
                <a:ext cx="414334" cy="428628"/>
              </a:xfrm>
              <a:prstGeom prst="roundRect">
                <a:avLst/>
              </a:prstGeom>
              <a:grpFill/>
              <a:ln>
                <a:solidFill>
                  <a:srgbClr val="002060"/>
                </a:solidFill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4" name="Скругленный прямоугольник 3"/>
              <p:cNvSpPr/>
              <p:nvPr/>
            </p:nvSpPr>
            <p:spPr>
              <a:xfrm>
                <a:off x="3571868" y="1142984"/>
                <a:ext cx="414334" cy="428628"/>
              </a:xfrm>
              <a:prstGeom prst="roundRect">
                <a:avLst/>
              </a:prstGeom>
              <a:grpFill/>
              <a:ln>
                <a:solidFill>
                  <a:srgbClr val="002060"/>
                </a:solidFill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5" name="Скругленный прямоугольник 4"/>
              <p:cNvSpPr/>
              <p:nvPr/>
            </p:nvSpPr>
            <p:spPr>
              <a:xfrm>
                <a:off x="4000496" y="1142984"/>
                <a:ext cx="414334" cy="428628"/>
              </a:xfrm>
              <a:prstGeom prst="roundRect">
                <a:avLst/>
              </a:prstGeom>
              <a:grpFill/>
              <a:ln>
                <a:solidFill>
                  <a:srgbClr val="002060"/>
                </a:solidFill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6" name="Скругленный прямоугольник 5"/>
              <p:cNvSpPr/>
              <p:nvPr/>
            </p:nvSpPr>
            <p:spPr>
              <a:xfrm>
                <a:off x="4429124" y="1142984"/>
                <a:ext cx="414334" cy="428628"/>
              </a:xfrm>
              <a:prstGeom prst="roundRect">
                <a:avLst/>
              </a:prstGeom>
              <a:grpFill/>
              <a:ln>
                <a:solidFill>
                  <a:srgbClr val="002060"/>
                </a:solidFill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4" name="Группа 13"/>
            <p:cNvGrpSpPr/>
            <p:nvPr/>
          </p:nvGrpSpPr>
          <p:grpSpPr>
            <a:xfrm>
              <a:off x="3571868" y="1571612"/>
              <a:ext cx="2128846" cy="428628"/>
              <a:chOff x="3571868" y="1571612"/>
              <a:chExt cx="2128846" cy="428628"/>
            </a:xfrm>
            <a:grpFill/>
          </p:grpSpPr>
          <p:grpSp>
            <p:nvGrpSpPr>
              <p:cNvPr id="8" name="Группа 7"/>
              <p:cNvGrpSpPr/>
              <p:nvPr/>
            </p:nvGrpSpPr>
            <p:grpSpPr>
              <a:xfrm>
                <a:off x="3571868" y="1571612"/>
                <a:ext cx="1700218" cy="428628"/>
                <a:chOff x="3000364" y="2143116"/>
                <a:chExt cx="1700218" cy="428628"/>
              </a:xfrm>
              <a:grpFill/>
            </p:grpSpPr>
            <p:sp>
              <p:nvSpPr>
                <p:cNvPr id="9" name="Скругленный прямоугольник 8"/>
                <p:cNvSpPr/>
                <p:nvPr/>
              </p:nvSpPr>
              <p:spPr>
                <a:xfrm>
                  <a:off x="3000364" y="2143116"/>
                  <a:ext cx="414334" cy="428628"/>
                </a:xfrm>
                <a:prstGeom prst="roundRect">
                  <a:avLst/>
                </a:prstGeom>
                <a:grpFill/>
                <a:ln>
                  <a:solidFill>
                    <a:srgbClr val="002060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0" name="Скругленный прямоугольник 9"/>
                <p:cNvSpPr/>
                <p:nvPr/>
              </p:nvSpPr>
              <p:spPr>
                <a:xfrm>
                  <a:off x="3428992" y="2143116"/>
                  <a:ext cx="414334" cy="428628"/>
                </a:xfrm>
                <a:prstGeom prst="roundRect">
                  <a:avLst/>
                </a:prstGeom>
                <a:grpFill/>
                <a:ln>
                  <a:solidFill>
                    <a:srgbClr val="002060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1">
                  <a:schemeClr val="accent2"/>
                </a:lnRef>
                <a:fillRef idx="2">
                  <a:schemeClr val="accent2"/>
                </a:fillRef>
                <a:effectRef idx="1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1" name="Скругленный прямоугольник 10"/>
                <p:cNvSpPr/>
                <p:nvPr/>
              </p:nvSpPr>
              <p:spPr>
                <a:xfrm>
                  <a:off x="3857620" y="2143116"/>
                  <a:ext cx="414334" cy="428628"/>
                </a:xfrm>
                <a:prstGeom prst="roundRect">
                  <a:avLst/>
                </a:prstGeom>
                <a:grpFill/>
                <a:ln>
                  <a:solidFill>
                    <a:srgbClr val="002060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2" name="Скругленный прямоугольник 11"/>
                <p:cNvSpPr/>
                <p:nvPr/>
              </p:nvSpPr>
              <p:spPr>
                <a:xfrm>
                  <a:off x="4286248" y="2143116"/>
                  <a:ext cx="414334" cy="428628"/>
                </a:xfrm>
                <a:prstGeom prst="roundRect">
                  <a:avLst/>
                </a:prstGeom>
                <a:grpFill/>
                <a:ln>
                  <a:solidFill>
                    <a:srgbClr val="002060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13" name="Скругленный прямоугольник 12"/>
              <p:cNvSpPr/>
              <p:nvPr/>
            </p:nvSpPr>
            <p:spPr>
              <a:xfrm>
                <a:off x="5286380" y="1571612"/>
                <a:ext cx="414334" cy="428628"/>
              </a:xfrm>
              <a:prstGeom prst="roundRect">
                <a:avLst/>
              </a:prstGeom>
              <a:grpFill/>
              <a:ln>
                <a:solidFill>
                  <a:srgbClr val="002060"/>
                </a:solidFill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3" name="Группа 32"/>
            <p:cNvGrpSpPr/>
            <p:nvPr/>
          </p:nvGrpSpPr>
          <p:grpSpPr>
            <a:xfrm>
              <a:off x="2714612" y="2000240"/>
              <a:ext cx="3414730" cy="428628"/>
              <a:chOff x="2714612" y="2000240"/>
              <a:chExt cx="3414730" cy="428628"/>
            </a:xfrm>
            <a:grpFill/>
          </p:grpSpPr>
          <p:grpSp>
            <p:nvGrpSpPr>
              <p:cNvPr id="16" name="Группа 15"/>
              <p:cNvGrpSpPr/>
              <p:nvPr/>
            </p:nvGrpSpPr>
            <p:grpSpPr>
              <a:xfrm>
                <a:off x="2714612" y="2000240"/>
                <a:ext cx="2128846" cy="428628"/>
                <a:chOff x="3571868" y="1571612"/>
                <a:chExt cx="2128846" cy="428628"/>
              </a:xfrm>
              <a:grpFill/>
            </p:grpSpPr>
            <p:grpSp>
              <p:nvGrpSpPr>
                <p:cNvPr id="17" name="Группа 16"/>
                <p:cNvGrpSpPr/>
                <p:nvPr/>
              </p:nvGrpSpPr>
              <p:grpSpPr>
                <a:xfrm>
                  <a:off x="3571868" y="1571612"/>
                  <a:ext cx="1700218" cy="428628"/>
                  <a:chOff x="3000364" y="2143116"/>
                  <a:chExt cx="1700218" cy="428628"/>
                </a:xfrm>
                <a:grpFill/>
              </p:grpSpPr>
              <p:sp>
                <p:nvSpPr>
                  <p:cNvPr id="19" name="Скругленный прямоугольник 18"/>
                  <p:cNvSpPr/>
                  <p:nvPr/>
                </p:nvSpPr>
                <p:spPr>
                  <a:xfrm>
                    <a:off x="3000364" y="2143116"/>
                    <a:ext cx="414334" cy="428628"/>
                  </a:xfrm>
                  <a:prstGeom prst="roundRect">
                    <a:avLst/>
                  </a:prstGeom>
                  <a:grpFill/>
                  <a:ln>
                    <a:solidFill>
                      <a:srgbClr val="00206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1">
                    <a:schemeClr val="accent4"/>
                  </a:lnRef>
                  <a:fillRef idx="2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20" name="Скругленный прямоугольник 19"/>
                  <p:cNvSpPr/>
                  <p:nvPr/>
                </p:nvSpPr>
                <p:spPr>
                  <a:xfrm>
                    <a:off x="3428992" y="2143116"/>
                    <a:ext cx="414334" cy="428628"/>
                  </a:xfrm>
                  <a:prstGeom prst="roundRect">
                    <a:avLst/>
                  </a:prstGeom>
                  <a:grpFill/>
                  <a:ln>
                    <a:solidFill>
                      <a:srgbClr val="00206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1">
                    <a:schemeClr val="accent4"/>
                  </a:lnRef>
                  <a:fillRef idx="2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21" name="Скругленный прямоугольник 20"/>
                  <p:cNvSpPr/>
                  <p:nvPr/>
                </p:nvSpPr>
                <p:spPr>
                  <a:xfrm>
                    <a:off x="3857620" y="2143116"/>
                    <a:ext cx="414334" cy="428628"/>
                  </a:xfrm>
                  <a:prstGeom prst="roundRect">
                    <a:avLst/>
                  </a:prstGeom>
                  <a:grpFill/>
                  <a:ln>
                    <a:solidFill>
                      <a:srgbClr val="00206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1">
                    <a:schemeClr val="accent4"/>
                  </a:lnRef>
                  <a:fillRef idx="2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22" name="Скругленный прямоугольник 21"/>
                  <p:cNvSpPr/>
                  <p:nvPr/>
                </p:nvSpPr>
                <p:spPr>
                  <a:xfrm>
                    <a:off x="4286248" y="2143116"/>
                    <a:ext cx="414334" cy="428628"/>
                  </a:xfrm>
                  <a:prstGeom prst="roundRect">
                    <a:avLst/>
                  </a:prstGeom>
                  <a:grpFill/>
                  <a:ln>
                    <a:solidFill>
                      <a:srgbClr val="00206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1">
                    <a:schemeClr val="accent2"/>
                  </a:lnRef>
                  <a:fillRef idx="2">
                    <a:schemeClr val="accent2"/>
                  </a:fillRef>
                  <a:effectRef idx="1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>
                      <a:solidFill>
                        <a:prstClr val="black"/>
                      </a:solidFill>
                    </a:endParaRPr>
                  </a:p>
                </p:txBody>
              </p:sp>
            </p:grpSp>
            <p:sp>
              <p:nvSpPr>
                <p:cNvPr id="18" name="Скругленный прямоугольник 17"/>
                <p:cNvSpPr/>
                <p:nvPr/>
              </p:nvSpPr>
              <p:spPr>
                <a:xfrm>
                  <a:off x="5286380" y="1571612"/>
                  <a:ext cx="414334" cy="428628"/>
                </a:xfrm>
                <a:prstGeom prst="roundRect">
                  <a:avLst/>
                </a:prstGeom>
                <a:grpFill/>
                <a:ln>
                  <a:solidFill>
                    <a:srgbClr val="002060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9" name="Группа 28"/>
              <p:cNvGrpSpPr/>
              <p:nvPr/>
            </p:nvGrpSpPr>
            <p:grpSpPr>
              <a:xfrm>
                <a:off x="4857752" y="2000240"/>
                <a:ext cx="1271590" cy="428628"/>
                <a:chOff x="6572264" y="3929066"/>
                <a:chExt cx="1271590" cy="428628"/>
              </a:xfrm>
              <a:grpFill/>
            </p:grpSpPr>
            <p:sp>
              <p:nvSpPr>
                <p:cNvPr id="30" name="Скругленный прямоугольник 29"/>
                <p:cNvSpPr/>
                <p:nvPr/>
              </p:nvSpPr>
              <p:spPr>
                <a:xfrm>
                  <a:off x="6572264" y="3929066"/>
                  <a:ext cx="414334" cy="428628"/>
                </a:xfrm>
                <a:prstGeom prst="roundRect">
                  <a:avLst/>
                </a:prstGeom>
                <a:grpFill/>
                <a:ln>
                  <a:solidFill>
                    <a:srgbClr val="002060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" name="Скругленный прямоугольник 30"/>
                <p:cNvSpPr/>
                <p:nvPr/>
              </p:nvSpPr>
              <p:spPr>
                <a:xfrm>
                  <a:off x="7000892" y="3929066"/>
                  <a:ext cx="414334" cy="428628"/>
                </a:xfrm>
                <a:prstGeom prst="roundRect">
                  <a:avLst/>
                </a:prstGeom>
                <a:grpFill/>
                <a:ln>
                  <a:solidFill>
                    <a:srgbClr val="002060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" name="Скругленный прямоугольник 31"/>
                <p:cNvSpPr/>
                <p:nvPr/>
              </p:nvSpPr>
              <p:spPr>
                <a:xfrm>
                  <a:off x="7429520" y="3929066"/>
                  <a:ext cx="414334" cy="428628"/>
                </a:xfrm>
                <a:prstGeom prst="roundRect">
                  <a:avLst/>
                </a:prstGeom>
                <a:grpFill/>
                <a:ln>
                  <a:solidFill>
                    <a:srgbClr val="002060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prstClr val="black"/>
                    </a:solidFill>
                  </a:endParaRPr>
                </a:p>
              </p:txBody>
            </p:sp>
          </p:grpSp>
        </p:grpSp>
        <p:grpSp>
          <p:nvGrpSpPr>
            <p:cNvPr id="45" name="Группа 44"/>
            <p:cNvGrpSpPr/>
            <p:nvPr/>
          </p:nvGrpSpPr>
          <p:grpSpPr>
            <a:xfrm>
              <a:off x="3571868" y="2428868"/>
              <a:ext cx="3414730" cy="428628"/>
              <a:chOff x="3571868" y="2428868"/>
              <a:chExt cx="3414730" cy="428628"/>
            </a:xfrm>
            <a:grpFill/>
          </p:grpSpPr>
          <p:grpSp>
            <p:nvGrpSpPr>
              <p:cNvPr id="34" name="Группа 33"/>
              <p:cNvGrpSpPr/>
              <p:nvPr/>
            </p:nvGrpSpPr>
            <p:grpSpPr>
              <a:xfrm>
                <a:off x="3571868" y="2428868"/>
                <a:ext cx="2128846" cy="428628"/>
                <a:chOff x="3571868" y="1571612"/>
                <a:chExt cx="2128846" cy="428628"/>
              </a:xfrm>
              <a:grpFill/>
            </p:grpSpPr>
            <p:grpSp>
              <p:nvGrpSpPr>
                <p:cNvPr id="35" name="Группа 34"/>
                <p:cNvGrpSpPr/>
                <p:nvPr/>
              </p:nvGrpSpPr>
              <p:grpSpPr>
                <a:xfrm>
                  <a:off x="3571868" y="1571612"/>
                  <a:ext cx="1700218" cy="428628"/>
                  <a:chOff x="3000364" y="2143116"/>
                  <a:chExt cx="1700218" cy="428628"/>
                </a:xfrm>
                <a:grpFill/>
              </p:grpSpPr>
              <p:sp>
                <p:nvSpPr>
                  <p:cNvPr id="37" name="Скругленный прямоугольник 36"/>
                  <p:cNvSpPr/>
                  <p:nvPr/>
                </p:nvSpPr>
                <p:spPr>
                  <a:xfrm>
                    <a:off x="3000364" y="2143116"/>
                    <a:ext cx="414334" cy="428628"/>
                  </a:xfrm>
                  <a:prstGeom prst="roundRect">
                    <a:avLst/>
                  </a:prstGeom>
                  <a:grpFill/>
                  <a:ln>
                    <a:solidFill>
                      <a:srgbClr val="00206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1">
                    <a:schemeClr val="accent4"/>
                  </a:lnRef>
                  <a:fillRef idx="2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38" name="Скругленный прямоугольник 37"/>
                  <p:cNvSpPr/>
                  <p:nvPr/>
                </p:nvSpPr>
                <p:spPr>
                  <a:xfrm>
                    <a:off x="3428992" y="2143116"/>
                    <a:ext cx="414334" cy="428628"/>
                  </a:xfrm>
                  <a:prstGeom prst="roundRect">
                    <a:avLst/>
                  </a:prstGeom>
                  <a:grpFill/>
                  <a:ln>
                    <a:solidFill>
                      <a:srgbClr val="00206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1">
                    <a:schemeClr val="accent2"/>
                  </a:lnRef>
                  <a:fillRef idx="2">
                    <a:schemeClr val="accent2"/>
                  </a:fillRef>
                  <a:effectRef idx="1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39" name="Скругленный прямоугольник 38"/>
                  <p:cNvSpPr/>
                  <p:nvPr/>
                </p:nvSpPr>
                <p:spPr>
                  <a:xfrm>
                    <a:off x="3857620" y="2143116"/>
                    <a:ext cx="414334" cy="428628"/>
                  </a:xfrm>
                  <a:prstGeom prst="roundRect">
                    <a:avLst/>
                  </a:prstGeom>
                  <a:grpFill/>
                  <a:ln>
                    <a:solidFill>
                      <a:srgbClr val="00206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1">
                    <a:schemeClr val="accent4"/>
                  </a:lnRef>
                  <a:fillRef idx="2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40" name="Скругленный прямоугольник 39"/>
                  <p:cNvSpPr/>
                  <p:nvPr/>
                </p:nvSpPr>
                <p:spPr>
                  <a:xfrm>
                    <a:off x="4286248" y="2143116"/>
                    <a:ext cx="414334" cy="428628"/>
                  </a:xfrm>
                  <a:prstGeom prst="roundRect">
                    <a:avLst/>
                  </a:prstGeom>
                  <a:grpFill/>
                  <a:ln>
                    <a:solidFill>
                      <a:srgbClr val="00206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1">
                    <a:schemeClr val="accent4"/>
                  </a:lnRef>
                  <a:fillRef idx="2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>
                      <a:solidFill>
                        <a:prstClr val="black"/>
                      </a:solidFill>
                    </a:endParaRPr>
                  </a:p>
                </p:txBody>
              </p:sp>
            </p:grpSp>
            <p:sp>
              <p:nvSpPr>
                <p:cNvPr id="36" name="Скругленный прямоугольник 35"/>
                <p:cNvSpPr/>
                <p:nvPr/>
              </p:nvSpPr>
              <p:spPr>
                <a:xfrm>
                  <a:off x="5286380" y="1571612"/>
                  <a:ext cx="414334" cy="428628"/>
                </a:xfrm>
                <a:prstGeom prst="roundRect">
                  <a:avLst/>
                </a:prstGeom>
                <a:grpFill/>
                <a:ln>
                  <a:solidFill>
                    <a:srgbClr val="002060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41" name="Группа 40"/>
              <p:cNvGrpSpPr/>
              <p:nvPr/>
            </p:nvGrpSpPr>
            <p:grpSpPr>
              <a:xfrm>
                <a:off x="5715008" y="2428868"/>
                <a:ext cx="1271590" cy="428628"/>
                <a:chOff x="6572264" y="3929066"/>
                <a:chExt cx="1271590" cy="428628"/>
              </a:xfrm>
              <a:grpFill/>
            </p:grpSpPr>
            <p:sp>
              <p:nvSpPr>
                <p:cNvPr id="42" name="Скругленный прямоугольник 41"/>
                <p:cNvSpPr/>
                <p:nvPr/>
              </p:nvSpPr>
              <p:spPr>
                <a:xfrm>
                  <a:off x="6572264" y="3929066"/>
                  <a:ext cx="414334" cy="428628"/>
                </a:xfrm>
                <a:prstGeom prst="roundRect">
                  <a:avLst/>
                </a:prstGeom>
                <a:grpFill/>
                <a:ln>
                  <a:solidFill>
                    <a:srgbClr val="002060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3" name="Скругленный прямоугольник 42"/>
                <p:cNvSpPr/>
                <p:nvPr/>
              </p:nvSpPr>
              <p:spPr>
                <a:xfrm>
                  <a:off x="7000892" y="3929066"/>
                  <a:ext cx="414334" cy="428628"/>
                </a:xfrm>
                <a:prstGeom prst="roundRect">
                  <a:avLst/>
                </a:prstGeom>
                <a:grpFill/>
                <a:ln>
                  <a:solidFill>
                    <a:srgbClr val="002060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4" name="Скругленный прямоугольник 43"/>
                <p:cNvSpPr/>
                <p:nvPr/>
              </p:nvSpPr>
              <p:spPr>
                <a:xfrm>
                  <a:off x="7429520" y="3929066"/>
                  <a:ext cx="414334" cy="428628"/>
                </a:xfrm>
                <a:prstGeom prst="roundRect">
                  <a:avLst/>
                </a:prstGeom>
                <a:grpFill/>
                <a:ln>
                  <a:solidFill>
                    <a:srgbClr val="002060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prstClr val="black"/>
                    </a:solidFill>
                  </a:endParaRPr>
                </a:p>
              </p:txBody>
            </p:sp>
          </p:grpSp>
        </p:grpSp>
        <p:grpSp>
          <p:nvGrpSpPr>
            <p:cNvPr id="46" name="Группа 45"/>
            <p:cNvGrpSpPr/>
            <p:nvPr/>
          </p:nvGrpSpPr>
          <p:grpSpPr>
            <a:xfrm>
              <a:off x="4000496" y="2857496"/>
              <a:ext cx="2128846" cy="428628"/>
              <a:chOff x="3571868" y="1571612"/>
              <a:chExt cx="2128846" cy="428628"/>
            </a:xfrm>
            <a:grpFill/>
          </p:grpSpPr>
          <p:grpSp>
            <p:nvGrpSpPr>
              <p:cNvPr id="47" name="Группа 46"/>
              <p:cNvGrpSpPr/>
              <p:nvPr/>
            </p:nvGrpSpPr>
            <p:grpSpPr>
              <a:xfrm>
                <a:off x="3571868" y="1571612"/>
                <a:ext cx="1700218" cy="428628"/>
                <a:chOff x="3000364" y="2143116"/>
                <a:chExt cx="1700218" cy="428628"/>
              </a:xfrm>
              <a:grpFill/>
            </p:grpSpPr>
            <p:sp>
              <p:nvSpPr>
                <p:cNvPr id="49" name="Скругленный прямоугольник 48"/>
                <p:cNvSpPr/>
                <p:nvPr/>
              </p:nvSpPr>
              <p:spPr>
                <a:xfrm>
                  <a:off x="3000364" y="2143116"/>
                  <a:ext cx="414334" cy="428628"/>
                </a:xfrm>
                <a:prstGeom prst="roundRect">
                  <a:avLst/>
                </a:prstGeom>
                <a:grpFill/>
                <a:ln>
                  <a:solidFill>
                    <a:srgbClr val="002060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1">
                  <a:schemeClr val="accent2"/>
                </a:lnRef>
                <a:fillRef idx="2">
                  <a:schemeClr val="accent2"/>
                </a:fillRef>
                <a:effectRef idx="1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0" name="Скругленный прямоугольник 49"/>
                <p:cNvSpPr/>
                <p:nvPr/>
              </p:nvSpPr>
              <p:spPr>
                <a:xfrm>
                  <a:off x="3428992" y="2143116"/>
                  <a:ext cx="414334" cy="428628"/>
                </a:xfrm>
                <a:prstGeom prst="roundRect">
                  <a:avLst/>
                </a:prstGeom>
                <a:grpFill/>
                <a:ln>
                  <a:solidFill>
                    <a:srgbClr val="002060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1" name="Скругленный прямоугольник 50"/>
                <p:cNvSpPr/>
                <p:nvPr/>
              </p:nvSpPr>
              <p:spPr>
                <a:xfrm>
                  <a:off x="3857620" y="2143116"/>
                  <a:ext cx="414334" cy="428628"/>
                </a:xfrm>
                <a:prstGeom prst="roundRect">
                  <a:avLst/>
                </a:prstGeom>
                <a:grpFill/>
                <a:ln>
                  <a:solidFill>
                    <a:srgbClr val="002060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2" name="Скругленный прямоугольник 51"/>
                <p:cNvSpPr/>
                <p:nvPr/>
              </p:nvSpPr>
              <p:spPr>
                <a:xfrm>
                  <a:off x="4286248" y="2143116"/>
                  <a:ext cx="414334" cy="428628"/>
                </a:xfrm>
                <a:prstGeom prst="roundRect">
                  <a:avLst/>
                </a:prstGeom>
                <a:grpFill/>
                <a:ln>
                  <a:solidFill>
                    <a:srgbClr val="002060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48" name="Скругленный прямоугольник 47"/>
              <p:cNvSpPr/>
              <p:nvPr/>
            </p:nvSpPr>
            <p:spPr>
              <a:xfrm>
                <a:off x="5286380" y="1571612"/>
                <a:ext cx="414334" cy="428628"/>
              </a:xfrm>
              <a:prstGeom prst="roundRect">
                <a:avLst/>
              </a:prstGeom>
              <a:grpFill/>
              <a:ln>
                <a:solidFill>
                  <a:srgbClr val="002060"/>
                </a:solidFill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54" name="Группа 53"/>
            <p:cNvGrpSpPr/>
            <p:nvPr/>
          </p:nvGrpSpPr>
          <p:grpSpPr>
            <a:xfrm>
              <a:off x="3143240" y="3286124"/>
              <a:ext cx="2128846" cy="428628"/>
              <a:chOff x="3571868" y="1571612"/>
              <a:chExt cx="2128846" cy="428628"/>
            </a:xfrm>
            <a:grpFill/>
          </p:grpSpPr>
          <p:grpSp>
            <p:nvGrpSpPr>
              <p:cNvPr id="55" name="Группа 54"/>
              <p:cNvGrpSpPr/>
              <p:nvPr/>
            </p:nvGrpSpPr>
            <p:grpSpPr>
              <a:xfrm>
                <a:off x="3571868" y="1571612"/>
                <a:ext cx="1700218" cy="428628"/>
                <a:chOff x="3000364" y="2143116"/>
                <a:chExt cx="1700218" cy="428628"/>
              </a:xfrm>
              <a:grpFill/>
            </p:grpSpPr>
            <p:sp>
              <p:nvSpPr>
                <p:cNvPr id="57" name="Скругленный прямоугольник 56"/>
                <p:cNvSpPr/>
                <p:nvPr/>
              </p:nvSpPr>
              <p:spPr>
                <a:xfrm>
                  <a:off x="3000364" y="2143116"/>
                  <a:ext cx="414334" cy="428628"/>
                </a:xfrm>
                <a:prstGeom prst="roundRect">
                  <a:avLst/>
                </a:prstGeom>
                <a:grpFill/>
                <a:ln>
                  <a:solidFill>
                    <a:srgbClr val="002060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8" name="Скругленный прямоугольник 57"/>
                <p:cNvSpPr/>
                <p:nvPr/>
              </p:nvSpPr>
              <p:spPr>
                <a:xfrm>
                  <a:off x="3428992" y="2143116"/>
                  <a:ext cx="414334" cy="428628"/>
                </a:xfrm>
                <a:prstGeom prst="roundRect">
                  <a:avLst/>
                </a:prstGeom>
                <a:grpFill/>
                <a:ln>
                  <a:solidFill>
                    <a:srgbClr val="002060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9" name="Скругленный прямоугольник 58"/>
                <p:cNvSpPr/>
                <p:nvPr/>
              </p:nvSpPr>
              <p:spPr>
                <a:xfrm>
                  <a:off x="3857620" y="2143116"/>
                  <a:ext cx="414334" cy="428628"/>
                </a:xfrm>
                <a:prstGeom prst="roundRect">
                  <a:avLst/>
                </a:prstGeom>
                <a:grpFill/>
                <a:ln>
                  <a:solidFill>
                    <a:srgbClr val="002060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1">
                  <a:schemeClr val="accent2"/>
                </a:lnRef>
                <a:fillRef idx="2">
                  <a:schemeClr val="accent2"/>
                </a:fillRef>
                <a:effectRef idx="1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0" name="Скругленный прямоугольник 59"/>
                <p:cNvSpPr/>
                <p:nvPr/>
              </p:nvSpPr>
              <p:spPr>
                <a:xfrm>
                  <a:off x="4286248" y="2143116"/>
                  <a:ext cx="414334" cy="428628"/>
                </a:xfrm>
                <a:prstGeom prst="roundRect">
                  <a:avLst/>
                </a:prstGeom>
                <a:grpFill/>
                <a:ln>
                  <a:solidFill>
                    <a:srgbClr val="002060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56" name="Скругленный прямоугольник 55"/>
              <p:cNvSpPr/>
              <p:nvPr/>
            </p:nvSpPr>
            <p:spPr>
              <a:xfrm>
                <a:off x="5286380" y="1571612"/>
                <a:ext cx="414334" cy="428628"/>
              </a:xfrm>
              <a:prstGeom prst="roundRect">
                <a:avLst/>
              </a:prstGeom>
              <a:grpFill/>
              <a:ln>
                <a:solidFill>
                  <a:srgbClr val="002060"/>
                </a:solidFill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2" name="Группа 81"/>
            <p:cNvGrpSpPr/>
            <p:nvPr/>
          </p:nvGrpSpPr>
          <p:grpSpPr>
            <a:xfrm>
              <a:off x="3143240" y="2857496"/>
              <a:ext cx="3843358" cy="1714512"/>
              <a:chOff x="3143240" y="2857496"/>
              <a:chExt cx="3843358" cy="1714512"/>
            </a:xfrm>
            <a:grpFill/>
          </p:grpSpPr>
          <p:sp>
            <p:nvSpPr>
              <p:cNvPr id="27" name="Скругленный прямоугольник 26"/>
              <p:cNvSpPr/>
              <p:nvPr/>
            </p:nvSpPr>
            <p:spPr>
              <a:xfrm>
                <a:off x="6572264" y="4143380"/>
                <a:ext cx="414334" cy="428628"/>
              </a:xfrm>
              <a:prstGeom prst="roundRect">
                <a:avLst/>
              </a:prstGeom>
              <a:grpFill/>
              <a:ln>
                <a:solidFill>
                  <a:srgbClr val="002060"/>
                </a:solidFill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68" name="Группа 67"/>
              <p:cNvGrpSpPr/>
              <p:nvPr/>
            </p:nvGrpSpPr>
            <p:grpSpPr>
              <a:xfrm>
                <a:off x="3143240" y="4143380"/>
                <a:ext cx="3414730" cy="428628"/>
                <a:chOff x="2714612" y="2000240"/>
                <a:chExt cx="3414730" cy="428628"/>
              </a:xfrm>
              <a:grpFill/>
            </p:grpSpPr>
            <p:grpSp>
              <p:nvGrpSpPr>
                <p:cNvPr id="69" name="Группа 68"/>
                <p:cNvGrpSpPr/>
                <p:nvPr/>
              </p:nvGrpSpPr>
              <p:grpSpPr>
                <a:xfrm>
                  <a:off x="2714612" y="2000240"/>
                  <a:ext cx="2128846" cy="428628"/>
                  <a:chOff x="3571868" y="1571612"/>
                  <a:chExt cx="2128846" cy="428628"/>
                </a:xfrm>
                <a:grpFill/>
              </p:grpSpPr>
              <p:grpSp>
                <p:nvGrpSpPr>
                  <p:cNvPr id="74" name="Группа 73"/>
                  <p:cNvGrpSpPr/>
                  <p:nvPr/>
                </p:nvGrpSpPr>
                <p:grpSpPr>
                  <a:xfrm>
                    <a:off x="3571868" y="1571612"/>
                    <a:ext cx="1700218" cy="428628"/>
                    <a:chOff x="3000364" y="2143116"/>
                    <a:chExt cx="1700218" cy="428628"/>
                  </a:xfrm>
                  <a:grpFill/>
                </p:grpSpPr>
                <p:sp>
                  <p:nvSpPr>
                    <p:cNvPr id="76" name="Скругленный прямоугольник 75"/>
                    <p:cNvSpPr/>
                    <p:nvPr/>
                  </p:nvSpPr>
                  <p:spPr>
                    <a:xfrm>
                      <a:off x="3000364" y="2143116"/>
                      <a:ext cx="414334" cy="428628"/>
                    </a:xfrm>
                    <a:prstGeom prst="roundRect">
                      <a:avLst/>
                    </a:prstGeom>
                    <a:grpFill/>
                    <a:ln>
                      <a:solidFill>
                        <a:srgbClr val="002060"/>
                      </a:solidFill>
                    </a:ln>
                    <a:scene3d>
                      <a:camera prst="orthographicFront"/>
                      <a:lightRig rig="threePt" dir="t"/>
                    </a:scene3d>
                    <a:sp3d>
                      <a:bevelT w="152400" h="50800" prst="softRound"/>
                    </a:sp3d>
                  </p:spPr>
                  <p:style>
                    <a:lnRef idx="1">
                      <a:schemeClr val="accent4"/>
                    </a:lnRef>
                    <a:fillRef idx="2">
                      <a:schemeClr val="accent4"/>
                    </a:fillRef>
                    <a:effectRef idx="1">
                      <a:schemeClr val="accent4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77" name="Скругленный прямоугольник 76"/>
                    <p:cNvSpPr/>
                    <p:nvPr/>
                  </p:nvSpPr>
                  <p:spPr>
                    <a:xfrm>
                      <a:off x="3428992" y="2143116"/>
                      <a:ext cx="414334" cy="428628"/>
                    </a:xfrm>
                    <a:prstGeom prst="roundRect">
                      <a:avLst/>
                    </a:prstGeom>
                    <a:grpFill/>
                    <a:ln>
                      <a:solidFill>
                        <a:srgbClr val="002060"/>
                      </a:solidFill>
                    </a:ln>
                    <a:scene3d>
                      <a:camera prst="orthographicFront"/>
                      <a:lightRig rig="threePt" dir="t"/>
                    </a:scene3d>
                    <a:sp3d>
                      <a:bevelT w="152400" h="50800" prst="softRound"/>
                    </a:sp3d>
                  </p:spPr>
                  <p:style>
                    <a:lnRef idx="1">
                      <a:schemeClr val="accent4"/>
                    </a:lnRef>
                    <a:fillRef idx="2">
                      <a:schemeClr val="accent4"/>
                    </a:fillRef>
                    <a:effectRef idx="1">
                      <a:schemeClr val="accent4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78" name="Скругленный прямоугольник 77"/>
                    <p:cNvSpPr/>
                    <p:nvPr/>
                  </p:nvSpPr>
                  <p:spPr>
                    <a:xfrm>
                      <a:off x="3857620" y="2143116"/>
                      <a:ext cx="414334" cy="428628"/>
                    </a:xfrm>
                    <a:prstGeom prst="roundRect">
                      <a:avLst/>
                    </a:prstGeom>
                    <a:grpFill/>
                    <a:ln>
                      <a:solidFill>
                        <a:srgbClr val="002060"/>
                      </a:solidFill>
                    </a:ln>
                    <a:scene3d>
                      <a:camera prst="orthographicFront"/>
                      <a:lightRig rig="threePt" dir="t"/>
                    </a:scene3d>
                    <a:sp3d>
                      <a:bevelT w="152400" h="50800" prst="softRound"/>
                    </a:sp3d>
                  </p:spPr>
                  <p:style>
                    <a:lnRef idx="1">
                      <a:schemeClr val="accent2"/>
                    </a:lnRef>
                    <a:fillRef idx="2">
                      <a:schemeClr val="accent2"/>
                    </a:fillRef>
                    <a:effectRef idx="1">
                      <a:schemeClr val="accent2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79" name="Скругленный прямоугольник 78"/>
                    <p:cNvSpPr/>
                    <p:nvPr/>
                  </p:nvSpPr>
                  <p:spPr>
                    <a:xfrm>
                      <a:off x="4286248" y="2143116"/>
                      <a:ext cx="414334" cy="428628"/>
                    </a:xfrm>
                    <a:prstGeom prst="roundRect">
                      <a:avLst/>
                    </a:prstGeom>
                    <a:grpFill/>
                    <a:ln>
                      <a:solidFill>
                        <a:srgbClr val="002060"/>
                      </a:solidFill>
                    </a:ln>
                    <a:scene3d>
                      <a:camera prst="orthographicFront"/>
                      <a:lightRig rig="threePt" dir="t"/>
                    </a:scene3d>
                    <a:sp3d>
                      <a:bevelT w="152400" h="50800" prst="softRound"/>
                    </a:sp3d>
                  </p:spPr>
                  <p:style>
                    <a:lnRef idx="1">
                      <a:schemeClr val="accent4"/>
                    </a:lnRef>
                    <a:fillRef idx="2">
                      <a:schemeClr val="accent4"/>
                    </a:fillRef>
                    <a:effectRef idx="1">
                      <a:schemeClr val="accent4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sp>
                <p:nvSpPr>
                  <p:cNvPr id="75" name="Скругленный прямоугольник 74"/>
                  <p:cNvSpPr/>
                  <p:nvPr/>
                </p:nvSpPr>
                <p:spPr>
                  <a:xfrm>
                    <a:off x="5286380" y="1571612"/>
                    <a:ext cx="414334" cy="428628"/>
                  </a:xfrm>
                  <a:prstGeom prst="roundRect">
                    <a:avLst/>
                  </a:prstGeom>
                  <a:grpFill/>
                  <a:ln>
                    <a:solidFill>
                      <a:srgbClr val="00206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1">
                    <a:schemeClr val="accent4"/>
                  </a:lnRef>
                  <a:fillRef idx="2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70" name="Группа 69"/>
                <p:cNvGrpSpPr/>
                <p:nvPr/>
              </p:nvGrpSpPr>
              <p:grpSpPr>
                <a:xfrm>
                  <a:off x="4857752" y="2000240"/>
                  <a:ext cx="1271590" cy="428628"/>
                  <a:chOff x="6572264" y="3929066"/>
                  <a:chExt cx="1271590" cy="428628"/>
                </a:xfrm>
                <a:grpFill/>
              </p:grpSpPr>
              <p:sp>
                <p:nvSpPr>
                  <p:cNvPr id="71" name="Скругленный прямоугольник 70"/>
                  <p:cNvSpPr/>
                  <p:nvPr/>
                </p:nvSpPr>
                <p:spPr>
                  <a:xfrm>
                    <a:off x="6572264" y="3929066"/>
                    <a:ext cx="414334" cy="428628"/>
                  </a:xfrm>
                  <a:prstGeom prst="roundRect">
                    <a:avLst/>
                  </a:prstGeom>
                  <a:grpFill/>
                  <a:ln>
                    <a:solidFill>
                      <a:srgbClr val="00206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1">
                    <a:schemeClr val="accent4"/>
                  </a:lnRef>
                  <a:fillRef idx="2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72" name="Скругленный прямоугольник 71"/>
                  <p:cNvSpPr/>
                  <p:nvPr/>
                </p:nvSpPr>
                <p:spPr>
                  <a:xfrm>
                    <a:off x="7000892" y="3929066"/>
                    <a:ext cx="414334" cy="428628"/>
                  </a:xfrm>
                  <a:prstGeom prst="roundRect">
                    <a:avLst/>
                  </a:prstGeom>
                  <a:grpFill/>
                  <a:ln>
                    <a:solidFill>
                      <a:srgbClr val="00206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1">
                    <a:schemeClr val="accent4"/>
                  </a:lnRef>
                  <a:fillRef idx="2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73" name="Скругленный прямоугольник 72"/>
                  <p:cNvSpPr/>
                  <p:nvPr/>
                </p:nvSpPr>
                <p:spPr>
                  <a:xfrm>
                    <a:off x="7429520" y="3929066"/>
                    <a:ext cx="414334" cy="428628"/>
                  </a:xfrm>
                  <a:prstGeom prst="roundRect">
                    <a:avLst/>
                  </a:prstGeom>
                  <a:grpFill/>
                  <a:ln>
                    <a:solidFill>
                      <a:srgbClr val="00206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1">
                    <a:schemeClr val="accent4"/>
                  </a:lnRef>
                  <a:fillRef idx="2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>
                      <a:solidFill>
                        <a:prstClr val="black"/>
                      </a:solidFill>
                    </a:endParaRPr>
                  </a:p>
                </p:txBody>
              </p:sp>
            </p:grpSp>
          </p:grpSp>
          <p:sp>
            <p:nvSpPr>
              <p:cNvPr id="142" name="Скругленный прямоугольник 141"/>
              <p:cNvSpPr/>
              <p:nvPr/>
            </p:nvSpPr>
            <p:spPr>
              <a:xfrm>
                <a:off x="6143636" y="2857496"/>
                <a:ext cx="414334" cy="428628"/>
              </a:xfrm>
              <a:prstGeom prst="roundRect">
                <a:avLst/>
              </a:prstGeom>
              <a:grpFill/>
              <a:ln>
                <a:solidFill>
                  <a:srgbClr val="002060"/>
                </a:solidFill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1" name="Группа 80"/>
            <p:cNvGrpSpPr/>
            <p:nvPr/>
          </p:nvGrpSpPr>
          <p:grpSpPr>
            <a:xfrm>
              <a:off x="3571868" y="3714752"/>
              <a:ext cx="2557474" cy="428628"/>
              <a:chOff x="3571868" y="3714752"/>
              <a:chExt cx="2557474" cy="428628"/>
            </a:xfrm>
            <a:grpFill/>
          </p:grpSpPr>
          <p:grpSp>
            <p:nvGrpSpPr>
              <p:cNvPr id="61" name="Группа 60"/>
              <p:cNvGrpSpPr/>
              <p:nvPr/>
            </p:nvGrpSpPr>
            <p:grpSpPr>
              <a:xfrm>
                <a:off x="3571868" y="3714752"/>
                <a:ext cx="2128846" cy="428628"/>
                <a:chOff x="3571868" y="1571612"/>
                <a:chExt cx="2128846" cy="428628"/>
              </a:xfrm>
              <a:grpFill/>
            </p:grpSpPr>
            <p:grpSp>
              <p:nvGrpSpPr>
                <p:cNvPr id="62" name="Группа 61"/>
                <p:cNvGrpSpPr/>
                <p:nvPr/>
              </p:nvGrpSpPr>
              <p:grpSpPr>
                <a:xfrm>
                  <a:off x="3571868" y="1571612"/>
                  <a:ext cx="1700218" cy="428628"/>
                  <a:chOff x="3000364" y="2143116"/>
                  <a:chExt cx="1700218" cy="428628"/>
                </a:xfrm>
                <a:grpFill/>
              </p:grpSpPr>
              <p:sp>
                <p:nvSpPr>
                  <p:cNvPr id="64" name="Скругленный прямоугольник 63"/>
                  <p:cNvSpPr/>
                  <p:nvPr/>
                </p:nvSpPr>
                <p:spPr>
                  <a:xfrm>
                    <a:off x="3000364" y="2143116"/>
                    <a:ext cx="414334" cy="428628"/>
                  </a:xfrm>
                  <a:prstGeom prst="roundRect">
                    <a:avLst/>
                  </a:prstGeom>
                  <a:grpFill/>
                  <a:ln>
                    <a:solidFill>
                      <a:srgbClr val="00206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1">
                    <a:schemeClr val="accent4"/>
                  </a:lnRef>
                  <a:fillRef idx="2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65" name="Скругленный прямоугольник 64"/>
                  <p:cNvSpPr/>
                  <p:nvPr/>
                </p:nvSpPr>
                <p:spPr>
                  <a:xfrm>
                    <a:off x="3428992" y="2143116"/>
                    <a:ext cx="414334" cy="428628"/>
                  </a:xfrm>
                  <a:prstGeom prst="roundRect">
                    <a:avLst/>
                  </a:prstGeom>
                  <a:grpFill/>
                  <a:ln>
                    <a:solidFill>
                      <a:srgbClr val="00206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1">
                    <a:schemeClr val="accent2"/>
                  </a:lnRef>
                  <a:fillRef idx="2">
                    <a:schemeClr val="accent2"/>
                  </a:fillRef>
                  <a:effectRef idx="1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66" name="Скругленный прямоугольник 65"/>
                  <p:cNvSpPr/>
                  <p:nvPr/>
                </p:nvSpPr>
                <p:spPr>
                  <a:xfrm>
                    <a:off x="3857620" y="2143116"/>
                    <a:ext cx="414334" cy="428628"/>
                  </a:xfrm>
                  <a:prstGeom prst="roundRect">
                    <a:avLst/>
                  </a:prstGeom>
                  <a:grpFill/>
                  <a:ln>
                    <a:solidFill>
                      <a:srgbClr val="00206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1">
                    <a:schemeClr val="accent4"/>
                  </a:lnRef>
                  <a:fillRef idx="2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67" name="Скругленный прямоугольник 66"/>
                  <p:cNvSpPr/>
                  <p:nvPr/>
                </p:nvSpPr>
                <p:spPr>
                  <a:xfrm>
                    <a:off x="4286248" y="2143116"/>
                    <a:ext cx="414334" cy="428628"/>
                  </a:xfrm>
                  <a:prstGeom prst="roundRect">
                    <a:avLst/>
                  </a:prstGeom>
                  <a:grpFill/>
                  <a:ln>
                    <a:solidFill>
                      <a:srgbClr val="00206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1">
                    <a:schemeClr val="accent4"/>
                  </a:lnRef>
                  <a:fillRef idx="2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>
                      <a:solidFill>
                        <a:prstClr val="black"/>
                      </a:solidFill>
                    </a:endParaRPr>
                  </a:p>
                </p:txBody>
              </p:sp>
            </p:grpSp>
            <p:sp>
              <p:nvSpPr>
                <p:cNvPr id="63" name="Скругленный прямоугольник 62"/>
                <p:cNvSpPr/>
                <p:nvPr/>
              </p:nvSpPr>
              <p:spPr>
                <a:xfrm>
                  <a:off x="5286380" y="1571612"/>
                  <a:ext cx="414334" cy="428628"/>
                </a:xfrm>
                <a:prstGeom prst="roundRect">
                  <a:avLst/>
                </a:prstGeom>
                <a:grpFill/>
                <a:ln>
                  <a:solidFill>
                    <a:srgbClr val="002060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80" name="Скругленный прямоугольник 79"/>
              <p:cNvSpPr/>
              <p:nvPr/>
            </p:nvSpPr>
            <p:spPr>
              <a:xfrm>
                <a:off x="5715008" y="3714752"/>
                <a:ext cx="414334" cy="428628"/>
              </a:xfrm>
              <a:prstGeom prst="roundRect">
                <a:avLst/>
              </a:prstGeom>
              <a:grpFill/>
              <a:ln>
                <a:solidFill>
                  <a:srgbClr val="002060"/>
                </a:solidFill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84" name="TextBox 83"/>
          <p:cNvSpPr txBox="1"/>
          <p:nvPr/>
        </p:nvSpPr>
        <p:spPr>
          <a:xfrm>
            <a:off x="3437451" y="500158"/>
            <a:ext cx="445132" cy="67236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117226" tIns="58613" rIns="117226" bIns="58613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Comic Sans MS" pitchFamily="66" charset="0"/>
              </a:rPr>
              <a:t>1</a:t>
            </a:r>
            <a:endParaRPr lang="ru-RU" sz="36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988589" y="986763"/>
            <a:ext cx="518870" cy="67236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117226" tIns="58613" rIns="117226" bIns="58613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Comic Sans MS" pitchFamily="66" charset="0"/>
              </a:rPr>
              <a:t>2</a:t>
            </a:r>
            <a:endParaRPr lang="ru-RU" sz="36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2780970" y="1511870"/>
            <a:ext cx="518870" cy="67236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117226" tIns="58613" rIns="117226" bIns="58613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Comic Sans MS" pitchFamily="66" charset="0"/>
              </a:rPr>
              <a:t>3</a:t>
            </a:r>
            <a:endParaRPr lang="ru-RU" sz="36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034556" y="2023918"/>
            <a:ext cx="518870" cy="67236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117226" tIns="58613" rIns="117226" bIns="58613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Comic Sans MS" pitchFamily="66" charset="0"/>
              </a:rPr>
              <a:t>4</a:t>
            </a:r>
            <a:endParaRPr lang="ru-RU" sz="36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596258" y="2485803"/>
            <a:ext cx="518870" cy="67236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117226" tIns="58613" rIns="117226" bIns="58613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Comic Sans MS" pitchFamily="66" charset="0"/>
              </a:rPr>
              <a:t>5</a:t>
            </a:r>
            <a:endParaRPr lang="ru-RU" sz="36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3398984" y="2985990"/>
            <a:ext cx="518870" cy="67236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117226" tIns="58613" rIns="117226" bIns="58613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Comic Sans MS" pitchFamily="66" charset="0"/>
              </a:rPr>
              <a:t>6</a:t>
            </a:r>
            <a:endParaRPr lang="ru-RU" sz="36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3968275" y="3482059"/>
            <a:ext cx="518870" cy="67236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117226" tIns="58613" rIns="117226" bIns="58613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Comic Sans MS" pitchFamily="66" charset="0"/>
              </a:rPr>
              <a:t>7</a:t>
            </a:r>
            <a:endParaRPr lang="ru-RU" sz="36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3364853" y="3978129"/>
            <a:ext cx="518870" cy="67236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117226" tIns="58613" rIns="117226" bIns="58613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Comic Sans MS" pitchFamily="66" charset="0"/>
              </a:rPr>
              <a:t>8</a:t>
            </a:r>
            <a:endParaRPr lang="ru-RU" sz="36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grpSp>
        <p:nvGrpSpPr>
          <p:cNvPr id="97" name="Группа 96"/>
          <p:cNvGrpSpPr/>
          <p:nvPr/>
        </p:nvGrpSpPr>
        <p:grpSpPr>
          <a:xfrm>
            <a:off x="3983248" y="500157"/>
            <a:ext cx="2243602" cy="646331"/>
            <a:chOff x="2786050" y="1285860"/>
            <a:chExt cx="1682920" cy="646182"/>
          </a:xfrm>
        </p:grpSpPr>
        <p:sp>
          <p:nvSpPr>
            <p:cNvPr id="93" name="TextBox 92"/>
            <p:cNvSpPr txBox="1"/>
            <p:nvPr/>
          </p:nvSpPr>
          <p:spPr>
            <a:xfrm>
              <a:off x="2786050" y="1285860"/>
              <a:ext cx="357355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К</a:t>
              </a: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3214678" y="1285860"/>
              <a:ext cx="397036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И</a:t>
              </a: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3730688" y="1285860"/>
              <a:ext cx="357355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FF0000"/>
                  </a:solidFill>
                  <a:latin typeface="Comic Sans MS" pitchFamily="66" charset="0"/>
                  <a:cs typeface="Times New Roman" pitchFamily="18" charset="0"/>
                </a:rPr>
                <a:t>В</a:t>
              </a: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4071934" y="1285860"/>
              <a:ext cx="397036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И</a:t>
              </a:r>
            </a:p>
          </p:txBody>
        </p:sp>
      </p:grpSp>
      <p:pic>
        <p:nvPicPr>
          <p:cNvPr id="98" name="Рисунок 97" descr="8c2ccdbec30b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90673" y="189435"/>
            <a:ext cx="1480298" cy="1143496"/>
          </a:xfrm>
          <a:prstGeom prst="rect">
            <a:avLst/>
          </a:prstGeom>
        </p:spPr>
      </p:pic>
      <p:pic>
        <p:nvPicPr>
          <p:cNvPr id="100" name="Рисунок 99" descr="lemon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48958" y="189435"/>
            <a:ext cx="1650797" cy="114349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  <p:pic>
        <p:nvPicPr>
          <p:cNvPr id="102" name="Рисунок 10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400" y="1323770"/>
            <a:ext cx="1016094" cy="814187"/>
          </a:xfrm>
          <a:prstGeom prst="rect">
            <a:avLst/>
          </a:prstGeom>
        </p:spPr>
      </p:pic>
      <p:pic>
        <p:nvPicPr>
          <p:cNvPr id="104" name="Рисунок 10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73836">
            <a:off x="9023862" y="1231853"/>
            <a:ext cx="1515433" cy="1239215"/>
          </a:xfrm>
          <a:prstGeom prst="rect">
            <a:avLst/>
          </a:prstGeom>
        </p:spPr>
      </p:pic>
      <p:sp>
        <p:nvSpPr>
          <p:cNvPr id="106" name="Скругленный прямоугольник 105"/>
          <p:cNvSpPr/>
          <p:nvPr/>
        </p:nvSpPr>
        <p:spPr>
          <a:xfrm>
            <a:off x="527313" y="394065"/>
            <a:ext cx="974700" cy="714546"/>
          </a:xfrm>
          <a:prstGeom prst="roundRect">
            <a:avLst/>
          </a:prstGeom>
          <a:solidFill>
            <a:srgbClr val="FF99CC"/>
          </a:solidFill>
          <a:ln>
            <a:solidFill>
              <a:srgbClr val="F00E44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17226" tIns="58613" rIns="117226" bIns="58613" rtlCol="0" anchor="ctr"/>
          <a:lstStyle/>
          <a:p>
            <a:pPr algn="ctr"/>
            <a:r>
              <a:rPr lang="ru-RU" sz="4600" b="1" dirty="0">
                <a:solidFill>
                  <a:srgbClr val="7030A0"/>
                </a:solidFill>
                <a:latin typeface="Comic Sans MS" pitchFamily="66" charset="0"/>
              </a:rPr>
              <a:t>?</a:t>
            </a:r>
          </a:p>
        </p:txBody>
      </p:sp>
      <p:pic>
        <p:nvPicPr>
          <p:cNvPr id="108" name="Рисунок 107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18" t="21709" r="20489"/>
          <a:stretch/>
        </p:blipFill>
        <p:spPr>
          <a:xfrm rot="20395282">
            <a:off x="2552247" y="2265579"/>
            <a:ext cx="939490" cy="1076692"/>
          </a:xfrm>
          <a:prstGeom prst="rect">
            <a:avLst/>
          </a:prstGeom>
        </p:spPr>
      </p:pic>
      <p:grpSp>
        <p:nvGrpSpPr>
          <p:cNvPr id="115" name="Группа 114"/>
          <p:cNvGrpSpPr/>
          <p:nvPr/>
        </p:nvGrpSpPr>
        <p:grpSpPr>
          <a:xfrm>
            <a:off x="4559236" y="986763"/>
            <a:ext cx="2992834" cy="669333"/>
            <a:chOff x="3500430" y="964389"/>
            <a:chExt cx="2244918" cy="669178"/>
          </a:xfrm>
        </p:grpSpPr>
        <p:sp>
          <p:nvSpPr>
            <p:cNvPr id="109" name="TextBox 108"/>
            <p:cNvSpPr txBox="1"/>
            <p:nvPr/>
          </p:nvSpPr>
          <p:spPr>
            <a:xfrm>
              <a:off x="3500430" y="964389"/>
              <a:ext cx="394631" cy="646181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Л</a:t>
              </a: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3972946" y="964389"/>
              <a:ext cx="397036" cy="646181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FF0000"/>
                  </a:solidFill>
                  <a:latin typeface="Comic Sans MS" pitchFamily="66" charset="0"/>
                  <a:cs typeface="Times New Roman" pitchFamily="18" charset="0"/>
                </a:rPr>
                <a:t>И</a:t>
              </a: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4366521" y="964389"/>
              <a:ext cx="443930" cy="646181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М</a:t>
              </a: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4901034" y="987386"/>
              <a:ext cx="415072" cy="646181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О</a:t>
              </a: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5341098" y="964389"/>
              <a:ext cx="404250" cy="646181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Н</a:t>
              </a:r>
            </a:p>
          </p:txBody>
        </p:sp>
      </p:grpSp>
      <p:sp>
        <p:nvSpPr>
          <p:cNvPr id="116" name="Скругленный прямоугольник 115"/>
          <p:cNvSpPr/>
          <p:nvPr/>
        </p:nvSpPr>
        <p:spPr>
          <a:xfrm>
            <a:off x="9339168" y="394065"/>
            <a:ext cx="1075957" cy="714546"/>
          </a:xfrm>
          <a:prstGeom prst="roundRect">
            <a:avLst/>
          </a:prstGeom>
          <a:solidFill>
            <a:srgbClr val="FF99CC"/>
          </a:solidFill>
          <a:ln>
            <a:solidFill>
              <a:srgbClr val="F00E44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17226" tIns="58613" rIns="117226" bIns="58613" rtlCol="0" anchor="ctr"/>
          <a:lstStyle/>
          <a:p>
            <a:pPr algn="ctr"/>
            <a:r>
              <a:rPr lang="ru-RU" sz="4600" b="1" dirty="0">
                <a:solidFill>
                  <a:srgbClr val="7030A0"/>
                </a:solidFill>
                <a:latin typeface="Comic Sans MS" pitchFamily="66" charset="0"/>
              </a:rPr>
              <a:t>?</a:t>
            </a:r>
          </a:p>
        </p:txBody>
      </p:sp>
      <p:grpSp>
        <p:nvGrpSpPr>
          <p:cNvPr id="125" name="Группа 124"/>
          <p:cNvGrpSpPr/>
          <p:nvPr/>
        </p:nvGrpSpPr>
        <p:grpSpPr>
          <a:xfrm>
            <a:off x="3407258" y="1528343"/>
            <a:ext cx="4727203" cy="646331"/>
            <a:chOff x="2643174" y="1393017"/>
            <a:chExt cx="3545864" cy="646182"/>
          </a:xfrm>
        </p:grpSpPr>
        <p:sp>
          <p:nvSpPr>
            <p:cNvPr id="117" name="TextBox 116"/>
            <p:cNvSpPr txBox="1"/>
            <p:nvPr/>
          </p:nvSpPr>
          <p:spPr>
            <a:xfrm>
              <a:off x="2643174" y="1393017"/>
              <a:ext cx="357356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В</a:t>
              </a: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3054399" y="1393017"/>
              <a:ext cx="397036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И</a:t>
              </a: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3505698" y="1393017"/>
              <a:ext cx="357356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К</a:t>
              </a: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4008640" y="1393017"/>
              <a:ext cx="379000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FF0000"/>
                  </a:solidFill>
                  <a:latin typeface="Comic Sans MS" pitchFamily="66" charset="0"/>
                  <a:cs typeface="Times New Roman" pitchFamily="18" charset="0"/>
                </a:rPr>
                <a:t>Т</a:t>
              </a: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4403818" y="1393017"/>
              <a:ext cx="415072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О</a:t>
              </a: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4932046" y="1393017"/>
              <a:ext cx="322487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Р</a:t>
              </a: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5347938" y="1393017"/>
              <a:ext cx="397036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И</a:t>
              </a: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5832884" y="1393017"/>
              <a:ext cx="356154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Я</a:t>
              </a:r>
            </a:p>
          </p:txBody>
        </p:sp>
      </p:grpSp>
      <p:sp>
        <p:nvSpPr>
          <p:cNvPr id="126" name="Скругленный прямоугольник 125"/>
          <p:cNvSpPr/>
          <p:nvPr/>
        </p:nvSpPr>
        <p:spPr>
          <a:xfrm>
            <a:off x="590229" y="1425334"/>
            <a:ext cx="993064" cy="714546"/>
          </a:xfrm>
          <a:prstGeom prst="roundRect">
            <a:avLst/>
          </a:prstGeom>
          <a:solidFill>
            <a:srgbClr val="FF99CC"/>
          </a:solidFill>
          <a:ln>
            <a:solidFill>
              <a:srgbClr val="F00E44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17226" tIns="58613" rIns="117226" bIns="58613" rtlCol="0" anchor="ctr"/>
          <a:lstStyle/>
          <a:p>
            <a:pPr algn="ctr"/>
            <a:r>
              <a:rPr lang="ru-RU" sz="4600" b="1" dirty="0">
                <a:solidFill>
                  <a:srgbClr val="7030A0"/>
                </a:solidFill>
                <a:latin typeface="Comic Sans MS" pitchFamily="66" charset="0"/>
              </a:rPr>
              <a:t>?</a:t>
            </a:r>
          </a:p>
        </p:txBody>
      </p:sp>
      <p:grpSp>
        <p:nvGrpSpPr>
          <p:cNvPr id="135" name="Группа 134"/>
          <p:cNvGrpSpPr/>
          <p:nvPr/>
        </p:nvGrpSpPr>
        <p:grpSpPr>
          <a:xfrm>
            <a:off x="4559236" y="2023917"/>
            <a:ext cx="4720801" cy="646331"/>
            <a:chOff x="3500430" y="1821645"/>
            <a:chExt cx="3541062" cy="646182"/>
          </a:xfrm>
        </p:grpSpPr>
        <p:sp>
          <p:nvSpPr>
            <p:cNvPr id="127" name="TextBox 126"/>
            <p:cNvSpPr txBox="1"/>
            <p:nvPr/>
          </p:nvSpPr>
          <p:spPr>
            <a:xfrm>
              <a:off x="3500430" y="1821645"/>
              <a:ext cx="443930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М</a:t>
              </a:r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3998446" y="1821645"/>
              <a:ext cx="392226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FF0000"/>
                  </a:solidFill>
                  <a:latin typeface="Comic Sans MS" pitchFamily="66" charset="0"/>
                  <a:cs typeface="Times New Roman" pitchFamily="18" charset="0"/>
                </a:rPr>
                <a:t>А</a:t>
              </a:r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4417914" y="1821645"/>
              <a:ext cx="404250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Н</a:t>
              </a:r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4856618" y="1821645"/>
              <a:ext cx="404250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Д</a:t>
              </a: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5360334" y="1821645"/>
              <a:ext cx="392226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А</a:t>
              </a:r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5789302" y="1821645"/>
              <a:ext cx="322487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Р</a:t>
              </a:r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6205194" y="1821645"/>
              <a:ext cx="397036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И</a:t>
              </a:r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6637242" y="1821645"/>
              <a:ext cx="404250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Н</a:t>
              </a:r>
            </a:p>
          </p:txBody>
        </p:sp>
      </p:grpSp>
      <p:sp>
        <p:nvSpPr>
          <p:cNvPr id="136" name="Скругленный прямоугольник 135"/>
          <p:cNvSpPr/>
          <p:nvPr/>
        </p:nvSpPr>
        <p:spPr>
          <a:xfrm>
            <a:off x="10561433" y="1771258"/>
            <a:ext cx="1005669" cy="714546"/>
          </a:xfrm>
          <a:prstGeom prst="roundRect">
            <a:avLst/>
          </a:prstGeom>
          <a:solidFill>
            <a:srgbClr val="FF99CC"/>
          </a:solidFill>
          <a:ln>
            <a:solidFill>
              <a:srgbClr val="F00E44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17226" tIns="58613" rIns="117226" bIns="58613" rtlCol="0" anchor="ctr"/>
          <a:lstStyle/>
          <a:p>
            <a:pPr algn="ctr"/>
            <a:r>
              <a:rPr lang="ru-RU" sz="4600" b="1" dirty="0">
                <a:solidFill>
                  <a:srgbClr val="7030A0"/>
                </a:solidFill>
                <a:latin typeface="Comic Sans MS" pitchFamily="66" charset="0"/>
              </a:rPr>
              <a:t>?</a:t>
            </a:r>
          </a:p>
        </p:txBody>
      </p:sp>
      <p:grpSp>
        <p:nvGrpSpPr>
          <p:cNvPr id="144" name="Группа 143"/>
          <p:cNvGrpSpPr/>
          <p:nvPr/>
        </p:nvGrpSpPr>
        <p:grpSpPr>
          <a:xfrm>
            <a:off x="5135225" y="2542495"/>
            <a:ext cx="3479781" cy="646331"/>
            <a:chOff x="4003061" y="2250273"/>
            <a:chExt cx="2610175" cy="646182"/>
          </a:xfrm>
        </p:grpSpPr>
        <p:sp>
          <p:nvSpPr>
            <p:cNvPr id="137" name="TextBox 136"/>
            <p:cNvSpPr txBox="1"/>
            <p:nvPr/>
          </p:nvSpPr>
          <p:spPr>
            <a:xfrm>
              <a:off x="4003061" y="2250273"/>
              <a:ext cx="443929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FF0000"/>
                  </a:solidFill>
                  <a:latin typeface="Comic Sans MS" pitchFamily="66" charset="0"/>
                  <a:cs typeface="Times New Roman" pitchFamily="18" charset="0"/>
                </a:rPr>
                <a:t>М</a:t>
              </a: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4411227" y="2250273"/>
              <a:ext cx="392226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А</a:t>
              </a: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4844842" y="2250273"/>
              <a:ext cx="394631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Л</a:t>
              </a: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5337678" y="2250273"/>
              <a:ext cx="397036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И</a:t>
              </a: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5769726" y="2250273"/>
              <a:ext cx="404250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Н</a:t>
              </a: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6221010" y="2250273"/>
              <a:ext cx="392226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А</a:t>
              </a:r>
            </a:p>
          </p:txBody>
        </p:sp>
      </p:grpSp>
      <p:sp>
        <p:nvSpPr>
          <p:cNvPr id="145" name="Скругленный прямоугольник 144"/>
          <p:cNvSpPr/>
          <p:nvPr/>
        </p:nvSpPr>
        <p:spPr>
          <a:xfrm>
            <a:off x="1490672" y="2467993"/>
            <a:ext cx="1026888" cy="714546"/>
          </a:xfrm>
          <a:prstGeom prst="roundRect">
            <a:avLst/>
          </a:prstGeom>
          <a:solidFill>
            <a:srgbClr val="FF99CC"/>
          </a:solidFill>
          <a:ln>
            <a:solidFill>
              <a:srgbClr val="F00E44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17226" tIns="58613" rIns="117226" bIns="58613" rtlCol="0" anchor="ctr"/>
          <a:lstStyle/>
          <a:p>
            <a:pPr algn="ctr"/>
            <a:r>
              <a:rPr lang="ru-RU" sz="4600" b="1" dirty="0">
                <a:solidFill>
                  <a:srgbClr val="7030A0"/>
                </a:solidFill>
                <a:latin typeface="Comic Sans MS" pitchFamily="66" charset="0"/>
              </a:rPr>
              <a:t>?</a:t>
            </a:r>
          </a:p>
        </p:txBody>
      </p:sp>
      <p:pic>
        <p:nvPicPr>
          <p:cNvPr id="146" name="Рисунок 145" descr="1339392468_dlmros6zu9omey5.jpe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8851492" y="2593606"/>
            <a:ext cx="1371635" cy="1027368"/>
          </a:xfrm>
          <a:prstGeom prst="rect">
            <a:avLst/>
          </a:prstGeom>
        </p:spPr>
      </p:pic>
      <p:grpSp>
        <p:nvGrpSpPr>
          <p:cNvPr id="152" name="Группа 151"/>
          <p:cNvGrpSpPr/>
          <p:nvPr/>
        </p:nvGrpSpPr>
        <p:grpSpPr>
          <a:xfrm>
            <a:off x="3983247" y="2974643"/>
            <a:ext cx="2808619" cy="646331"/>
            <a:chOff x="3071802" y="2678901"/>
            <a:chExt cx="2106738" cy="646182"/>
          </a:xfrm>
        </p:grpSpPr>
        <p:sp>
          <p:nvSpPr>
            <p:cNvPr id="147" name="TextBox 146"/>
            <p:cNvSpPr txBox="1"/>
            <p:nvPr/>
          </p:nvSpPr>
          <p:spPr>
            <a:xfrm>
              <a:off x="3071802" y="2678901"/>
              <a:ext cx="352546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С</a:t>
              </a:r>
            </a:p>
          </p:txBody>
        </p:sp>
        <p:sp>
          <p:nvSpPr>
            <p:cNvPr id="148" name="TextBox 147"/>
            <p:cNvSpPr txBox="1"/>
            <p:nvPr/>
          </p:nvSpPr>
          <p:spPr>
            <a:xfrm>
              <a:off x="3498826" y="2678901"/>
              <a:ext cx="394631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Л</a:t>
              </a: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3933867" y="2678901"/>
              <a:ext cx="397036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FF0000"/>
                  </a:solidFill>
                  <a:latin typeface="Comic Sans MS" pitchFamily="66" charset="0"/>
                  <a:cs typeface="Times New Roman" pitchFamily="18" charset="0"/>
                </a:rPr>
                <a:t>И</a:t>
              </a:r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4380128" y="2678901"/>
              <a:ext cx="357355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В</a:t>
              </a:r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4786314" y="2678901"/>
              <a:ext cx="392226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А</a:t>
              </a:r>
            </a:p>
          </p:txBody>
        </p:sp>
      </p:grpSp>
      <p:sp>
        <p:nvSpPr>
          <p:cNvPr id="153" name="Скругленный прямоугольник 152"/>
          <p:cNvSpPr/>
          <p:nvPr/>
        </p:nvSpPr>
        <p:spPr>
          <a:xfrm>
            <a:off x="10137768" y="2781724"/>
            <a:ext cx="1045341" cy="714546"/>
          </a:xfrm>
          <a:prstGeom prst="roundRect">
            <a:avLst/>
          </a:prstGeom>
          <a:solidFill>
            <a:srgbClr val="FF99CC"/>
          </a:solidFill>
          <a:ln>
            <a:solidFill>
              <a:srgbClr val="F00E44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17226" tIns="58613" rIns="117226" bIns="58613" rtlCol="0" anchor="ctr"/>
          <a:lstStyle/>
          <a:p>
            <a:pPr algn="ctr"/>
            <a:r>
              <a:rPr lang="ru-RU" sz="4600" b="1" dirty="0">
                <a:solidFill>
                  <a:srgbClr val="7030A0"/>
                </a:solidFill>
                <a:latin typeface="Comic Sans MS" pitchFamily="66" charset="0"/>
              </a:rPr>
              <a:t>?</a:t>
            </a:r>
          </a:p>
        </p:txBody>
      </p:sp>
      <p:pic>
        <p:nvPicPr>
          <p:cNvPr id="154" name="Рисунок 153"/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7" r="14022"/>
          <a:stretch/>
        </p:blipFill>
        <p:spPr>
          <a:xfrm>
            <a:off x="1923316" y="3130321"/>
            <a:ext cx="1213631" cy="1750799"/>
          </a:xfrm>
          <a:prstGeom prst="rect">
            <a:avLst/>
          </a:prstGeom>
        </p:spPr>
      </p:pic>
      <p:grpSp>
        <p:nvGrpSpPr>
          <p:cNvPr id="161" name="Группа 160"/>
          <p:cNvGrpSpPr/>
          <p:nvPr/>
        </p:nvGrpSpPr>
        <p:grpSpPr>
          <a:xfrm>
            <a:off x="4559236" y="3493221"/>
            <a:ext cx="3478691" cy="646331"/>
            <a:chOff x="3500430" y="3107529"/>
            <a:chExt cx="2609358" cy="646182"/>
          </a:xfrm>
        </p:grpSpPr>
        <p:sp>
          <p:nvSpPr>
            <p:cNvPr id="155" name="TextBox 154"/>
            <p:cNvSpPr txBox="1"/>
            <p:nvPr/>
          </p:nvSpPr>
          <p:spPr>
            <a:xfrm>
              <a:off x="3500430" y="3107529"/>
              <a:ext cx="392226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А</a:t>
              </a:r>
            </a:p>
          </p:txBody>
        </p:sp>
        <p:sp>
          <p:nvSpPr>
            <p:cNvPr id="156" name="TextBox 155"/>
            <p:cNvSpPr txBox="1"/>
            <p:nvPr/>
          </p:nvSpPr>
          <p:spPr>
            <a:xfrm>
              <a:off x="3921364" y="3107529"/>
              <a:ext cx="404250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FF0000"/>
                  </a:solidFill>
                  <a:latin typeface="Comic Sans MS" pitchFamily="66" charset="0"/>
                  <a:cs typeface="Times New Roman" pitchFamily="18" charset="0"/>
                </a:rPr>
                <a:t>Н</a:t>
              </a:r>
            </a:p>
          </p:txBody>
        </p:sp>
        <p:sp>
          <p:nvSpPr>
            <p:cNvPr id="157" name="TextBox 156"/>
            <p:cNvSpPr txBox="1"/>
            <p:nvPr/>
          </p:nvSpPr>
          <p:spPr>
            <a:xfrm>
              <a:off x="4361534" y="3107529"/>
              <a:ext cx="392226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А</a:t>
              </a: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837042" y="3107529"/>
              <a:ext cx="404250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Н</a:t>
              </a:r>
            </a:p>
          </p:txBody>
        </p:sp>
        <p:sp>
          <p:nvSpPr>
            <p:cNvPr id="159" name="TextBox 158"/>
            <p:cNvSpPr txBox="1"/>
            <p:nvPr/>
          </p:nvSpPr>
          <p:spPr>
            <a:xfrm>
              <a:off x="5360334" y="3107529"/>
              <a:ext cx="392226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А</a:t>
              </a:r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5757242" y="3107529"/>
              <a:ext cx="352546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С</a:t>
              </a:r>
            </a:p>
          </p:txBody>
        </p:sp>
      </p:grpSp>
      <p:sp>
        <p:nvSpPr>
          <p:cNvPr id="162" name="Скругленный прямоугольник 161"/>
          <p:cNvSpPr/>
          <p:nvPr/>
        </p:nvSpPr>
        <p:spPr>
          <a:xfrm>
            <a:off x="815307" y="3796064"/>
            <a:ext cx="1108258" cy="714546"/>
          </a:xfrm>
          <a:prstGeom prst="roundRect">
            <a:avLst/>
          </a:prstGeom>
          <a:solidFill>
            <a:srgbClr val="FF99CC"/>
          </a:solidFill>
          <a:ln>
            <a:solidFill>
              <a:srgbClr val="F00E44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17226" tIns="58613" rIns="117226" bIns="58613" rtlCol="0" anchor="ctr"/>
          <a:lstStyle/>
          <a:p>
            <a:pPr algn="ctr"/>
            <a:r>
              <a:rPr lang="ru-RU" sz="4600" b="1" dirty="0">
                <a:solidFill>
                  <a:srgbClr val="7030A0"/>
                </a:solidFill>
                <a:latin typeface="Comic Sans MS" pitchFamily="66" charset="0"/>
              </a:rPr>
              <a:t>?</a:t>
            </a:r>
          </a:p>
        </p:txBody>
      </p:sp>
      <p:pic>
        <p:nvPicPr>
          <p:cNvPr id="164" name="Рисунок 163" descr="1300121683_srub-sagenci-77.png"/>
          <p:cNvPicPr>
            <a:picLocks noChangeAspect="1"/>
          </p:cNvPicPr>
          <p:nvPr/>
        </p:nvPicPr>
        <p:blipFill>
          <a:blip r:embed="rId9" cstate="print"/>
          <a:srcRect b="3020"/>
          <a:stretch>
            <a:fillRect/>
          </a:stretch>
        </p:blipFill>
        <p:spPr>
          <a:xfrm>
            <a:off x="9507660" y="3638150"/>
            <a:ext cx="2285718" cy="967989"/>
          </a:xfrm>
          <a:prstGeom prst="rect">
            <a:avLst/>
          </a:prstGeom>
        </p:spPr>
      </p:pic>
      <p:grpSp>
        <p:nvGrpSpPr>
          <p:cNvPr id="175" name="Группа 174"/>
          <p:cNvGrpSpPr/>
          <p:nvPr/>
        </p:nvGrpSpPr>
        <p:grpSpPr>
          <a:xfrm>
            <a:off x="3983247" y="4011798"/>
            <a:ext cx="5302659" cy="646331"/>
            <a:chOff x="3071802" y="3571876"/>
            <a:chExt cx="3977512" cy="646182"/>
          </a:xfrm>
        </p:grpSpPr>
        <p:sp>
          <p:nvSpPr>
            <p:cNvPr id="166" name="TextBox 165"/>
            <p:cNvSpPr txBox="1"/>
            <p:nvPr/>
          </p:nvSpPr>
          <p:spPr>
            <a:xfrm>
              <a:off x="3071802" y="3571876"/>
              <a:ext cx="357356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К</a:t>
              </a: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3477386" y="3571876"/>
              <a:ext cx="322487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Р</a:t>
              </a: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3868964" y="3571876"/>
              <a:ext cx="511264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FF0000"/>
                  </a:solidFill>
                  <a:latin typeface="Comic Sans MS" pitchFamily="66" charset="0"/>
                  <a:cs typeface="Times New Roman" pitchFamily="18" charset="0"/>
                </a:rPr>
                <a:t>Ы</a:t>
              </a: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4377956" y="3571876"/>
              <a:ext cx="436715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Ж</a:t>
              </a:r>
            </a:p>
          </p:txBody>
        </p:sp>
        <p:sp>
          <p:nvSpPr>
            <p:cNvPr id="170" name="TextBox 169"/>
            <p:cNvSpPr txBox="1"/>
            <p:nvPr/>
          </p:nvSpPr>
          <p:spPr>
            <a:xfrm>
              <a:off x="4904454" y="3571876"/>
              <a:ext cx="415072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О</a:t>
              </a:r>
            </a:p>
          </p:txBody>
        </p:sp>
        <p:sp>
          <p:nvSpPr>
            <p:cNvPr id="171" name="TextBox 170"/>
            <p:cNvSpPr txBox="1"/>
            <p:nvPr/>
          </p:nvSpPr>
          <p:spPr>
            <a:xfrm>
              <a:off x="5384592" y="3571876"/>
              <a:ext cx="357356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В</a:t>
              </a:r>
            </a:p>
          </p:txBody>
        </p:sp>
        <p:sp>
          <p:nvSpPr>
            <p:cNvPr id="172" name="TextBox 171"/>
            <p:cNvSpPr txBox="1"/>
            <p:nvPr/>
          </p:nvSpPr>
          <p:spPr>
            <a:xfrm>
              <a:off x="5808106" y="3571876"/>
              <a:ext cx="404250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Н</a:t>
              </a:r>
            </a:p>
          </p:txBody>
        </p:sp>
        <p:sp>
          <p:nvSpPr>
            <p:cNvPr id="173" name="TextBox 172"/>
            <p:cNvSpPr txBox="1"/>
            <p:nvPr/>
          </p:nvSpPr>
          <p:spPr>
            <a:xfrm>
              <a:off x="6280622" y="3571876"/>
              <a:ext cx="397036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И</a:t>
              </a:r>
            </a:p>
          </p:txBody>
        </p:sp>
        <p:sp>
          <p:nvSpPr>
            <p:cNvPr id="174" name="TextBox 173"/>
            <p:cNvSpPr txBox="1"/>
            <p:nvPr/>
          </p:nvSpPr>
          <p:spPr>
            <a:xfrm>
              <a:off x="6691958" y="3571876"/>
              <a:ext cx="357356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К</a:t>
              </a:r>
            </a:p>
          </p:txBody>
        </p:sp>
      </p:grpSp>
      <p:sp>
        <p:nvSpPr>
          <p:cNvPr id="176" name="Скругленный прямоугольник 175"/>
          <p:cNvSpPr/>
          <p:nvPr/>
        </p:nvSpPr>
        <p:spPr>
          <a:xfrm>
            <a:off x="9983852" y="4660382"/>
            <a:ext cx="1007262" cy="714546"/>
          </a:xfrm>
          <a:prstGeom prst="roundRect">
            <a:avLst/>
          </a:prstGeom>
          <a:solidFill>
            <a:srgbClr val="FF99CC"/>
          </a:solidFill>
          <a:ln>
            <a:solidFill>
              <a:srgbClr val="F00E44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17226" tIns="58613" rIns="117226" bIns="58613" rtlCol="0" anchor="ctr"/>
          <a:lstStyle/>
          <a:p>
            <a:pPr algn="ctr"/>
            <a:r>
              <a:rPr lang="ru-RU" sz="4600" b="1" dirty="0">
                <a:solidFill>
                  <a:srgbClr val="7030A0"/>
                </a:solidFill>
                <a:latin typeface="Comic Sans MS" pitchFamily="66" charset="0"/>
              </a:rPr>
              <a:t>?</a:t>
            </a:r>
          </a:p>
        </p:txBody>
      </p:sp>
      <p:sp>
        <p:nvSpPr>
          <p:cNvPr id="177" name="заголовок"/>
          <p:cNvSpPr/>
          <p:nvPr/>
        </p:nvSpPr>
        <p:spPr>
          <a:xfrm>
            <a:off x="1632829" y="4822811"/>
            <a:ext cx="8838049" cy="749313"/>
          </a:xfrm>
          <a:prstGeom prst="rect">
            <a:avLst/>
          </a:prstGeom>
        </p:spPr>
        <p:txBody>
          <a:bodyPr wrap="square" lIns="117226" tIns="58613" rIns="117226" bIns="58613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100" b="1" dirty="0" smtClean="0">
                <a:ln w="11430"/>
                <a:solidFill>
                  <a:srgbClr val="F00E44"/>
                </a:solidFill>
                <a:latin typeface="Comic Sans MS" pitchFamily="66" charset="0"/>
                <a:cs typeface="Arial" pitchFamily="34" charset="0"/>
              </a:rPr>
              <a:t>Разгадайте кроссворд.</a:t>
            </a:r>
            <a:endParaRPr lang="ru-RU" sz="4100" b="1" dirty="0">
              <a:ln w="11430"/>
              <a:solidFill>
                <a:srgbClr val="F00E44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06574" y="5518026"/>
            <a:ext cx="1138680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Нажмите на цифру. Появится картинка, отгадайте что это?  Нажмите на знак вопроса. Появится отгадка.</a:t>
            </a:r>
          </a:p>
          <a:p>
            <a:pPr algn="ctr"/>
            <a:r>
              <a:rPr lang="ru-RU" sz="2400" b="1" dirty="0" smtClean="0">
                <a:latin typeface="Comic Sans MS" pitchFamily="66" charset="0"/>
              </a:rPr>
              <a:t> (</a:t>
            </a:r>
            <a:r>
              <a:rPr lang="ru-RU" sz="2400" b="1" u="sng" dirty="0" smtClean="0">
                <a:solidFill>
                  <a:srgbClr val="C00000"/>
                </a:solidFill>
                <a:latin typeface="Comic Sans MS" pitchFamily="66" charset="0"/>
              </a:rPr>
              <a:t>Примечание</a:t>
            </a:r>
            <a:r>
              <a:rPr lang="ru-RU" sz="2400" b="1" dirty="0" smtClean="0">
                <a:latin typeface="Comic Sans MS" pitchFamily="66" charset="0"/>
              </a:rPr>
              <a:t>: 3 вопрос- самый известный сорт клубники)</a:t>
            </a:r>
            <a:endParaRPr lang="ru-RU" dirty="0"/>
          </a:p>
        </p:txBody>
      </p:sp>
      <p:sp>
        <p:nvSpPr>
          <p:cNvPr id="178" name="Стрелка вправо 177">
            <a:hlinkClick r:id="" action="ppaction://hlinkshowjump?jump=nextslide"/>
          </p:cNvPr>
          <p:cNvSpPr/>
          <p:nvPr/>
        </p:nvSpPr>
        <p:spPr>
          <a:xfrm>
            <a:off x="11070598" y="189434"/>
            <a:ext cx="857256" cy="571636"/>
          </a:xfrm>
          <a:prstGeom prst="rightArrow">
            <a:avLst/>
          </a:prstGeom>
          <a:solidFill>
            <a:srgbClr val="FFCCFF"/>
          </a:solidFill>
          <a:ln>
            <a:solidFill>
              <a:srgbClr val="F00E44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250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6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6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6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1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1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5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1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3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1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2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1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>
                      <p:stCondLst>
                        <p:cond delay="0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1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6"/>
                  </p:tgtEl>
                </p:cond>
              </p:nextCondLst>
            </p:seq>
          </p:childTnLst>
        </p:cTn>
      </p:par>
    </p:tnLst>
    <p:bldLst>
      <p:bldP spid="106" grpId="0" animBg="1"/>
      <p:bldP spid="106" grpId="1" animBg="1"/>
      <p:bldP spid="116" grpId="0" animBg="1"/>
      <p:bldP spid="116" grpId="1" animBg="1"/>
      <p:bldP spid="126" grpId="0" animBg="1"/>
      <p:bldP spid="126" grpId="1" animBg="1"/>
      <p:bldP spid="136" grpId="0" animBg="1"/>
      <p:bldP spid="136" grpId="1" animBg="1"/>
      <p:bldP spid="145" grpId="0" animBg="1"/>
      <p:bldP spid="145" grpId="1" animBg="1"/>
      <p:bldP spid="153" grpId="0" animBg="1"/>
      <p:bldP spid="153" grpId="1" animBg="1"/>
      <p:bldP spid="162" grpId="0" animBg="1"/>
      <p:bldP spid="162" grpId="1" animBg="1"/>
      <p:bldP spid="176" grpId="0" animBg="1"/>
      <p:bldP spid="176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 flipH="1">
            <a:off x="910620" y="261443"/>
            <a:ext cx="9433049" cy="2736304"/>
            <a:chOff x="2999310" y="2670310"/>
            <a:chExt cx="5933043" cy="1232852"/>
          </a:xfrm>
        </p:grpSpPr>
        <p:sp>
          <p:nvSpPr>
            <p:cNvPr id="14" name="Выноска-облако 13"/>
            <p:cNvSpPr/>
            <p:nvPr/>
          </p:nvSpPr>
          <p:spPr>
            <a:xfrm>
              <a:off x="2999310" y="2670310"/>
              <a:ext cx="5933043" cy="1192009"/>
            </a:xfrm>
            <a:prstGeom prst="cloudCallout">
              <a:avLst>
                <a:gd name="adj1" fmla="val -47132"/>
                <a:gd name="adj2" fmla="val 125410"/>
              </a:avLst>
            </a:prstGeom>
            <a:solidFill>
              <a:schemeClr val="bg1"/>
            </a:solidFill>
            <a:ln>
              <a:solidFill>
                <a:srgbClr val="F00E44"/>
              </a:solidFill>
            </a:ln>
            <a:effectLst>
              <a:glow rad="101600">
                <a:srgbClr val="F00E44">
                  <a:alpha val="40000"/>
                </a:srgbClr>
              </a:glo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367422" y="2856294"/>
              <a:ext cx="5293185" cy="10468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dirty="0">
                  <a:latin typeface="Comic Sans MS" pitchFamily="66" charset="0"/>
                </a:rPr>
                <a:t>А представьте-ка, что мы долго гуляли по лесу вместе с </a:t>
              </a:r>
              <a:r>
                <a:rPr lang="ru-RU" sz="2800" b="1" dirty="0" err="1">
                  <a:latin typeface="Comic Sans MS" pitchFamily="66" charset="0"/>
                </a:rPr>
                <a:t>Муравьишкой</a:t>
              </a:r>
              <a:r>
                <a:rPr lang="ru-RU" sz="2800" b="1" dirty="0">
                  <a:latin typeface="Comic Sans MS" pitchFamily="66" charset="0"/>
                </a:rPr>
                <a:t> и очень проголодались. Поэтому давайте поговорим о еде. Что вы любите есть?</a:t>
              </a:r>
            </a:p>
          </p:txBody>
        </p:sp>
      </p:grpSp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11142606" y="189434"/>
            <a:ext cx="857256" cy="571636"/>
          </a:xfrm>
          <a:prstGeom prst="rightArrow">
            <a:avLst/>
          </a:prstGeom>
          <a:solidFill>
            <a:srgbClr val="FF99CC"/>
          </a:solidFill>
          <a:ln>
            <a:solidFill>
              <a:srgbClr val="F00E44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41498" y="3522115"/>
            <a:ext cx="2304256" cy="306731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41831">
            <a:off x="9944223" y="3936960"/>
            <a:ext cx="2257686" cy="30448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8" name="Picture 4" descr="http://estate-real.spb.ru/img/23650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3947" y="2997747"/>
            <a:ext cx="5472608" cy="36431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5670437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img0.liveinternet.ru/images/attach/c/11/115/600/115600048_1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547945" y="1820461"/>
            <a:ext cx="6382928" cy="5013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нутый угол 2"/>
          <p:cNvSpPr/>
          <p:nvPr/>
        </p:nvSpPr>
        <p:spPr>
          <a:xfrm>
            <a:off x="795417" y="1104918"/>
            <a:ext cx="4752528" cy="3116964"/>
          </a:xfrm>
          <a:prstGeom prst="foldedCorner">
            <a:avLst/>
          </a:prstGeom>
          <a:solidFill>
            <a:schemeClr val="bg1"/>
          </a:solidFill>
          <a:ln>
            <a:solidFill>
              <a:srgbClr val="F00E44"/>
            </a:solidFill>
          </a:ln>
          <a:effectLst>
            <a:glow rad="139700">
              <a:srgbClr val="F00E44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202" y="1917626"/>
            <a:ext cx="4846198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rgbClr val="F00E44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Спасибо, дети, </a:t>
            </a:r>
          </a:p>
          <a:p>
            <a:pPr algn="ctr"/>
            <a:r>
              <a:rPr lang="ru-RU" sz="4400" b="1" spc="50" dirty="0" smtClean="0">
                <a:ln w="11430"/>
                <a:solidFill>
                  <a:srgbClr val="F00E44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за урок!</a:t>
            </a:r>
            <a:endParaRPr lang="ru-RU" sz="4400" b="1" spc="50" dirty="0">
              <a:ln w="11430"/>
              <a:solidFill>
                <a:srgbClr val="F00E44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Умножение 5">
            <a:hlinkClick r:id="" action="ppaction://hlinkshowjump?jump=endshow"/>
          </p:cNvPr>
          <p:cNvSpPr/>
          <p:nvPr/>
        </p:nvSpPr>
        <p:spPr>
          <a:xfrm>
            <a:off x="11279782" y="189434"/>
            <a:ext cx="720080" cy="698370"/>
          </a:xfrm>
          <a:prstGeom prst="mathMultiply">
            <a:avLst/>
          </a:prstGeom>
          <a:solidFill>
            <a:srgbClr val="FF99CC"/>
          </a:solidFill>
          <a:ln>
            <a:solidFill>
              <a:srgbClr val="F00E44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33377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65918" y="2715414"/>
            <a:ext cx="2643206" cy="351769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2926854" y="1286654"/>
            <a:ext cx="6097310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/>
            <a:r>
              <a:rPr lang="ru-RU" sz="1800" dirty="0" smtClean="0">
                <a:latin typeface="Comic Sans MS" pitchFamily="66" charset="0"/>
                <a:hlinkClick r:id="rId3"/>
              </a:rPr>
              <a:t> Учитель</a:t>
            </a:r>
            <a:r>
              <a:rPr lang="ru-RU" sz="1800" dirty="0" smtClean="0">
                <a:latin typeface="Comic Sans MS" pitchFamily="66" charset="0"/>
              </a:rPr>
              <a:t>   </a:t>
            </a:r>
            <a:r>
              <a:rPr lang="ru-RU" sz="1800" dirty="0" smtClean="0">
                <a:latin typeface="Comic Sans MS" pitchFamily="66" charset="0"/>
                <a:hlinkClick r:id="rId4"/>
              </a:rPr>
              <a:t>Девочка</a:t>
            </a:r>
            <a:r>
              <a:rPr lang="ru-RU" sz="1800" dirty="0" smtClean="0">
                <a:latin typeface="Comic Sans MS" pitchFamily="66" charset="0"/>
              </a:rPr>
              <a:t>  </a:t>
            </a:r>
            <a:r>
              <a:rPr lang="ru-RU" sz="1800" dirty="0" smtClean="0">
                <a:latin typeface="Comic Sans MS" pitchFamily="66" charset="0"/>
                <a:hlinkClick r:id="rId5"/>
              </a:rPr>
              <a:t>Овощи</a:t>
            </a:r>
            <a:r>
              <a:rPr lang="ru-RU" sz="1800" dirty="0" smtClean="0">
                <a:latin typeface="Comic Sans MS" pitchFamily="66" charset="0"/>
              </a:rPr>
              <a:t>   </a:t>
            </a:r>
            <a:r>
              <a:rPr lang="ru-RU" sz="1800" dirty="0" smtClean="0">
                <a:latin typeface="Comic Sans MS" pitchFamily="66" charset="0"/>
                <a:hlinkClick r:id="rId6"/>
              </a:rPr>
              <a:t>Фрукты</a:t>
            </a:r>
            <a:r>
              <a:rPr lang="ru-RU" sz="1800" dirty="0" smtClean="0">
                <a:latin typeface="Comic Sans MS" pitchFamily="66" charset="0"/>
              </a:rPr>
              <a:t>  </a:t>
            </a:r>
            <a:r>
              <a:rPr lang="ru-RU" sz="1800" dirty="0" smtClean="0">
                <a:latin typeface="Comic Sans MS" pitchFamily="66" charset="0"/>
                <a:hlinkClick r:id="rId7"/>
              </a:rPr>
              <a:t>Овощи   </a:t>
            </a:r>
            <a:r>
              <a:rPr lang="ru-RU" sz="1800" dirty="0" smtClean="0">
                <a:latin typeface="Comic Sans MS" pitchFamily="66" charset="0"/>
              </a:rPr>
              <a:t>   </a:t>
            </a:r>
            <a:r>
              <a:rPr lang="ru-RU" sz="1800" dirty="0" err="1" smtClean="0">
                <a:latin typeface="Comic Sans MS" pitchFamily="66" charset="0"/>
                <a:hlinkClick r:id="rId8"/>
              </a:rPr>
              <a:t>Овощи</a:t>
            </a:r>
            <a:r>
              <a:rPr lang="ru-RU" sz="1800" dirty="0" smtClean="0">
                <a:latin typeface="Comic Sans MS" pitchFamily="66" charset="0"/>
                <a:hlinkClick r:id="rId8"/>
              </a:rPr>
              <a:t> </a:t>
            </a:r>
            <a:r>
              <a:rPr lang="ru-RU" sz="1800" dirty="0">
                <a:latin typeface="Comic Sans MS" pitchFamily="66" charset="0"/>
              </a:rPr>
              <a:t> </a:t>
            </a:r>
            <a:r>
              <a:rPr lang="ru-RU" sz="1800" dirty="0" smtClean="0">
                <a:latin typeface="Comic Sans MS" pitchFamily="66" charset="0"/>
              </a:rPr>
              <a:t> </a:t>
            </a:r>
            <a:r>
              <a:rPr lang="ru-RU" sz="1800" dirty="0" smtClean="0">
                <a:latin typeface="Comic Sans MS" pitchFamily="66" charset="0"/>
                <a:hlinkClick r:id="rId7"/>
              </a:rPr>
              <a:t>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  <a:hlinkClick r:id="rId9"/>
              </a:rPr>
              <a:t>Картофель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</a:rPr>
              <a:t>  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  <a:hlinkClick r:id="rId10"/>
              </a:rPr>
              <a:t>Лук 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</a:rPr>
              <a:t> 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  <a:hlinkClick r:id="rId11"/>
              </a:rPr>
              <a:t>Капуста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</a:rPr>
              <a:t>  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  <a:hlinkClick r:id="rId12"/>
              </a:rPr>
              <a:t>Морковь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</a:rPr>
              <a:t>  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  <a:hlinkClick r:id="rId13"/>
              </a:rPr>
              <a:t>Яблоко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</a:rPr>
              <a:t> 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  <a:hlinkClick r:id="rId14"/>
              </a:rPr>
              <a:t>Ананас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</a:rPr>
              <a:t> 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  <a:hlinkClick r:id="rId15"/>
              </a:rPr>
              <a:t>Корзинка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</a:rPr>
              <a:t> 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  <a:hlinkClick r:id="rId16"/>
              </a:rPr>
              <a:t>Апельсин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</a:rPr>
              <a:t>  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  <a:hlinkClick r:id="rId17"/>
              </a:rPr>
              <a:t>груша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</a:rPr>
              <a:t> 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  <a:hlinkClick r:id="rId18"/>
              </a:rPr>
              <a:t>Киви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  <a:hlinkClick r:id="rId19"/>
              </a:rPr>
              <a:t>Помидор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</a:rPr>
              <a:t>  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  <a:hlinkClick r:id="rId20"/>
              </a:rPr>
              <a:t>Огурец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</a:rPr>
              <a:t> 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  <a:hlinkClick r:id="rId21"/>
              </a:rPr>
              <a:t>Перец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</a:rPr>
              <a:t> 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  <a:hlinkClick r:id="rId22"/>
              </a:rPr>
              <a:t>Персик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</a:rPr>
              <a:t>  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  <a:hlinkClick r:id="rId23"/>
              </a:rPr>
              <a:t>Витамины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  <a:hlinkClick r:id="rId24"/>
              </a:rPr>
              <a:t>Яблоко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</a:rPr>
              <a:t>  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  <a:hlinkClick r:id="rId25"/>
              </a:rPr>
              <a:t>Витамин А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</a:rPr>
              <a:t> 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  <a:hlinkClick r:id="rId26"/>
              </a:rPr>
              <a:t>Витамин В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</a:rPr>
              <a:t>  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  <a:hlinkClick r:id="rId27"/>
              </a:rPr>
              <a:t>Витамин С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</a:rPr>
              <a:t> 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  <a:hlinkClick r:id="rId28"/>
              </a:rPr>
              <a:t>Овощи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</a:rPr>
              <a:t> 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  <a:hlinkClick r:id="rId29"/>
              </a:rPr>
              <a:t>Морковь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</a:rPr>
              <a:t>  </a:t>
            </a:r>
            <a:r>
              <a:rPr lang="ru-RU" dirty="0" smtClean="0">
                <a:solidFill>
                  <a:prstClr val="black"/>
                </a:solidFill>
                <a:latin typeface="Comic Sans MS" pitchFamily="66" charset="0"/>
                <a:hlinkClick r:id="rId30"/>
              </a:rPr>
              <a:t>Злючка </a:t>
            </a:r>
            <a:r>
              <a:rPr lang="ru-RU" dirty="0" err="1">
                <a:solidFill>
                  <a:prstClr val="black"/>
                </a:solidFill>
                <a:latin typeface="Comic Sans MS" pitchFamily="66" charset="0"/>
                <a:hlinkClick r:id="rId30"/>
              </a:rPr>
              <a:t>Грязючка</a:t>
            </a:r>
            <a:r>
              <a:rPr lang="ru-RU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ru-RU" dirty="0" smtClean="0">
                <a:solidFill>
                  <a:prstClr val="black"/>
                </a:solidFill>
                <a:latin typeface="Comic Sans MS" pitchFamily="66" charset="0"/>
                <a:hlinkClick r:id="rId31"/>
              </a:rPr>
              <a:t>Мой овощи</a:t>
            </a:r>
            <a:r>
              <a:rPr lang="ru-RU" dirty="0" smtClean="0">
                <a:solidFill>
                  <a:prstClr val="black"/>
                </a:solidFill>
                <a:latin typeface="Comic Sans MS" pitchFamily="66" charset="0"/>
              </a:rPr>
              <a:t>  </a:t>
            </a:r>
            <a:r>
              <a:rPr lang="ru-RU" dirty="0" smtClean="0">
                <a:solidFill>
                  <a:prstClr val="black"/>
                </a:solidFill>
                <a:latin typeface="Comic Sans MS" pitchFamily="66" charset="0"/>
                <a:hlinkClick r:id="rId32"/>
              </a:rPr>
              <a:t> 2</a:t>
            </a:r>
            <a:r>
              <a:rPr lang="ru-RU" dirty="0" smtClean="0">
                <a:solidFill>
                  <a:prstClr val="black"/>
                </a:solidFill>
                <a:latin typeface="Comic Sans MS" pitchFamily="66" charset="0"/>
              </a:rPr>
              <a:t> 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  <a:hlinkClick r:id="rId16"/>
              </a:rPr>
              <a:t>Мандарин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</a:rPr>
              <a:t>   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  <a:hlinkClick r:id="rId33"/>
              </a:rPr>
              <a:t>Киви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</a:rPr>
              <a:t>  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  <a:hlinkClick r:id="rId34"/>
              </a:rPr>
              <a:t>Лимон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</a:rPr>
              <a:t>  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  <a:hlinkClick r:id="rId35"/>
              </a:rPr>
              <a:t>Клубника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</a:rPr>
              <a:t>  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  <a:hlinkClick r:id="rId36"/>
              </a:rPr>
              <a:t>Слива </a:t>
            </a:r>
            <a:endParaRPr lang="ru-RU" sz="1800" dirty="0">
              <a:solidFill>
                <a:prstClr val="black"/>
              </a:solidFill>
              <a:latin typeface="Comic Sans MS" pitchFamily="66" charset="0"/>
            </a:endParaRPr>
          </a:p>
          <a:p>
            <a:pPr lvl="0" defTabSz="914400"/>
            <a:r>
              <a:rPr lang="ru-RU" sz="1800" dirty="0">
                <a:solidFill>
                  <a:prstClr val="black"/>
                </a:solidFill>
                <a:latin typeface="Comic Sans MS" pitchFamily="66" charset="0"/>
                <a:hlinkClick r:id="rId37"/>
              </a:rPr>
              <a:t>Малина</a:t>
            </a:r>
            <a:r>
              <a:rPr lang="ru-RU" sz="1800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</a:rPr>
              <a:t> 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  <a:hlinkClick r:id="rId38"/>
              </a:rPr>
              <a:t>Ананас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</a:rPr>
              <a:t>  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  <a:hlinkClick r:id="rId39"/>
              </a:rPr>
              <a:t>Крыжовник </a:t>
            </a:r>
            <a:endParaRPr lang="ru-RU" sz="1800" dirty="0">
              <a:solidFill>
                <a:prstClr val="black"/>
              </a:solidFill>
              <a:latin typeface="Comic Sans MS" pitchFamily="66" charset="0"/>
              <a:hlinkClick r:id="rId38"/>
            </a:endParaRPr>
          </a:p>
          <a:p>
            <a:pPr algn="ctr"/>
            <a:r>
              <a:rPr lang="ru-RU" sz="2000" smtClean="0">
                <a:latin typeface="Comic Sans MS" panose="030F0702030302020204" pitchFamily="66" charset="0"/>
              </a:rPr>
              <a:t>Рисунок </a:t>
            </a:r>
            <a:r>
              <a:rPr lang="ru-RU" sz="2000" dirty="0" smtClean="0">
                <a:latin typeface="Comic Sans MS" panose="030F0702030302020204" pitchFamily="66" charset="0"/>
              </a:rPr>
              <a:t>на 18 слайде сканирован с рабочей тетради по окружающему миру для 1 класса 2 </a:t>
            </a:r>
            <a:r>
              <a:rPr lang="ru-RU" sz="2000" smtClean="0">
                <a:latin typeface="Comic Sans MS" panose="030F0702030302020204" pitchFamily="66" charset="0"/>
              </a:rPr>
              <a:t>часть , с.37</a:t>
            </a:r>
            <a:endParaRPr lang="ru-RU" sz="2000" dirty="0" smtClean="0">
              <a:latin typeface="Comic Sans MS" panose="030F0702030302020204" pitchFamily="66" charset="0"/>
            </a:endParaRPr>
          </a:p>
          <a:p>
            <a:pPr algn="ctr"/>
            <a:r>
              <a:rPr lang="ru-RU" sz="2000" dirty="0" err="1" smtClean="0">
                <a:latin typeface="Comic Sans MS" panose="030F0702030302020204" pitchFamily="66" charset="0"/>
              </a:rPr>
              <a:t>Отрисовки</a:t>
            </a:r>
            <a:r>
              <a:rPr lang="ru-RU" sz="2000" dirty="0" smtClean="0">
                <a:latin typeface="Comic Sans MS" panose="030F0702030302020204" pitchFamily="66" charset="0"/>
              </a:rPr>
              <a:t> черепахи и муравья авторские</a:t>
            </a:r>
            <a:endParaRPr lang="en-US" sz="2000" dirty="0" smtClean="0">
              <a:latin typeface="Comic Sans MS" pitchFamily="66" charset="0"/>
            </a:endParaRPr>
          </a:p>
          <a:p>
            <a:pPr algn="ctr"/>
            <a:endParaRPr lang="ru-RU" dirty="0" smtClean="0">
              <a:hlinkClick r:id="rId4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94744" y="286522"/>
            <a:ext cx="7281824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rgbClr val="F00E44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Интернет источники</a:t>
            </a:r>
            <a:endParaRPr lang="ru-RU" sz="4400" b="1" spc="50" dirty="0">
              <a:ln w="11430"/>
              <a:solidFill>
                <a:srgbClr val="F00E44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Умножение 3">
            <a:hlinkClick r:id="" action="ppaction://hlinkshowjump?jump=endshow"/>
          </p:cNvPr>
          <p:cNvSpPr/>
          <p:nvPr/>
        </p:nvSpPr>
        <p:spPr>
          <a:xfrm>
            <a:off x="11279782" y="189434"/>
            <a:ext cx="720080" cy="698370"/>
          </a:xfrm>
          <a:prstGeom prst="mathMultiply">
            <a:avLst/>
          </a:prstGeom>
          <a:solidFill>
            <a:srgbClr val="FF99CC"/>
          </a:solidFill>
          <a:ln>
            <a:solidFill>
              <a:srgbClr val="F00E44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омой 4">
            <a:hlinkClick r:id="rId41" action="ppaction://hlinksldjump" highlightClick="1"/>
          </p:cNvPr>
          <p:cNvSpPr/>
          <p:nvPr/>
        </p:nvSpPr>
        <p:spPr>
          <a:xfrm>
            <a:off x="11279782" y="6022082"/>
            <a:ext cx="594090" cy="576064"/>
          </a:xfrm>
          <a:prstGeom prst="actionButtonHome">
            <a:avLst/>
          </a:prstGeom>
          <a:solidFill>
            <a:srgbClr val="FF99CC"/>
          </a:solidFill>
          <a:ln>
            <a:solidFill>
              <a:srgbClr val="F00E44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42" cstate="email"/>
          <a:srcRect/>
          <a:stretch>
            <a:fillRect/>
          </a:stretch>
        </p:blipFill>
        <p:spPr bwMode="auto">
          <a:xfrm rot="441831">
            <a:off x="9225766" y="2715927"/>
            <a:ext cx="2450071" cy="33035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 flipH="1">
            <a:off x="334566" y="261444"/>
            <a:ext cx="10738500" cy="1872206"/>
            <a:chOff x="2540545" y="2670310"/>
            <a:chExt cx="6754124" cy="1784391"/>
          </a:xfrm>
        </p:grpSpPr>
        <p:sp>
          <p:nvSpPr>
            <p:cNvPr id="14" name="Выноска-облако 13"/>
            <p:cNvSpPr/>
            <p:nvPr/>
          </p:nvSpPr>
          <p:spPr>
            <a:xfrm>
              <a:off x="2540545" y="2670310"/>
              <a:ext cx="6754124" cy="1784391"/>
            </a:xfrm>
            <a:prstGeom prst="cloudCallout">
              <a:avLst>
                <a:gd name="adj1" fmla="val -41051"/>
                <a:gd name="adj2" fmla="val 204152"/>
              </a:avLst>
            </a:prstGeom>
            <a:solidFill>
              <a:schemeClr val="bg1"/>
            </a:solidFill>
            <a:ln>
              <a:solidFill>
                <a:srgbClr val="F00E44"/>
              </a:solidFill>
            </a:ln>
            <a:effectLst>
              <a:glow rad="101600">
                <a:srgbClr val="F00E44">
                  <a:alpha val="40000"/>
                </a:srgbClr>
              </a:glo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863432" y="2897528"/>
              <a:ext cx="6204785" cy="13200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dirty="0" smtClean="0">
                  <a:latin typeface="Comic Sans MS" pitchFamily="66" charset="0"/>
                </a:rPr>
                <a:t>Вы назвали большое количество овощей и фруктов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dirty="0" smtClean="0">
                  <a:latin typeface="Comic Sans MS" pitchFamily="66" charset="0"/>
                </a:rPr>
                <a:t>А давайте попробуем определить в чём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dirty="0" smtClean="0">
                  <a:latin typeface="Comic Sans MS" pitchFamily="66" charset="0"/>
                </a:rPr>
                <a:t> их отличие?</a:t>
              </a:r>
              <a:endParaRPr lang="ru-RU" sz="2800" b="1" dirty="0">
                <a:latin typeface="Comic Sans MS" pitchFamily="66" charset="0"/>
              </a:endParaRPr>
            </a:p>
          </p:txBody>
        </p:sp>
      </p:grpSp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11142606" y="189434"/>
            <a:ext cx="857256" cy="571636"/>
          </a:xfrm>
          <a:prstGeom prst="rightArrow">
            <a:avLst/>
          </a:prstGeom>
          <a:solidFill>
            <a:srgbClr val="FF99CC"/>
          </a:solidFill>
          <a:ln>
            <a:solidFill>
              <a:srgbClr val="F00E44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41498" y="3522115"/>
            <a:ext cx="2304256" cy="306731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41831">
            <a:off x="9944223" y="3936960"/>
            <a:ext cx="2257686" cy="304481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1054645" y="2421682"/>
            <a:ext cx="4649171" cy="830997"/>
          </a:xfrm>
          <a:prstGeom prst="rect">
            <a:avLst/>
          </a:prstGeom>
          <a:solidFill>
            <a:schemeClr val="bg1"/>
          </a:solidFill>
          <a:ln>
            <a:solidFill>
              <a:srgbClr val="F00E44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atin typeface="Comic Sans MS" pitchFamily="66" charset="0"/>
              </a:rPr>
              <a:t>Овощи растут в огороде на грядках. Обычно несладкие.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951190" y="2421682"/>
            <a:ext cx="4464497" cy="830997"/>
          </a:xfrm>
          <a:prstGeom prst="rect">
            <a:avLst/>
          </a:prstGeom>
          <a:solidFill>
            <a:schemeClr val="bg1"/>
          </a:solidFill>
          <a:ln>
            <a:solidFill>
              <a:srgbClr val="F00E44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atin typeface="Comic Sans MS" pitchFamily="66" charset="0"/>
              </a:rPr>
              <a:t>Фрукты растут в саду.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atin typeface="Comic Sans MS" pitchFamily="66" charset="0"/>
              </a:rPr>
              <a:t>Обычно сладкие.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1026" name="Picture 2" descr="http://www.saturn-driver.ru/photos/kartinka-ogorodik-s-ovoschami-dlya-detey-32978-larg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9184" y="3536535"/>
            <a:ext cx="4286250" cy="30384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g1.labirint.ru/books/283265/scrn_big_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3916" y="3522115"/>
            <a:ext cx="4194621" cy="30673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8829838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 flipH="1">
            <a:off x="334566" y="261445"/>
            <a:ext cx="10738500" cy="2880319"/>
            <a:chOff x="2540545" y="2670310"/>
            <a:chExt cx="6754124" cy="1576244"/>
          </a:xfrm>
        </p:grpSpPr>
        <p:sp>
          <p:nvSpPr>
            <p:cNvPr id="14" name="Выноска-облако 13"/>
            <p:cNvSpPr/>
            <p:nvPr/>
          </p:nvSpPr>
          <p:spPr>
            <a:xfrm>
              <a:off x="2540545" y="2670310"/>
              <a:ext cx="6754124" cy="1576244"/>
            </a:xfrm>
            <a:prstGeom prst="cloudCallout">
              <a:avLst>
                <a:gd name="adj1" fmla="val -46877"/>
                <a:gd name="adj2" fmla="val 74338"/>
              </a:avLst>
            </a:prstGeom>
            <a:solidFill>
              <a:schemeClr val="bg1"/>
            </a:solidFill>
            <a:ln>
              <a:solidFill>
                <a:srgbClr val="F00E44"/>
              </a:solidFill>
            </a:ln>
            <a:effectLst>
              <a:glow rad="101600">
                <a:srgbClr val="F00E44">
                  <a:alpha val="40000"/>
                </a:srgbClr>
              </a:glo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863432" y="2856294"/>
              <a:ext cx="6068914" cy="12295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dirty="0" smtClean="0">
                  <a:latin typeface="Comic Sans MS" pitchFamily="66" charset="0"/>
                </a:rPr>
                <a:t>Овощи</a:t>
              </a:r>
              <a:r>
                <a:rPr lang="ru-RU" sz="2800" b="1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 </a:t>
              </a:r>
              <a:r>
                <a:rPr lang="ru-RU" sz="2800" b="1" dirty="0">
                  <a:latin typeface="Comic Sans MS" pitchFamily="66" charset="0"/>
                </a:rPr>
                <a:t>— большая группа растений</a:t>
              </a:r>
              <a:r>
                <a:rPr lang="ru-RU" sz="2800" b="1" dirty="0" smtClean="0">
                  <a:latin typeface="Comic Sans MS" pitchFamily="66" charset="0"/>
                </a:rPr>
                <a:t>,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dirty="0" smtClean="0">
                  <a:latin typeface="Comic Sans MS" pitchFamily="66" charset="0"/>
                </a:rPr>
                <a:t> </a:t>
              </a:r>
              <a:r>
                <a:rPr lang="ru-RU" sz="2800" b="1" dirty="0">
                  <a:latin typeface="Comic Sans MS" pitchFamily="66" charset="0"/>
                </a:rPr>
                <a:t>выращиваемых человеком для еды. Раньше их называли огородными, так как росли они на огородах. Овощные растения — </a:t>
              </a:r>
              <a:r>
                <a:rPr lang="ru-RU" sz="2800" b="1" dirty="0" smtClean="0">
                  <a:latin typeface="Comic Sans MS" pitchFamily="66" charset="0"/>
                </a:rPr>
                <a:t>основной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dirty="0" smtClean="0">
                  <a:latin typeface="Comic Sans MS" pitchFamily="66" charset="0"/>
                </a:rPr>
                <a:t> источник витаминов</a:t>
              </a:r>
              <a:r>
                <a:rPr lang="ru-RU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.</a:t>
              </a:r>
              <a:r>
                <a:rPr lang="ru-RU" sz="2800" b="1" dirty="0" smtClean="0">
                  <a:latin typeface="Comic Sans MS" pitchFamily="66" charset="0"/>
                </a:rPr>
                <a:t> </a:t>
              </a:r>
              <a:endParaRPr lang="ru-RU" sz="2800" b="1" dirty="0">
                <a:latin typeface="Comic Sans MS" pitchFamily="66" charset="0"/>
              </a:endParaRPr>
            </a:p>
          </p:txBody>
        </p:sp>
      </p:grpSp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11142606" y="189434"/>
            <a:ext cx="857256" cy="571636"/>
          </a:xfrm>
          <a:prstGeom prst="rightArrow">
            <a:avLst/>
          </a:prstGeom>
          <a:solidFill>
            <a:srgbClr val="FF99CC"/>
          </a:solidFill>
          <a:ln>
            <a:solidFill>
              <a:srgbClr val="F00E44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41498" y="3522115"/>
            <a:ext cx="2304256" cy="306731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41831">
            <a:off x="9944223" y="3936960"/>
            <a:ext cx="2257686" cy="30448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2" name="Picture 4" descr="http://www.vlast-sovetov.ru/uploads/news-2015/news-2015-4KS0w1YTJa.jpe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9844" y="3141764"/>
            <a:ext cx="4703227" cy="3724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7083153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 flipH="1">
            <a:off x="334566" y="261443"/>
            <a:ext cx="10738500" cy="2304255"/>
            <a:chOff x="2540545" y="2670310"/>
            <a:chExt cx="6754124" cy="1784391"/>
          </a:xfrm>
        </p:grpSpPr>
        <p:sp>
          <p:nvSpPr>
            <p:cNvPr id="14" name="Выноска-облако 13"/>
            <p:cNvSpPr/>
            <p:nvPr/>
          </p:nvSpPr>
          <p:spPr>
            <a:xfrm>
              <a:off x="2540545" y="2670310"/>
              <a:ext cx="6754124" cy="1784391"/>
            </a:xfrm>
            <a:prstGeom prst="cloudCallout">
              <a:avLst>
                <a:gd name="adj1" fmla="val -46877"/>
                <a:gd name="adj2" fmla="val 74338"/>
              </a:avLst>
            </a:prstGeom>
            <a:solidFill>
              <a:schemeClr val="bg1"/>
            </a:solidFill>
            <a:ln>
              <a:solidFill>
                <a:srgbClr val="F00E44"/>
              </a:solidFill>
            </a:ln>
            <a:effectLst>
              <a:glow rad="101600">
                <a:srgbClr val="F00E44">
                  <a:alpha val="40000"/>
                </a:srgbClr>
              </a:glo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863432" y="2856294"/>
              <a:ext cx="6204785" cy="7579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dirty="0" smtClean="0">
                  <a:latin typeface="Comic Sans MS" pitchFamily="66" charset="0"/>
                </a:rPr>
                <a:t>Фрукты— сочные съедобные плоды </a:t>
              </a:r>
              <a:r>
                <a:rPr lang="ru-RU" sz="2800" b="1" dirty="0">
                  <a:latin typeface="Comic Sans MS" pitchFamily="66" charset="0"/>
                </a:rPr>
                <a:t>дерева </a:t>
              </a:r>
              <a:endParaRPr lang="ru-RU" sz="2800" b="1" dirty="0" smtClean="0">
                <a:latin typeface="Comic Sans MS" pitchFamily="66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dirty="0" smtClean="0">
                  <a:latin typeface="Comic Sans MS" pitchFamily="66" charset="0"/>
                </a:rPr>
                <a:t>или кустарника. </a:t>
              </a:r>
              <a:r>
                <a:rPr lang="ru-RU" sz="2800" b="1" dirty="0">
                  <a:latin typeface="Comic Sans MS" pitchFamily="66" charset="0"/>
                </a:rPr>
                <a:t>Фрукты являются важной составляющей </a:t>
              </a:r>
              <a:r>
                <a:rPr lang="ru-RU" sz="2800" b="1" dirty="0" smtClean="0">
                  <a:latin typeface="Comic Sans MS" pitchFamily="66" charset="0"/>
                </a:rPr>
                <a:t>пищи </a:t>
              </a:r>
              <a:r>
                <a:rPr lang="ru-RU" sz="2800" b="1" dirty="0">
                  <a:latin typeface="Comic Sans MS" pitchFamily="66" charset="0"/>
                </a:rPr>
                <a:t>человека и многих животных.</a:t>
              </a:r>
            </a:p>
          </p:txBody>
        </p:sp>
      </p:grpSp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11142606" y="189434"/>
            <a:ext cx="857256" cy="571636"/>
          </a:xfrm>
          <a:prstGeom prst="rightArrow">
            <a:avLst/>
          </a:prstGeom>
          <a:solidFill>
            <a:srgbClr val="FF99CC"/>
          </a:solidFill>
          <a:ln>
            <a:solidFill>
              <a:srgbClr val="F00E44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41498" y="3522115"/>
            <a:ext cx="2304256" cy="306731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41831">
            <a:off x="9944223" y="3936960"/>
            <a:ext cx="2257686" cy="304481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2" descr="http://fitnessomaniya.ru/wp-content/uploads/2016/07/frukty19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6814" y="2211530"/>
            <a:ext cx="6523468" cy="4377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8956980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 flipH="1">
            <a:off x="910629" y="475253"/>
            <a:ext cx="9433049" cy="1730406"/>
            <a:chOff x="2999311" y="2670310"/>
            <a:chExt cx="5933043" cy="1784391"/>
          </a:xfrm>
        </p:grpSpPr>
        <p:sp>
          <p:nvSpPr>
            <p:cNvPr id="14" name="Выноска-облако 13"/>
            <p:cNvSpPr/>
            <p:nvPr/>
          </p:nvSpPr>
          <p:spPr>
            <a:xfrm>
              <a:off x="2999311" y="2670310"/>
              <a:ext cx="5933043" cy="1784391"/>
            </a:xfrm>
            <a:prstGeom prst="cloudCallout">
              <a:avLst>
                <a:gd name="adj1" fmla="val 45339"/>
                <a:gd name="adj2" fmla="val 168759"/>
              </a:avLst>
            </a:prstGeom>
            <a:solidFill>
              <a:schemeClr val="bg1"/>
            </a:solidFill>
            <a:ln>
              <a:solidFill>
                <a:srgbClr val="F00E44"/>
              </a:solidFill>
            </a:ln>
            <a:effectLst>
              <a:glow rad="101600">
                <a:srgbClr val="F00E44">
                  <a:alpha val="40000"/>
                </a:srgbClr>
              </a:glo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367422" y="2856294"/>
              <a:ext cx="5293185" cy="647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dirty="0" smtClean="0">
                  <a:latin typeface="Comic Sans MS" pitchFamily="66" charset="0"/>
                </a:rPr>
                <a:t>Помогите мне, ребята, выполнить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dirty="0" smtClean="0">
                  <a:latin typeface="Comic Sans MS" pitchFamily="66" charset="0"/>
                </a:rPr>
                <a:t>задания, которые приготовила Мудрая Черепаха.  </a:t>
              </a:r>
              <a:endParaRPr lang="ru-RU" sz="2800" b="1" dirty="0">
                <a:latin typeface="Comic Sans MS" pitchFamily="66" charset="0"/>
              </a:endParaRPr>
            </a:p>
          </p:txBody>
        </p:sp>
      </p:grpSp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11142606" y="189434"/>
            <a:ext cx="857256" cy="571636"/>
          </a:xfrm>
          <a:prstGeom prst="rightArrow">
            <a:avLst/>
          </a:prstGeom>
          <a:solidFill>
            <a:srgbClr val="FF99CC"/>
          </a:solidFill>
          <a:ln>
            <a:solidFill>
              <a:srgbClr val="F00E44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41498" y="3522115"/>
            <a:ext cx="2304256" cy="306731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41831">
            <a:off x="9944223" y="3936960"/>
            <a:ext cx="2257686" cy="30448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http://ic.pics.livejournal.com/lilu1402/71475024/55792/55792_90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4926" y="1953364"/>
            <a:ext cx="4762500" cy="469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9446842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441831">
            <a:off x="9727168" y="3682649"/>
            <a:ext cx="2257686" cy="30448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902033" y="3645818"/>
            <a:ext cx="2304256" cy="306731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886188" y="4294091"/>
            <a:ext cx="6876197" cy="2225636"/>
          </a:xfrm>
          <a:prstGeom prst="rect">
            <a:avLst/>
          </a:prstGeom>
          <a:noFill/>
        </p:spPr>
      </p:pic>
      <p:pic>
        <p:nvPicPr>
          <p:cNvPr id="12" name="Лолло Росса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262436">
            <a:off x="9704537" y="1916923"/>
            <a:ext cx="2052930" cy="2683024"/>
          </a:xfrm>
          <a:prstGeom prst="rect">
            <a:avLst/>
          </a:prstGeom>
          <a:noFill/>
          <a:effectLst>
            <a:softEdge rad="12700"/>
          </a:effectLst>
        </p:spPr>
      </p:pic>
      <p:pic>
        <p:nvPicPr>
          <p:cNvPr id="1030" name="Пекинская капуста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678525" flipH="1">
            <a:off x="6164751" y="1464816"/>
            <a:ext cx="1631800" cy="1469151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4" name="кинза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063284" y="1603909"/>
            <a:ext cx="1656655" cy="1426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базилик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471830">
            <a:off x="8418756" y="1425551"/>
            <a:ext cx="1203678" cy="2214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заголовок"/>
          <p:cNvSpPr/>
          <p:nvPr/>
        </p:nvSpPr>
        <p:spPr>
          <a:xfrm>
            <a:off x="1676182" y="116659"/>
            <a:ext cx="8838049" cy="749313"/>
          </a:xfrm>
          <a:prstGeom prst="rect">
            <a:avLst/>
          </a:prstGeom>
        </p:spPr>
        <p:txBody>
          <a:bodyPr wrap="square" lIns="117226" tIns="58613" rIns="117226" bIns="58613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100" b="1" dirty="0">
                <a:ln w="11430"/>
                <a:solidFill>
                  <a:srgbClr val="F00E44"/>
                </a:solidFill>
                <a:latin typeface="Comic Sans MS" pitchFamily="66" charset="0"/>
                <a:cs typeface="Arial" pitchFamily="34" charset="0"/>
              </a:rPr>
              <a:t>Собери в корзинку овощи</a:t>
            </a:r>
          </a:p>
        </p:txBody>
      </p:sp>
      <p:pic>
        <p:nvPicPr>
          <p:cNvPr id="3" name="Китайская капуста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1175364">
            <a:off x="4234881" y="1603149"/>
            <a:ext cx="1572315" cy="1527621"/>
          </a:xfrm>
          <a:prstGeom prst="rect">
            <a:avLst/>
          </a:prstGeom>
          <a:noFill/>
          <a:effectLst/>
        </p:spPr>
      </p:pic>
      <p:pic>
        <p:nvPicPr>
          <p:cNvPr id="13" name="латук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9541483" flipH="1">
            <a:off x="465680" y="2839198"/>
            <a:ext cx="1844001" cy="1228548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11" name="ошибка"/>
          <p:cNvSpPr txBox="1"/>
          <p:nvPr/>
        </p:nvSpPr>
        <p:spPr>
          <a:xfrm>
            <a:off x="902033" y="805644"/>
            <a:ext cx="2000365" cy="918590"/>
          </a:xfrm>
          <a:prstGeom prst="rect">
            <a:avLst/>
          </a:prstGeom>
          <a:noFill/>
        </p:spPr>
        <p:txBody>
          <a:bodyPr wrap="none" lIns="117226" tIns="58613" rIns="117226" bIns="58613" rtlCol="0">
            <a:spAutoFit/>
          </a:bodyPr>
          <a:lstStyle/>
          <a:p>
            <a:pPr algn="ctr"/>
            <a:r>
              <a:rPr lang="ru-RU" sz="2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Ошибка! </a:t>
            </a:r>
          </a:p>
          <a:p>
            <a:pPr algn="ctr"/>
            <a:r>
              <a:rPr lang="ru-RU" sz="2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Это фрукт.</a:t>
            </a:r>
          </a:p>
        </p:txBody>
      </p:sp>
      <p:sp>
        <p:nvSpPr>
          <p:cNvPr id="16" name="ошибка"/>
          <p:cNvSpPr txBox="1"/>
          <p:nvPr/>
        </p:nvSpPr>
        <p:spPr>
          <a:xfrm>
            <a:off x="9198274" y="842167"/>
            <a:ext cx="2000365" cy="918590"/>
          </a:xfrm>
          <a:prstGeom prst="rect">
            <a:avLst/>
          </a:prstGeom>
          <a:noFill/>
        </p:spPr>
        <p:txBody>
          <a:bodyPr wrap="none" lIns="117226" tIns="58613" rIns="117226" bIns="58613" rtlCol="0">
            <a:spAutoFit/>
          </a:bodyPr>
          <a:lstStyle/>
          <a:p>
            <a:pPr algn="ctr"/>
            <a:r>
              <a:rPr lang="ru-RU" sz="2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Ошибка! </a:t>
            </a:r>
          </a:p>
          <a:p>
            <a:pPr algn="ctr"/>
            <a:r>
              <a:rPr lang="ru-RU" sz="2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Это фрукт.</a:t>
            </a: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4294"/>
          <a:stretch/>
        </p:blipFill>
        <p:spPr bwMode="auto">
          <a:xfrm>
            <a:off x="2927267" y="4842303"/>
            <a:ext cx="6876197" cy="1677423"/>
          </a:xfrm>
          <a:prstGeom prst="rect">
            <a:avLst/>
          </a:prstGeom>
          <a:noFill/>
        </p:spPr>
      </p:pic>
      <p:sp>
        <p:nvSpPr>
          <p:cNvPr id="14" name="Стрелка вправо 13">
            <a:hlinkClick r:id="" action="ppaction://hlinkshowjump?jump=nextslide"/>
          </p:cNvPr>
          <p:cNvSpPr/>
          <p:nvPr/>
        </p:nvSpPr>
        <p:spPr>
          <a:xfrm>
            <a:off x="11198639" y="238919"/>
            <a:ext cx="719986" cy="504791"/>
          </a:xfrm>
          <a:prstGeom prst="rightArrow">
            <a:avLst/>
          </a:prstGeom>
          <a:solidFill>
            <a:srgbClr val="FF99CC"/>
          </a:solidFill>
          <a:ln w="25400">
            <a:solidFill>
              <a:srgbClr val="F00E44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17226" tIns="58613" rIns="117226" bIns="58613"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9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3.33333E-6 L 0.26024 0.1730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03" y="863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5.55112E-17 L -0.18333 0.18889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67" y="944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44444E-6 L 0.02986 0.30555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3" y="1527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1.11022E-16 L 0.06458 0.30611 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29" y="1530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6" grpId="0"/>
      <p:bldP spid="16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1158169" flipH="1">
            <a:off x="357182" y="-174877"/>
            <a:ext cx="2257686" cy="30448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flipH="1">
            <a:off x="10165737" y="898212"/>
            <a:ext cx="2304256" cy="30673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2" name="картофель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8974826">
            <a:off x="1430017" y="4475012"/>
            <a:ext cx="1226323" cy="1079806"/>
          </a:xfrm>
          <a:prstGeom prst="rect">
            <a:avLst/>
          </a:prstGeom>
          <a:noFill/>
          <a:effectLst>
            <a:softEdge rad="12700"/>
          </a:effectLst>
        </p:spPr>
      </p:pic>
      <p:sp>
        <p:nvSpPr>
          <p:cNvPr id="13" name="заголовок"/>
          <p:cNvSpPr/>
          <p:nvPr/>
        </p:nvSpPr>
        <p:spPr>
          <a:xfrm>
            <a:off x="1676182" y="145470"/>
            <a:ext cx="8838049" cy="749313"/>
          </a:xfrm>
          <a:prstGeom prst="rect">
            <a:avLst/>
          </a:prstGeom>
        </p:spPr>
        <p:txBody>
          <a:bodyPr wrap="square" lIns="117226" tIns="58613" rIns="117226" bIns="58613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100" b="1" dirty="0">
                <a:ln w="11430"/>
                <a:solidFill>
                  <a:srgbClr val="F00E44"/>
                </a:solidFill>
                <a:latin typeface="Comic Sans MS" pitchFamily="66" charset="0"/>
                <a:cs typeface="Arial" pitchFamily="34" charset="0"/>
              </a:rPr>
              <a:t>Собери в корзинку фрукты</a:t>
            </a:r>
          </a:p>
        </p:txBody>
      </p:sp>
      <p:pic>
        <p:nvPicPr>
          <p:cNvPr id="1026" name="топинамбур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324751">
            <a:off x="10007454" y="3919138"/>
            <a:ext cx="1127656" cy="1487770"/>
          </a:xfrm>
          <a:prstGeom prst="rect">
            <a:avLst/>
          </a:prstGeom>
          <a:noFill/>
          <a:effectLst>
            <a:softEdge rad="12700"/>
          </a:effectLst>
        </p:spPr>
      </p:pic>
      <p:sp>
        <p:nvSpPr>
          <p:cNvPr id="2" name="ошибка"/>
          <p:cNvSpPr txBox="1"/>
          <p:nvPr/>
        </p:nvSpPr>
        <p:spPr>
          <a:xfrm>
            <a:off x="1486025" y="5461121"/>
            <a:ext cx="2375917" cy="918590"/>
          </a:xfrm>
          <a:prstGeom prst="rect">
            <a:avLst/>
          </a:prstGeom>
          <a:noFill/>
        </p:spPr>
        <p:txBody>
          <a:bodyPr wrap="none" lIns="117226" tIns="58613" rIns="117226" bIns="58613" rtlCol="0">
            <a:spAutoFit/>
          </a:bodyPr>
          <a:lstStyle/>
          <a:p>
            <a:pPr algn="ctr"/>
            <a:r>
              <a:rPr lang="ru-RU" sz="2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Ошибка: это </a:t>
            </a:r>
          </a:p>
          <a:p>
            <a:pPr algn="ctr"/>
            <a:r>
              <a:rPr lang="ru-RU" sz="2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овощ!</a:t>
            </a:r>
          </a:p>
        </p:txBody>
      </p:sp>
      <p:sp>
        <p:nvSpPr>
          <p:cNvPr id="14" name="ошибка"/>
          <p:cNvSpPr txBox="1"/>
          <p:nvPr/>
        </p:nvSpPr>
        <p:spPr>
          <a:xfrm>
            <a:off x="9216540" y="5446485"/>
            <a:ext cx="2375917" cy="918590"/>
          </a:xfrm>
          <a:prstGeom prst="rect">
            <a:avLst/>
          </a:prstGeom>
          <a:noFill/>
        </p:spPr>
        <p:txBody>
          <a:bodyPr wrap="none" lIns="117226" tIns="58613" rIns="117226" bIns="58613" rtlCol="0">
            <a:spAutoFit/>
          </a:bodyPr>
          <a:lstStyle/>
          <a:p>
            <a:pPr algn="ctr"/>
            <a:r>
              <a:rPr lang="ru-RU" sz="2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Ошибка: это </a:t>
            </a:r>
          </a:p>
          <a:p>
            <a:pPr algn="ctr"/>
            <a:r>
              <a:rPr lang="ru-RU" sz="2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овощ!</a:t>
            </a:r>
          </a:p>
        </p:txBody>
      </p:sp>
      <p:sp>
        <p:nvSpPr>
          <p:cNvPr id="21" name="ошибка"/>
          <p:cNvSpPr txBox="1"/>
          <p:nvPr/>
        </p:nvSpPr>
        <p:spPr>
          <a:xfrm>
            <a:off x="5380421" y="2383587"/>
            <a:ext cx="2375917" cy="918590"/>
          </a:xfrm>
          <a:prstGeom prst="rect">
            <a:avLst/>
          </a:prstGeom>
          <a:noFill/>
        </p:spPr>
        <p:txBody>
          <a:bodyPr wrap="none" lIns="117226" tIns="58613" rIns="117226" bIns="58613" rtlCol="0">
            <a:spAutoFit/>
          </a:bodyPr>
          <a:lstStyle/>
          <a:p>
            <a:pPr algn="ctr"/>
            <a:r>
              <a:rPr lang="ru-RU" sz="2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Ошибка: это </a:t>
            </a:r>
          </a:p>
          <a:p>
            <a:pPr algn="ctr"/>
            <a:r>
              <a:rPr lang="ru-RU" sz="2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овощ!</a:t>
            </a: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886188" y="4294091"/>
            <a:ext cx="6876197" cy="2225636"/>
          </a:xfrm>
          <a:prstGeom prst="rect">
            <a:avLst/>
          </a:prstGeom>
          <a:noFill/>
        </p:spPr>
      </p:pic>
      <p:pic>
        <p:nvPicPr>
          <p:cNvPr id="19" name="морковь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0994708" flipH="1">
            <a:off x="2217295" y="1540882"/>
            <a:ext cx="1524764" cy="1923342"/>
          </a:xfrm>
          <a:prstGeom prst="rect">
            <a:avLst/>
          </a:prstGeom>
          <a:noFill/>
          <a:effectLst>
            <a:softEdge rad="12700"/>
          </a:effectLst>
        </p:spPr>
      </p:pic>
      <p:pic>
        <p:nvPicPr>
          <p:cNvPr id="16" name="батат"/>
          <p:cNvPicPr/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9732737">
            <a:off x="5759572" y="1417374"/>
            <a:ext cx="1445745" cy="806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"/>
          </a:effectLst>
        </p:spPr>
      </p:pic>
      <p:pic>
        <p:nvPicPr>
          <p:cNvPr id="20" name="репка"/>
          <p:cNvPicPr/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0971975">
            <a:off x="4019796" y="1458003"/>
            <a:ext cx="1325044" cy="1188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"/>
          </a:effectLst>
        </p:spPr>
      </p:pic>
      <p:pic>
        <p:nvPicPr>
          <p:cNvPr id="17" name="редис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827210">
            <a:off x="7506102" y="1353825"/>
            <a:ext cx="1858090" cy="1397350"/>
          </a:xfrm>
          <a:prstGeom prst="rect">
            <a:avLst/>
          </a:prstGeom>
          <a:noFill/>
          <a:effectLst>
            <a:softEdge rad="12700"/>
          </a:effectLst>
        </p:spPr>
      </p:pic>
      <p:pic>
        <p:nvPicPr>
          <p:cNvPr id="18" name="редька"/>
          <p:cNvPicPr>
            <a:picLocks noChangeAspect="1" noChangeArrowheads="1"/>
          </p:cNvPicPr>
          <p:nvPr/>
        </p:nvPicPr>
        <p:blipFill>
          <a:blip r:embed="rId15" cstate="email">
            <a:clrChange>
              <a:clrFrom>
                <a:srgbClr val="FFFDFA"/>
              </a:clrFrom>
              <a:clrTo>
                <a:srgbClr val="FFFD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754001" flipH="1">
            <a:off x="974190" y="3009267"/>
            <a:ext cx="1449682" cy="1258864"/>
          </a:xfrm>
          <a:prstGeom prst="rect">
            <a:avLst/>
          </a:prstGeom>
          <a:noFill/>
          <a:effectLst>
            <a:softEdge rad="12700"/>
          </a:effectLst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4294"/>
          <a:stretch/>
        </p:blipFill>
        <p:spPr bwMode="auto">
          <a:xfrm>
            <a:off x="2927267" y="4842303"/>
            <a:ext cx="6876197" cy="1677423"/>
          </a:xfrm>
          <a:prstGeom prst="rect">
            <a:avLst/>
          </a:prstGeom>
          <a:noFill/>
        </p:spPr>
      </p:pic>
      <p:sp>
        <p:nvSpPr>
          <p:cNvPr id="22" name="Стрелка вправо 21">
            <a:hlinkClick r:id="" action="ppaction://hlinkshowjump?jump=nextslide"/>
          </p:cNvPr>
          <p:cNvSpPr/>
          <p:nvPr/>
        </p:nvSpPr>
        <p:spPr>
          <a:xfrm>
            <a:off x="11198639" y="238919"/>
            <a:ext cx="719986" cy="504791"/>
          </a:xfrm>
          <a:prstGeom prst="rightArrow">
            <a:avLst/>
          </a:prstGeom>
          <a:solidFill>
            <a:srgbClr val="FF99CC"/>
          </a:solidFill>
          <a:ln w="25400">
            <a:solidFill>
              <a:srgbClr val="F00E44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17226" tIns="58613" rIns="117226" bIns="58613"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pic>
        <p:nvPicPr>
          <p:cNvPr id="15" name="дайкон"/>
          <p:cNvPicPr>
            <a:picLocks noChangeAspect="1" noChangeArrowheads="1"/>
          </p:cNvPicPr>
          <p:nvPr/>
        </p:nvPicPr>
        <p:blipFill>
          <a:blip r:embed="rId1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3824423">
            <a:off x="9574927" y="2560526"/>
            <a:ext cx="1181620" cy="1254918"/>
          </a:xfrm>
          <a:prstGeom prst="rect">
            <a:avLst/>
          </a:prstGeom>
          <a:noFill/>
          <a:effectLst>
            <a:softEdge rad="12700"/>
          </a:effectLst>
        </p:spPr>
      </p:pic>
    </p:spTree>
    <p:extLst>
      <p:ext uri="{BB962C8B-B14F-4D97-AF65-F5344CB8AC3E}">
        <p14:creationId xmlns:p14="http://schemas.microsoft.com/office/powerpoint/2010/main" val="2451569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72384E-6 L -0.12118 0.17374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59" y="868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decel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2.43131E-6 L -0.09757 0.32667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78" y="1632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3.75243E-6 L 0.21111 0.1335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56" y="666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278 0.0333 L 0.16893 0.27366 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99" y="1201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2.43131E-6 L 0.11597 0.33916 " pathEditMode="relative" rAng="0" ptsTypes="AA">
                                      <p:cBhvr>
                                        <p:cTn id="5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99" y="1695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14" grpId="0"/>
      <p:bldP spid="14" grpId="1"/>
      <p:bldP spid="21" grpId="0"/>
      <p:bldP spid="21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flipH="1">
            <a:off x="10165737" y="898212"/>
            <a:ext cx="2304256" cy="3067317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1158169" flipH="1">
            <a:off x="357182" y="-174877"/>
            <a:ext cx="2257686" cy="30448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2" name="картофель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8974826">
            <a:off x="1441498" y="4475012"/>
            <a:ext cx="1203361" cy="1079806"/>
          </a:xfrm>
          <a:prstGeom prst="rect">
            <a:avLst/>
          </a:prstGeom>
          <a:noFill/>
          <a:effectLst>
            <a:softEdge rad="12700"/>
          </a:effectLst>
        </p:spPr>
      </p:pic>
      <p:sp>
        <p:nvSpPr>
          <p:cNvPr id="13" name="заголовок"/>
          <p:cNvSpPr/>
          <p:nvPr/>
        </p:nvSpPr>
        <p:spPr>
          <a:xfrm>
            <a:off x="1676182" y="145469"/>
            <a:ext cx="8838049" cy="1380255"/>
          </a:xfrm>
          <a:prstGeom prst="rect">
            <a:avLst/>
          </a:prstGeom>
        </p:spPr>
        <p:txBody>
          <a:bodyPr wrap="square" lIns="117226" tIns="58613" rIns="117226" bIns="58613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100" b="1" dirty="0">
                <a:ln w="11430"/>
                <a:solidFill>
                  <a:srgbClr val="F00E44"/>
                </a:solidFill>
                <a:latin typeface="Comic Sans MS" pitchFamily="66" charset="0"/>
                <a:cs typeface="Arial" pitchFamily="34" charset="0"/>
              </a:rPr>
              <a:t>Собери в корзинку ягоды</a:t>
            </a:r>
          </a:p>
          <a:p>
            <a:pPr algn="ctr"/>
            <a:endParaRPr lang="ru-RU" sz="4100" b="1" dirty="0">
              <a:ln w="11430"/>
              <a:solidFill>
                <a:srgbClr val="009900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1026" name="топинамбур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5185073">
            <a:off x="10057787" y="3817624"/>
            <a:ext cx="1322436" cy="1366365"/>
          </a:xfrm>
          <a:prstGeom prst="rect">
            <a:avLst/>
          </a:prstGeom>
          <a:noFill/>
          <a:effectLst>
            <a:softEdge rad="12700"/>
          </a:effectLst>
        </p:spPr>
      </p:pic>
      <p:sp>
        <p:nvSpPr>
          <p:cNvPr id="2" name="ошибка"/>
          <p:cNvSpPr txBox="1"/>
          <p:nvPr/>
        </p:nvSpPr>
        <p:spPr>
          <a:xfrm>
            <a:off x="666978" y="5446485"/>
            <a:ext cx="2375917" cy="918590"/>
          </a:xfrm>
          <a:prstGeom prst="rect">
            <a:avLst/>
          </a:prstGeom>
          <a:noFill/>
        </p:spPr>
        <p:txBody>
          <a:bodyPr wrap="none" lIns="117226" tIns="58613" rIns="117226" bIns="58613" rtlCol="0">
            <a:spAutoFit/>
          </a:bodyPr>
          <a:lstStyle/>
          <a:p>
            <a:pPr algn="ctr"/>
            <a:r>
              <a:rPr lang="ru-RU" sz="2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Ошибка: это </a:t>
            </a:r>
          </a:p>
          <a:p>
            <a:pPr algn="ctr"/>
            <a:r>
              <a:rPr lang="ru-RU" sz="2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фрукт!</a:t>
            </a:r>
          </a:p>
        </p:txBody>
      </p:sp>
      <p:sp>
        <p:nvSpPr>
          <p:cNvPr id="14" name="ошибка"/>
          <p:cNvSpPr txBox="1"/>
          <p:nvPr/>
        </p:nvSpPr>
        <p:spPr>
          <a:xfrm>
            <a:off x="9216540" y="5446485"/>
            <a:ext cx="2375917" cy="918590"/>
          </a:xfrm>
          <a:prstGeom prst="rect">
            <a:avLst/>
          </a:prstGeom>
          <a:noFill/>
        </p:spPr>
        <p:txBody>
          <a:bodyPr wrap="none" lIns="117226" tIns="58613" rIns="117226" bIns="58613" rtlCol="0">
            <a:spAutoFit/>
          </a:bodyPr>
          <a:lstStyle/>
          <a:p>
            <a:pPr algn="ctr"/>
            <a:r>
              <a:rPr lang="ru-RU" sz="2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Ошибка: это </a:t>
            </a:r>
          </a:p>
          <a:p>
            <a:pPr algn="ctr"/>
            <a:r>
              <a:rPr lang="ru-RU" sz="2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фрукт!</a:t>
            </a:r>
          </a:p>
        </p:txBody>
      </p:sp>
      <p:sp>
        <p:nvSpPr>
          <p:cNvPr id="21" name="ошибка"/>
          <p:cNvSpPr txBox="1"/>
          <p:nvPr/>
        </p:nvSpPr>
        <p:spPr>
          <a:xfrm>
            <a:off x="5380421" y="2383587"/>
            <a:ext cx="2375917" cy="918590"/>
          </a:xfrm>
          <a:prstGeom prst="rect">
            <a:avLst/>
          </a:prstGeom>
          <a:noFill/>
        </p:spPr>
        <p:txBody>
          <a:bodyPr wrap="none" lIns="117226" tIns="58613" rIns="117226" bIns="58613" rtlCol="0">
            <a:spAutoFit/>
          </a:bodyPr>
          <a:lstStyle/>
          <a:p>
            <a:pPr algn="ctr"/>
            <a:r>
              <a:rPr lang="ru-RU" sz="2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Ошибка: это </a:t>
            </a:r>
          </a:p>
          <a:p>
            <a:pPr algn="ctr"/>
            <a:r>
              <a:rPr lang="ru-RU" sz="2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фрукт!</a:t>
            </a: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886188" y="4294091"/>
            <a:ext cx="6876197" cy="2225636"/>
          </a:xfrm>
          <a:prstGeom prst="rect">
            <a:avLst/>
          </a:prstGeom>
          <a:noFill/>
        </p:spPr>
      </p:pic>
      <p:pic>
        <p:nvPicPr>
          <p:cNvPr id="19" name="морковь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0994708" flipH="1">
            <a:off x="2217295" y="1621622"/>
            <a:ext cx="1524764" cy="1761861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16" name="батат"/>
          <p:cNvPicPr/>
          <p:nvPr/>
        </p:nvPicPr>
        <p:blipFill>
          <a:blip r:embed="rId11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1255784">
            <a:off x="5619026" y="1135847"/>
            <a:ext cx="2005882" cy="1244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"/>
          </a:effectLst>
        </p:spPr>
      </p:pic>
      <p:pic>
        <p:nvPicPr>
          <p:cNvPr id="20" name="репка"/>
          <p:cNvPicPr/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7881235">
            <a:off x="3666890" y="1070135"/>
            <a:ext cx="1889308" cy="1868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17" name="редис"/>
          <p:cNvPicPr>
            <a:picLocks noChangeAspect="1" noChangeArrowheads="1"/>
          </p:cNvPicPr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827210">
            <a:off x="7641937" y="1353825"/>
            <a:ext cx="1586421" cy="1397350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18" name="редька"/>
          <p:cNvPicPr>
            <a:picLocks noChangeAspect="1" noChangeArrowheads="1"/>
          </p:cNvPicPr>
          <p:nvPr/>
        </p:nvPicPr>
        <p:blipFill>
          <a:blip r:embed="rId1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9982129" flipH="1">
            <a:off x="855378" y="2689703"/>
            <a:ext cx="1497378" cy="1534710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4294"/>
          <a:stretch/>
        </p:blipFill>
        <p:spPr bwMode="auto">
          <a:xfrm>
            <a:off x="2927267" y="4842303"/>
            <a:ext cx="6876197" cy="1677423"/>
          </a:xfrm>
          <a:prstGeom prst="rect">
            <a:avLst/>
          </a:prstGeom>
          <a:noFill/>
        </p:spPr>
      </p:pic>
      <p:sp>
        <p:nvSpPr>
          <p:cNvPr id="22" name="Стрелка вправо 21">
            <a:hlinkClick r:id="" action="ppaction://hlinkshowjump?jump=nextslide"/>
          </p:cNvPr>
          <p:cNvSpPr/>
          <p:nvPr/>
        </p:nvSpPr>
        <p:spPr>
          <a:xfrm>
            <a:off x="11198639" y="238919"/>
            <a:ext cx="719986" cy="504791"/>
          </a:xfrm>
          <a:prstGeom prst="rightArrow">
            <a:avLst/>
          </a:prstGeom>
          <a:solidFill>
            <a:srgbClr val="FF99CC"/>
          </a:solidFill>
          <a:ln w="25400">
            <a:solidFill>
              <a:srgbClr val="F00E44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17226" tIns="58613" rIns="117226" bIns="58613"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pic>
        <p:nvPicPr>
          <p:cNvPr id="15" name="дайкон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630726">
            <a:off x="9703578" y="2231820"/>
            <a:ext cx="1024411" cy="1493980"/>
          </a:xfrm>
          <a:prstGeom prst="rect">
            <a:avLst/>
          </a:prstGeom>
          <a:noFill/>
          <a:effectLst>
            <a:softEdge rad="12700"/>
          </a:effectLst>
        </p:spPr>
      </p:pic>
    </p:spTree>
    <p:extLst>
      <p:ext uri="{BB962C8B-B14F-4D97-AF65-F5344CB8AC3E}">
        <p14:creationId xmlns:p14="http://schemas.microsoft.com/office/powerpoint/2010/main" val="1717116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3.33333E-6 L -0.12118 0.17389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59" y="869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decel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33333E-6 L -0.09757 0.32694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78" y="1633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11111E-6 L 0.21111 0.13361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56" y="666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278 0.03334 L 0.16893 0.27389 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99" y="1202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44444E-6 L 0.11389 0.32139 " pathEditMode="relative" rAng="0" ptsTypes="AA">
                                      <p:cBhvr>
                                        <p:cTn id="5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94" y="1605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14" grpId="0"/>
      <p:bldP spid="14" grpId="1"/>
      <p:bldP spid="21" grpId="0"/>
      <p:bldP spid="21" grpId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1258</TotalTime>
  <Words>615</Words>
  <Application>Microsoft Office PowerPoint</Application>
  <PresentationFormat>Произвольный</PresentationFormat>
  <Paragraphs>167</Paragraphs>
  <Slides>21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Calibri</vt:lpstr>
      <vt:lpstr>Comic Sans MS</vt:lpstr>
      <vt:lpstr>Times New Roman</vt:lpstr>
      <vt:lpstr>Тема Office</vt:lpstr>
      <vt:lpstr>Презентация к уроку окружающего мира,  1 класс УМК «Школа России»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Никифорова Наталья</dc:creator>
  <cp:lastModifiedBy>useracc01</cp:lastModifiedBy>
  <cp:revision>174</cp:revision>
  <dcterms:created xsi:type="dcterms:W3CDTF">2016-11-11T12:35:51Z</dcterms:created>
  <dcterms:modified xsi:type="dcterms:W3CDTF">2025-05-12T11:40:32Z</dcterms:modified>
</cp:coreProperties>
</file>