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65" r:id="rId3"/>
    <p:sldId id="257" r:id="rId4"/>
    <p:sldId id="258" r:id="rId5"/>
    <p:sldId id="259" r:id="rId6"/>
    <p:sldId id="260" r:id="rId7"/>
    <p:sldId id="270" r:id="rId8"/>
    <p:sldId id="271" r:id="rId9"/>
    <p:sldId id="272" r:id="rId10"/>
    <p:sldId id="288" r:id="rId11"/>
    <p:sldId id="289" r:id="rId12"/>
    <p:sldId id="291" r:id="rId13"/>
    <p:sldId id="290" r:id="rId14"/>
    <p:sldId id="292" r:id="rId15"/>
    <p:sldId id="306" r:id="rId16"/>
    <p:sldId id="307" r:id="rId17"/>
    <p:sldId id="261" r:id="rId18"/>
    <p:sldId id="303" r:id="rId19"/>
    <p:sldId id="299" r:id="rId20"/>
    <p:sldId id="302" r:id="rId21"/>
    <p:sldId id="301" r:id="rId22"/>
    <p:sldId id="300" r:id="rId23"/>
    <p:sldId id="294" r:id="rId24"/>
    <p:sldId id="304" r:id="rId25"/>
    <p:sldId id="286" r:id="rId26"/>
    <p:sldId id="287" r:id="rId27"/>
    <p:sldId id="284" r:id="rId28"/>
    <p:sldId id="269" r:id="rId29"/>
    <p:sldId id="285" r:id="rId30"/>
    <p:sldId id="281" r:id="rId31"/>
    <p:sldId id="263" r:id="rId32"/>
    <p:sldId id="264" r:id="rId33"/>
    <p:sldId id="280" r:id="rId34"/>
    <p:sldId id="308" r:id="rId35"/>
    <p:sldId id="310" r:id="rId36"/>
    <p:sldId id="315" r:id="rId37"/>
    <p:sldId id="316" r:id="rId38"/>
    <p:sldId id="317" r:id="rId39"/>
    <p:sldId id="275" r:id="rId40"/>
    <p:sldId id="276" r:id="rId41"/>
    <p:sldId id="278" r:id="rId42"/>
  </p:sldIdLst>
  <p:sldSz cx="12192000" cy="6858000"/>
  <p:notesSz cx="6858000" cy="9144000"/>
  <p:custDataLst>
    <p:tags r:id="rId4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91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slide" Target="slides/slide28.xml" /><Relationship Id="rId31" Type="http://schemas.openxmlformats.org/officeDocument/2006/relationships/slide" Target="slides/slide29.xml" /><Relationship Id="rId32" Type="http://schemas.openxmlformats.org/officeDocument/2006/relationships/slide" Target="slides/slide30.xml" /><Relationship Id="rId33" Type="http://schemas.openxmlformats.org/officeDocument/2006/relationships/slide" Target="slides/slide31.xml" /><Relationship Id="rId34" Type="http://schemas.openxmlformats.org/officeDocument/2006/relationships/slide" Target="slides/slide32.xml" /><Relationship Id="rId35" Type="http://schemas.openxmlformats.org/officeDocument/2006/relationships/slide" Target="slides/slide33.xml" /><Relationship Id="rId36" Type="http://schemas.openxmlformats.org/officeDocument/2006/relationships/slide" Target="slides/slide34.xml" /><Relationship Id="rId37" Type="http://schemas.openxmlformats.org/officeDocument/2006/relationships/slide" Target="slides/slide35.xml" /><Relationship Id="rId38" Type="http://schemas.openxmlformats.org/officeDocument/2006/relationships/slide" Target="slides/slide36.xml" /><Relationship Id="rId39" Type="http://schemas.openxmlformats.org/officeDocument/2006/relationships/slide" Target="slides/slide37.xml" /><Relationship Id="rId4" Type="http://schemas.openxmlformats.org/officeDocument/2006/relationships/slide" Target="slides/slide2.xml" /><Relationship Id="rId40" Type="http://schemas.openxmlformats.org/officeDocument/2006/relationships/slide" Target="slides/slide38.xml" /><Relationship Id="rId41" Type="http://schemas.openxmlformats.org/officeDocument/2006/relationships/slide" Target="slides/slide39.xml" /><Relationship Id="rId42" Type="http://schemas.openxmlformats.org/officeDocument/2006/relationships/slide" Target="slides/slide40.xml" /><Relationship Id="rId43" Type="http://schemas.openxmlformats.org/officeDocument/2006/relationships/tags" Target="tags/tag1.xml" /><Relationship Id="rId44" Type="http://schemas.openxmlformats.org/officeDocument/2006/relationships/presProps" Target="presProps.xml" /><Relationship Id="rId45" Type="http://schemas.openxmlformats.org/officeDocument/2006/relationships/viewProps" Target="viewProps.xml" /><Relationship Id="rId46" Type="http://schemas.openxmlformats.org/officeDocument/2006/relationships/theme" Target="theme/theme1.xml" /><Relationship Id="rId47" Type="http://schemas.openxmlformats.org/officeDocument/2006/relationships/tableStyles" Target="tableStyles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1215A-EF58-4C3B-9252-9F237C82B3F5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08D73-6965-4664-9583-5CCB77C97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795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1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1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1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1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0.xml" /><Relationship Id="rId2" Type="http://schemas.openxmlformats.org/officeDocument/2006/relationships/notesMaster" Target="../notesMasters/notesMaster1.xml" /></Relationships>
</file>

<file path=ppt/notesSlides/_rels/notesSlide2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1.xml" /><Relationship Id="rId2" Type="http://schemas.openxmlformats.org/officeDocument/2006/relationships/notesMaster" Target="../notesMasters/notesMaster1.xml" /></Relationships>
</file>

<file path=ppt/notesSlides/_rels/notesSlide2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2.xml" /><Relationship Id="rId2" Type="http://schemas.openxmlformats.org/officeDocument/2006/relationships/notesMaster" Target="../notesMasters/notesMaster1.xml" /></Relationships>
</file>

<file path=ppt/notesSlides/_rels/notesSlide2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3.xml" /><Relationship Id="rId2" Type="http://schemas.openxmlformats.org/officeDocument/2006/relationships/notesMaster" Target="../notesMasters/notesMaster1.xml" /></Relationships>
</file>

<file path=ppt/notesSlides/_rels/notesSlide2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4.xml" /><Relationship Id="rId2" Type="http://schemas.openxmlformats.org/officeDocument/2006/relationships/notesMaster" Target="../notesMasters/notesMaster1.xml" /></Relationships>
</file>

<file path=ppt/notesSlides/_rels/notesSlide2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5.xml" /><Relationship Id="rId2" Type="http://schemas.openxmlformats.org/officeDocument/2006/relationships/notesMaster" Target="../notesMasters/notesMaster1.xml" /></Relationships>
</file>

<file path=ppt/notesSlides/_rels/notesSlide2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6.xml" /><Relationship Id="rId2" Type="http://schemas.openxmlformats.org/officeDocument/2006/relationships/notesMaster" Target="../notesMasters/notesMaster1.xml" /></Relationships>
</file>

<file path=ppt/notesSlides/_rels/notesSlide2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7.xml" /><Relationship Id="rId2" Type="http://schemas.openxmlformats.org/officeDocument/2006/relationships/notesMaster" Target="../notesMasters/notesMaster1.xml" /></Relationships>
</file>

<file path=ppt/notesSlides/_rels/notesSlide2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8.xml" /><Relationship Id="rId2" Type="http://schemas.openxmlformats.org/officeDocument/2006/relationships/notesMaster" Target="../notesMasters/notesMaster1.xml" /></Relationships>
</file>

<file path=ppt/notesSlides/_rels/notesSlide2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9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3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0.xml" /><Relationship Id="rId2" Type="http://schemas.openxmlformats.org/officeDocument/2006/relationships/notesMaster" Target="../notesMasters/notesMaster1.xml" /></Relationships>
</file>

<file path=ppt/notesSlides/_rels/notesSlide3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1.xml" /><Relationship Id="rId2" Type="http://schemas.openxmlformats.org/officeDocument/2006/relationships/notesMaster" Target="../notesMasters/notesMaster1.xml" /></Relationships>
</file>

<file path=ppt/notesSlides/_rels/notesSlide3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2.xml" /><Relationship Id="rId2" Type="http://schemas.openxmlformats.org/officeDocument/2006/relationships/notesMaster" Target="../notesMasters/notesMaster1.xml" /></Relationships>
</file>

<file path=ppt/notesSlides/_rels/notesSlide3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3.xml" /><Relationship Id="rId2" Type="http://schemas.openxmlformats.org/officeDocument/2006/relationships/notesMaster" Target="../notesMasters/notesMaster1.xml" /></Relationships>
</file>

<file path=ppt/notesSlides/_rels/notesSlide3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4.xml" /><Relationship Id="rId2" Type="http://schemas.openxmlformats.org/officeDocument/2006/relationships/notesMaster" Target="../notesMasters/notesMaster1.xml" /></Relationships>
</file>

<file path=ppt/notesSlides/_rels/notesSlide3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5.xml" /><Relationship Id="rId2" Type="http://schemas.openxmlformats.org/officeDocument/2006/relationships/notesMaster" Target="../notesMasters/notesMaster1.xml" /></Relationships>
</file>

<file path=ppt/notesSlides/_rels/notesSlide3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6.xml" /><Relationship Id="rId2" Type="http://schemas.openxmlformats.org/officeDocument/2006/relationships/notesMaster" Target="../notesMasters/notesMaster1.xml" /></Relationships>
</file>

<file path=ppt/notesSlides/_rels/notesSlide3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7.xml" /><Relationship Id="rId2" Type="http://schemas.openxmlformats.org/officeDocument/2006/relationships/notesMaster" Target="../notesMasters/notesMaster1.xml" /></Relationships>
</file>

<file path=ppt/notesSlides/_rels/notesSlide3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8.xml" /><Relationship Id="rId2" Type="http://schemas.openxmlformats.org/officeDocument/2006/relationships/notesMaster" Target="../notesMasters/notesMaster1.xml" /></Relationships>
</file>

<file path=ppt/notesSlides/_rels/notesSlide3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9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4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0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897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99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564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73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3609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1364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935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7247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7257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2411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349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02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3380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6232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4960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0881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1351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8936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882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6872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9717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7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979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755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4274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6368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2449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2363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9791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7579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1077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95030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93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736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150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681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400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941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39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8D73-6965-4664-9583-5CCB77C977E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244588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F35A1-E02F-4AA0-AD22-0EF856EE2280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DFC7-AC08-419F-B5A2-881B840C13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9911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F35A1-E02F-4AA0-AD22-0EF856EE2280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EDFC7-AC08-419F-B5A2-881B840C13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19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eg" /><Relationship Id="rId4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1.jpeg" /><Relationship Id="rId4" Type="http://schemas.openxmlformats.org/officeDocument/2006/relationships/image" Target="../media/image14.jpeg" /><Relationship Id="rId5" Type="http://schemas.openxmlformats.org/officeDocument/2006/relationships/image" Target="../media/image1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1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1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3.xml" /><Relationship Id="rId3" Type="http://schemas.openxmlformats.org/officeDocument/2006/relationships/image" Target="../media/image1.jpeg" /><Relationship Id="rId4" Type="http://schemas.openxmlformats.org/officeDocument/2006/relationships/image" Target="../media/image20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4.xml" /><Relationship Id="rId3" Type="http://schemas.openxmlformats.org/officeDocument/2006/relationships/image" Target="../media/image1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5.xml" /><Relationship Id="rId3" Type="http://schemas.openxmlformats.org/officeDocument/2006/relationships/image" Target="../media/image1.jpeg" /><Relationship Id="rId4" Type="http://schemas.openxmlformats.org/officeDocument/2006/relationships/image" Target="../media/image23.jpeg" /><Relationship Id="rId5" Type="http://schemas.openxmlformats.org/officeDocument/2006/relationships/image" Target="../media/image24.jpeg" /><Relationship Id="rId6" Type="http://schemas.openxmlformats.org/officeDocument/2006/relationships/image" Target="../media/image25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6.xml" /><Relationship Id="rId3" Type="http://schemas.openxmlformats.org/officeDocument/2006/relationships/image" Target="../media/image1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Relationship Id="rId6" Type="http://schemas.openxmlformats.org/officeDocument/2006/relationships/image" Target="../media/image28.jpeg" /><Relationship Id="rId7" Type="http://schemas.openxmlformats.org/officeDocument/2006/relationships/image" Target="../media/image29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7.xml" /><Relationship Id="rId3" Type="http://schemas.openxmlformats.org/officeDocument/2006/relationships/image" Target="../media/image1.jpeg" /><Relationship Id="rId4" Type="http://schemas.openxmlformats.org/officeDocument/2006/relationships/image" Target="../media/image30.jpeg" /><Relationship Id="rId5" Type="http://schemas.openxmlformats.org/officeDocument/2006/relationships/image" Target="../media/image31.jpeg" /><Relationship Id="rId6" Type="http://schemas.openxmlformats.org/officeDocument/2006/relationships/image" Target="../media/image3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8.xml" /><Relationship Id="rId3" Type="http://schemas.openxmlformats.org/officeDocument/2006/relationships/image" Target="../media/image1.jpeg" /><Relationship Id="rId4" Type="http://schemas.openxmlformats.org/officeDocument/2006/relationships/image" Target="../media/image33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9.xml" /><Relationship Id="rId3" Type="http://schemas.openxmlformats.org/officeDocument/2006/relationships/image" Target="../media/image1.jpeg" /><Relationship Id="rId4" Type="http://schemas.openxmlformats.org/officeDocument/2006/relationships/image" Target="../media/image34.jpeg" /><Relationship Id="rId5" Type="http://schemas.openxmlformats.org/officeDocument/2006/relationships/image" Target="../media/image3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1.jpeg" /><Relationship Id="rId4" Type="http://schemas.openxmlformats.org/officeDocument/2006/relationships/image" Target="../media/image3.jpeg" /><Relationship Id="rId5" Type="http://schemas.openxmlformats.org/officeDocument/2006/relationships/image" Target="../media/image4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0.xml" /><Relationship Id="rId3" Type="http://schemas.openxmlformats.org/officeDocument/2006/relationships/image" Target="../media/image1.jpeg" /><Relationship Id="rId4" Type="http://schemas.openxmlformats.org/officeDocument/2006/relationships/image" Target="../media/image36.jpeg" /><Relationship Id="rId5" Type="http://schemas.openxmlformats.org/officeDocument/2006/relationships/image" Target="../media/image37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1.xml" /><Relationship Id="rId3" Type="http://schemas.openxmlformats.org/officeDocument/2006/relationships/image" Target="../media/image1.jpeg" /><Relationship Id="rId4" Type="http://schemas.openxmlformats.org/officeDocument/2006/relationships/image" Target="../media/image38.jpeg" /><Relationship Id="rId5" Type="http://schemas.openxmlformats.org/officeDocument/2006/relationships/image" Target="../media/image39.jpeg" /><Relationship Id="rId6" Type="http://schemas.openxmlformats.org/officeDocument/2006/relationships/image" Target="../media/image40.jpeg" /><Relationship Id="rId7" Type="http://schemas.openxmlformats.org/officeDocument/2006/relationships/image" Target="../media/image41.jpeg" /><Relationship Id="rId8" Type="http://schemas.openxmlformats.org/officeDocument/2006/relationships/image" Target="../media/image42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2.xml" /><Relationship Id="rId3" Type="http://schemas.openxmlformats.org/officeDocument/2006/relationships/image" Target="../media/image1.jpeg" /><Relationship Id="rId4" Type="http://schemas.openxmlformats.org/officeDocument/2006/relationships/image" Target="../media/image43.jpeg" /><Relationship Id="rId5" Type="http://schemas.openxmlformats.org/officeDocument/2006/relationships/image" Target="../media/image44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3.xml" /><Relationship Id="rId3" Type="http://schemas.openxmlformats.org/officeDocument/2006/relationships/image" Target="../media/image1.jpeg" /><Relationship Id="rId4" Type="http://schemas.openxmlformats.org/officeDocument/2006/relationships/image" Target="../media/image45.jpeg" /><Relationship Id="rId5" Type="http://schemas.openxmlformats.org/officeDocument/2006/relationships/image" Target="../media/image46.jpeg" /><Relationship Id="rId6" Type="http://schemas.openxmlformats.org/officeDocument/2006/relationships/image" Target="../media/image47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4.xml" /><Relationship Id="rId3" Type="http://schemas.openxmlformats.org/officeDocument/2006/relationships/image" Target="../media/image1.jpeg" /><Relationship Id="rId4" Type="http://schemas.openxmlformats.org/officeDocument/2006/relationships/image" Target="../media/image48.jpeg" /><Relationship Id="rId5" Type="http://schemas.openxmlformats.org/officeDocument/2006/relationships/image" Target="../media/image49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5.xml" /><Relationship Id="rId3" Type="http://schemas.openxmlformats.org/officeDocument/2006/relationships/image" Target="../media/image1.jpeg" /><Relationship Id="rId4" Type="http://schemas.openxmlformats.org/officeDocument/2006/relationships/image" Target="../media/image50.jpeg" /><Relationship Id="rId5" Type="http://schemas.openxmlformats.org/officeDocument/2006/relationships/image" Target="../media/image51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6.xml" /><Relationship Id="rId3" Type="http://schemas.openxmlformats.org/officeDocument/2006/relationships/image" Target="../media/image1.jpeg" /><Relationship Id="rId4" Type="http://schemas.openxmlformats.org/officeDocument/2006/relationships/image" Target="../media/image52.jpeg" /><Relationship Id="rId5" Type="http://schemas.openxmlformats.org/officeDocument/2006/relationships/image" Target="../media/image53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7.xml" /><Relationship Id="rId3" Type="http://schemas.openxmlformats.org/officeDocument/2006/relationships/image" Target="../media/image1.jpeg" /><Relationship Id="rId4" Type="http://schemas.openxmlformats.org/officeDocument/2006/relationships/image" Target="../media/image54.jpeg" /><Relationship Id="rId5" Type="http://schemas.openxmlformats.org/officeDocument/2006/relationships/image" Target="../media/image55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8.xml" /><Relationship Id="rId3" Type="http://schemas.openxmlformats.org/officeDocument/2006/relationships/image" Target="../media/image1.jpeg" /><Relationship Id="rId4" Type="http://schemas.openxmlformats.org/officeDocument/2006/relationships/image" Target="../media/image56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9.xml" /><Relationship Id="rId3" Type="http://schemas.openxmlformats.org/officeDocument/2006/relationships/image" Target="../media/image1.jpeg" /><Relationship Id="rId4" Type="http://schemas.openxmlformats.org/officeDocument/2006/relationships/image" Target="../media/image57.jpeg" /><Relationship Id="rId5" Type="http://schemas.openxmlformats.org/officeDocument/2006/relationships/image" Target="../media/image58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1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0.xml" /><Relationship Id="rId3" Type="http://schemas.openxmlformats.org/officeDocument/2006/relationships/image" Target="../media/image1.jpeg" /><Relationship Id="rId4" Type="http://schemas.openxmlformats.org/officeDocument/2006/relationships/image" Target="../media/image59.jpeg" /><Relationship Id="rId5" Type="http://schemas.openxmlformats.org/officeDocument/2006/relationships/image" Target="../media/image60.jpeg" /><Relationship Id="rId6" Type="http://schemas.openxmlformats.org/officeDocument/2006/relationships/image" Target="../media/image61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1.xml" /><Relationship Id="rId3" Type="http://schemas.openxmlformats.org/officeDocument/2006/relationships/image" Target="../media/image1.jpeg" /><Relationship Id="rId4" Type="http://schemas.openxmlformats.org/officeDocument/2006/relationships/image" Target="../media/image62.jpeg" /><Relationship Id="rId5" Type="http://schemas.openxmlformats.org/officeDocument/2006/relationships/image" Target="../media/image63.jpeg" /><Relationship Id="rId6" Type="http://schemas.openxmlformats.org/officeDocument/2006/relationships/image" Target="../media/image64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2.xml" /><Relationship Id="rId3" Type="http://schemas.openxmlformats.org/officeDocument/2006/relationships/image" Target="../media/image1.jpeg" /><Relationship Id="rId4" Type="http://schemas.openxmlformats.org/officeDocument/2006/relationships/image" Target="../media/image65.jpeg" /><Relationship Id="rId5" Type="http://schemas.openxmlformats.org/officeDocument/2006/relationships/image" Target="../media/image66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3.xml" /><Relationship Id="rId3" Type="http://schemas.openxmlformats.org/officeDocument/2006/relationships/image" Target="../media/image1.jpeg" /><Relationship Id="rId4" Type="http://schemas.openxmlformats.org/officeDocument/2006/relationships/image" Target="../media/image67.jpeg" /><Relationship Id="rId5" Type="http://schemas.openxmlformats.org/officeDocument/2006/relationships/image" Target="../media/image68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4.xml" /><Relationship Id="rId3" Type="http://schemas.openxmlformats.org/officeDocument/2006/relationships/image" Target="../media/image1.jpeg" /><Relationship Id="rId4" Type="http://schemas.openxmlformats.org/officeDocument/2006/relationships/image" Target="../media/image69.jpeg" /><Relationship Id="rId5" Type="http://schemas.openxmlformats.org/officeDocument/2006/relationships/image" Target="../media/image70.jpeg" /><Relationship Id="rId6" Type="http://schemas.openxmlformats.org/officeDocument/2006/relationships/image" Target="../media/image71.jpeg" /><Relationship Id="rId7" Type="http://schemas.openxmlformats.org/officeDocument/2006/relationships/image" Target="../media/image72.jpe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5.xml" /><Relationship Id="rId3" Type="http://schemas.openxmlformats.org/officeDocument/2006/relationships/image" Target="../media/image1.jpeg" /><Relationship Id="rId4" Type="http://schemas.openxmlformats.org/officeDocument/2006/relationships/image" Target="../media/image73.jpeg" /><Relationship Id="rId5" Type="http://schemas.openxmlformats.org/officeDocument/2006/relationships/image" Target="../media/image74.jpeg" /><Relationship Id="rId6" Type="http://schemas.openxmlformats.org/officeDocument/2006/relationships/image" Target="../media/image75.jpe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6.xml" /><Relationship Id="rId3" Type="http://schemas.openxmlformats.org/officeDocument/2006/relationships/image" Target="../media/image1.jpeg" /><Relationship Id="rId4" Type="http://schemas.openxmlformats.org/officeDocument/2006/relationships/image" Target="../media/image76.jpeg" /><Relationship Id="rId5" Type="http://schemas.openxmlformats.org/officeDocument/2006/relationships/image" Target="../media/image77.jpeg" /><Relationship Id="rId6" Type="http://schemas.openxmlformats.org/officeDocument/2006/relationships/image" Target="../media/image78.jpe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7.xml" /><Relationship Id="rId3" Type="http://schemas.openxmlformats.org/officeDocument/2006/relationships/image" Target="../media/image1.jpeg" /><Relationship Id="rId4" Type="http://schemas.openxmlformats.org/officeDocument/2006/relationships/image" Target="../media/image79.jpeg" /><Relationship Id="rId5" Type="http://schemas.openxmlformats.org/officeDocument/2006/relationships/image" Target="../media/image80.jpe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8.xml" /><Relationship Id="rId3" Type="http://schemas.openxmlformats.org/officeDocument/2006/relationships/image" Target="../media/image1.jpeg" /><Relationship Id="rId4" Type="http://schemas.openxmlformats.org/officeDocument/2006/relationships/image" Target="../media/image81.jpeg" /><Relationship Id="rId5" Type="http://schemas.openxmlformats.org/officeDocument/2006/relationships/image" Target="../media/image82.jpeg" /><Relationship Id="rId6" Type="http://schemas.openxmlformats.org/officeDocument/2006/relationships/image" Target="../media/image83.jpeg" /><Relationship Id="rId7" Type="http://schemas.openxmlformats.org/officeDocument/2006/relationships/image" Target="../media/image84.jpeg" /><Relationship Id="rId8" Type="http://schemas.openxmlformats.org/officeDocument/2006/relationships/image" Target="../media/image85.jpeg" /><Relationship Id="rId9" Type="http://schemas.openxmlformats.org/officeDocument/2006/relationships/image" Target="../media/image86.jpe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9.xml" /><Relationship Id="rId3" Type="http://schemas.openxmlformats.org/officeDocument/2006/relationships/image" Target="../media/image1.jpeg" /><Relationship Id="rId4" Type="http://schemas.openxmlformats.org/officeDocument/2006/relationships/image" Target="../media/image87.jpeg" /><Relationship Id="rId5" Type="http://schemas.openxmlformats.org/officeDocument/2006/relationships/image" Target="../media/image88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1.jpe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40.xml" /><Relationship Id="rId3" Type="http://schemas.openxmlformats.org/officeDocument/2006/relationships/image" Target="../media/image1.jpeg" /><Relationship Id="rId4" Type="http://schemas.openxmlformats.org/officeDocument/2006/relationships/image" Target="../media/image89.jpeg" /><Relationship Id="rId5" Type="http://schemas.openxmlformats.org/officeDocument/2006/relationships/image" Target="../media/image9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1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1.jpeg" /><Relationship Id="rId4" Type="http://schemas.openxmlformats.org/officeDocument/2006/relationships/image" Target="../media/image7.jpeg" /><Relationship Id="rId5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1.jpeg" /><Relationship Id="rId4" Type="http://schemas.openxmlformats.org/officeDocument/2006/relationships/image" Target="../media/image9.jpeg" /><Relationship Id="rId5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1.jpeg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1.jpeg" /><Relationship Id="rId4" Type="http://schemas.openxmlformats.org/officeDocument/2006/relationships/image" Target="../media/image1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№20» г. Уссурийска Уссурийского городского округа.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3385" y="1852246"/>
            <a:ext cx="10773507" cy="4689231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театрализованной деятельности старших дошкольников.</a:t>
            </a:r>
          </a:p>
          <a:p>
            <a:endParaRPr lang="ru-RU" sz="4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Выполнила Голосова Наталья Викторовна.</a:t>
            </a:r>
          </a:p>
          <a:p>
            <a:endParaRPr lang="ru-RU" b="1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Уссурийск 2025 г.</a:t>
            </a:r>
            <a:endParaRPr lang="ru-RU" sz="18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3429000"/>
            <a:ext cx="4028831" cy="291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97362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5407019" cy="493636"/>
          </a:xfrm>
        </p:spPr>
        <p:txBody>
          <a:bodyPr>
            <a:normAutofit/>
          </a:bodyPr>
          <a:lstStyle/>
          <a:p>
            <a:r>
              <a:rPr lang="ru-RU" sz="2400" b="1" i="1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Педиатор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24077" y="530942"/>
            <a:ext cx="3961677" cy="585980"/>
          </a:xfrm>
        </p:spPr>
        <p:txBody>
          <a:bodyPr/>
          <a:lstStyle/>
          <a:p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Полицейский</a:t>
            </a:r>
            <a:endParaRPr lang="ru-RU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" t="2580" r="1720" b="6881"/>
          <a:stretch>
            <a:fillRect/>
          </a:stretch>
        </p:blipFill>
        <p:spPr>
          <a:xfrm rot="10800000">
            <a:off x="593898" y="1246673"/>
            <a:ext cx="6329328" cy="45087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" t="17216" r="9247" b="11674"/>
          <a:stretch>
            <a:fillRect/>
          </a:stretch>
        </p:blipFill>
        <p:spPr>
          <a:xfrm rot="16200000">
            <a:off x="6903876" y="1859921"/>
            <a:ext cx="5002078" cy="377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8573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6410" y="376519"/>
            <a:ext cx="4822723" cy="537881"/>
          </a:xfrm>
        </p:spPr>
        <p:txBody>
          <a:bodyPr>
            <a:normAutofit/>
          </a:bodyPr>
          <a:lstStyle/>
          <a:p>
            <a:pPr algn="l"/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37122" y="516194"/>
            <a:ext cx="4930877" cy="613359"/>
          </a:xfrm>
        </p:spPr>
        <p:txBody>
          <a:bodyPr>
            <a:normAutofit/>
          </a:bodyPr>
          <a:lstStyle/>
          <a:p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Парикмахер</a:t>
            </a:r>
            <a:endParaRPr lang="ru-RU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7" t="7946" r="18065" b="4313"/>
          <a:stretch>
            <a:fillRect/>
          </a:stretch>
        </p:blipFill>
        <p:spPr>
          <a:xfrm rot="5400000">
            <a:off x="811160" y="1424520"/>
            <a:ext cx="5102939" cy="45130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79"/>
          <a:stretch>
            <a:fillRect/>
          </a:stretch>
        </p:blipFill>
        <p:spPr>
          <a:xfrm rot="5400000">
            <a:off x="5998894" y="1339730"/>
            <a:ext cx="5111516" cy="469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56563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5023561" cy="582126"/>
          </a:xfrm>
        </p:spPr>
        <p:txBody>
          <a:bodyPr>
            <a:normAutofit/>
          </a:bodyPr>
          <a:lstStyle/>
          <a:p>
            <a:r>
              <a:rPr lang="ru-RU" sz="2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Повар</a:t>
            </a:r>
            <a:endParaRPr lang="ru-RU" sz="28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05136" y="530942"/>
            <a:ext cx="2762864" cy="560439"/>
          </a:xfrm>
        </p:spPr>
        <p:txBody>
          <a:bodyPr/>
          <a:lstStyle/>
          <a:p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Плотник</a:t>
            </a:r>
            <a:endParaRPr lang="ru-RU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9"/>
          <a:stretch>
            <a:fillRect/>
          </a:stretch>
        </p:blipFill>
        <p:spPr>
          <a:xfrm rot="10800000">
            <a:off x="758955" y="958645"/>
            <a:ext cx="5787677" cy="51491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1" b="14349"/>
          <a:stretch>
            <a:fillRect/>
          </a:stretch>
        </p:blipFill>
        <p:spPr>
          <a:xfrm rot="5400000">
            <a:off x="6708260" y="1514858"/>
            <a:ext cx="5156615" cy="404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100191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670616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Пожарный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10968" r="-54" b="19785"/>
          <a:stretch>
            <a:fillRect/>
          </a:stretch>
        </p:blipFill>
        <p:spPr>
          <a:xfrm rot="10800000">
            <a:off x="1524000" y="1261382"/>
            <a:ext cx="8868326" cy="468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47006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9185" y="376519"/>
            <a:ext cx="3209192" cy="441166"/>
          </a:xfrm>
        </p:spPr>
        <p:txBody>
          <a:bodyPr>
            <a:normAutofit/>
          </a:bodyPr>
          <a:lstStyle/>
          <a:p>
            <a:r>
              <a:rPr lang="ru-RU" sz="20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«Теремок»</a:t>
            </a:r>
            <a:endParaRPr lang="ru-RU" sz="20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rcRect l="5591" t="17723" r="646" b="12543"/>
          <a:stretch>
            <a:fillRect/>
          </a:stretch>
        </p:blipFill>
        <p:spPr>
          <a:xfrm>
            <a:off x="1107831" y="962074"/>
            <a:ext cx="3998777" cy="528710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82254" y="817685"/>
            <a:ext cx="3185746" cy="439615"/>
          </a:xfrm>
        </p:spPr>
        <p:txBody>
          <a:bodyPr>
            <a:normAutofit/>
          </a:bodyPr>
          <a:lstStyle/>
          <a:p>
            <a:r>
              <a:rPr lang="ru-RU" sz="20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медведя.</a:t>
            </a:r>
            <a:endParaRPr lang="ru-RU" sz="20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842" y="1840179"/>
            <a:ext cx="6004233" cy="337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7009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rcRect t="23270" b="6457"/>
          <a:stretch>
            <a:fillRect/>
          </a:stretch>
        </p:blipFill>
        <p:spPr>
          <a:xfrm>
            <a:off x="4480130" y="2436923"/>
            <a:ext cx="3843181" cy="360098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6520"/>
            <a:ext cx="9144000" cy="555466"/>
          </a:xfrm>
        </p:spPr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" t="16989" r="18556" b="16129"/>
          <a:stretch>
            <a:fillRect/>
          </a:stretch>
        </p:blipFill>
        <p:spPr>
          <a:xfrm>
            <a:off x="534295" y="1074739"/>
            <a:ext cx="3792974" cy="42432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rcRect l="20409" t="26216" r="13275" b="20099"/>
          <a:stretch>
            <a:fillRect/>
          </a:stretch>
        </p:blipFill>
        <p:spPr>
          <a:xfrm>
            <a:off x="8476172" y="1111033"/>
            <a:ext cx="2985425" cy="429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79669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1918" y="1143000"/>
            <a:ext cx="8722658" cy="1371881"/>
          </a:xfrm>
        </p:spPr>
        <p:txBody>
          <a:bodyPr>
            <a:normAutofit/>
          </a:bodyPr>
          <a:lstStyle/>
          <a:p>
            <a:r>
              <a:rPr lang="ru-RU" smtClean="0"/>
              <a:t> 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61884" y="427703"/>
            <a:ext cx="102943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 - пространственная  среда в группе :</a:t>
            </a:r>
          </a:p>
          <a:p>
            <a:r>
              <a:rPr lang="ru-RU" sz="32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endParaRPr lang="ru-RU" sz="2400"/>
          </a:p>
        </p:txBody>
      </p:sp>
      <p:sp>
        <p:nvSpPr>
          <p:cNvPr id="10" name="Прямоугольник 9"/>
          <p:cNvSpPr/>
          <p:nvPr/>
        </p:nvSpPr>
        <p:spPr>
          <a:xfrm>
            <a:off x="867508" y="1735015"/>
            <a:ext cx="98004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среда обеспечивает совместную театрализованную деятельность детей, является основой самостоятельного творчества каждого ребенка, своеобразной формой его самообразования. Разнообразие театров способствует повышению интереса детей к театрализованной деятельности.</a:t>
            </a:r>
            <a:endParaRPr lang="ru-RU" sz="240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48810" y="3822193"/>
            <a:ext cx="2956215" cy="22171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830824" y="3822193"/>
            <a:ext cx="2860269" cy="21452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4053" y="3822193"/>
            <a:ext cx="2906408" cy="21798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597438" y="4060110"/>
            <a:ext cx="2129135" cy="171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79637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44637"/>
            <a:ext cx="10206318" cy="905129"/>
          </a:xfrm>
        </p:spPr>
        <p:txBody>
          <a:bodyPr>
            <a:normAutofit/>
          </a:bodyPr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Книжный уголок </a:t>
            </a:r>
            <a:br>
              <a:rPr lang="ru-RU" sz="2000"/>
            </a:b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2544" y="1743127"/>
            <a:ext cx="4128249" cy="33283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" t="2150" r="3817" b="9463"/>
          <a:stretch>
            <a:fillRect/>
          </a:stretch>
        </p:blipFill>
        <p:spPr>
          <a:xfrm rot="10800000">
            <a:off x="4016123" y="1837416"/>
            <a:ext cx="4946880" cy="34344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8"/>
          <a:stretch>
            <a:fillRect/>
          </a:stretch>
        </p:blipFill>
        <p:spPr>
          <a:xfrm rot="5400000">
            <a:off x="8646419" y="2741650"/>
            <a:ext cx="3434405" cy="280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69075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463465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к сказкам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973394"/>
            <a:ext cx="9144000" cy="376519"/>
          </a:xfrm>
        </p:spPr>
        <p:txBody>
          <a:bodyPr>
            <a:normAutofit fontScale="92500" lnSpcReduction="10000"/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81"/>
          <a:stretch>
            <a:fillRect/>
          </a:stretch>
        </p:blipFill>
        <p:spPr>
          <a:xfrm rot="10800000">
            <a:off x="2312378" y="1216503"/>
            <a:ext cx="7361660" cy="514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002496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478887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Настольные игры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2051" y="1558471"/>
            <a:ext cx="5373720" cy="41298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24874" y="1608237"/>
            <a:ext cx="5373719" cy="403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998333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1918" y="1143000"/>
            <a:ext cx="8722658" cy="960760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2852" y="1814053"/>
            <a:ext cx="4409767" cy="606798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50374" y="412955"/>
            <a:ext cx="10205884" cy="227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400" b="1" i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«Театр – это волшебный мир. Он дает уроки красоты, морали и нравственности. А чем они богаче, тем успешнее идет развитие духовного мира детей…» (Б.М.Теплов</a:t>
            </a:r>
            <a:r>
              <a:rPr lang="ru-RU" sz="2400" b="1" i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400" b="1" i="1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400" b="1" i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2400" b="1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 t="14507" r="18220" b="27688"/>
          <a:stretch>
            <a:fillRect/>
          </a:stretch>
        </p:blipFill>
        <p:spPr>
          <a:xfrm>
            <a:off x="916945" y="1814053"/>
            <a:ext cx="5140132" cy="47372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rcRect l="-61" t="24068" r="-1" b="23950"/>
          <a:stretch>
            <a:fillRect/>
          </a:stretch>
        </p:blipFill>
        <p:spPr>
          <a:xfrm>
            <a:off x="6356741" y="2284617"/>
            <a:ext cx="4896091" cy="339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249417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5126800" cy="753034"/>
          </a:xfrm>
        </p:spPr>
        <p:txBody>
          <a:bodyPr>
            <a:normAutofit/>
          </a:bodyPr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сказку</a:t>
            </a:r>
            <a:endParaRPr 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01896" y="560439"/>
            <a:ext cx="2866103" cy="569114"/>
          </a:xfrm>
        </p:spPr>
        <p:txBody>
          <a:bodyPr/>
          <a:lstStyle/>
          <a:p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мою тень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9431" y="1335596"/>
            <a:ext cx="5476567" cy="41868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" r="3907"/>
          <a:stretch>
            <a:fillRect/>
          </a:stretch>
        </p:blipFill>
        <p:spPr>
          <a:xfrm rot="10800000">
            <a:off x="6508227" y="1335597"/>
            <a:ext cx="5054507" cy="418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873689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3789" y="575188"/>
            <a:ext cx="7536955" cy="531771"/>
          </a:xfrm>
        </p:spPr>
        <p:txBody>
          <a:bodyPr>
            <a:normAutofit/>
          </a:bodyPr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Атрибуты для инсценировок</a:t>
            </a:r>
            <a:endParaRPr 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34632" y="575188"/>
            <a:ext cx="2733368" cy="357435"/>
          </a:xfrm>
        </p:spPr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5" t="5729" r="3432" b="3102"/>
          <a:stretch>
            <a:fillRect/>
          </a:stretch>
        </p:blipFill>
        <p:spPr>
          <a:xfrm rot="10800000">
            <a:off x="928474" y="748996"/>
            <a:ext cx="3245320" cy="26849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2" t="10967" r="10484" b="9893"/>
          <a:stretch>
            <a:fillRect/>
          </a:stretch>
        </p:blipFill>
        <p:spPr>
          <a:xfrm>
            <a:off x="4740823" y="1416073"/>
            <a:ext cx="1862860" cy="26165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5" t="20430" r="23689" b="12473"/>
          <a:stretch>
            <a:fillRect/>
          </a:stretch>
        </p:blipFill>
        <p:spPr>
          <a:xfrm>
            <a:off x="7139400" y="2091469"/>
            <a:ext cx="1626948" cy="26165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4" t="11614" r="5591" b="12903"/>
          <a:stretch>
            <a:fillRect/>
          </a:stretch>
        </p:blipFill>
        <p:spPr>
          <a:xfrm rot="10800000">
            <a:off x="930350" y="3743057"/>
            <a:ext cx="3228931" cy="26357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8" t="12533" r="860" b="10908"/>
          <a:stretch>
            <a:fillRect/>
          </a:stretch>
        </p:blipFill>
        <p:spPr>
          <a:xfrm rot="5400000">
            <a:off x="9033812" y="3925502"/>
            <a:ext cx="2805828" cy="22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411274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96413" y="560440"/>
            <a:ext cx="8347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2" t="3871" r="1398" b="1936"/>
          <a:stretch>
            <a:fillRect/>
          </a:stretch>
        </p:blipFill>
        <p:spPr>
          <a:xfrm rot="10800000">
            <a:off x="651237" y="1247673"/>
            <a:ext cx="5251313" cy="47087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" r="6602" b="9488"/>
          <a:stretch>
            <a:fillRect/>
          </a:stretch>
        </p:blipFill>
        <p:spPr>
          <a:xfrm rot="10800000">
            <a:off x="6111688" y="1689993"/>
            <a:ext cx="5555408" cy="405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32844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8" y="-37976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420776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игрушек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2" b="9248"/>
          <a:stretch>
            <a:fillRect/>
          </a:stretch>
        </p:blipFill>
        <p:spPr>
          <a:xfrm rot="10800000">
            <a:off x="1008529" y="973828"/>
            <a:ext cx="3991174" cy="24590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3" b="14623"/>
          <a:stretch>
            <a:fillRect/>
          </a:stretch>
        </p:blipFill>
        <p:spPr>
          <a:xfrm rot="10800000">
            <a:off x="6887497" y="966425"/>
            <a:ext cx="4434348" cy="24961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76984" y="3588976"/>
            <a:ext cx="3844742" cy="288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78670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на стенде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7917" y="1366341"/>
            <a:ext cx="5424948" cy="40687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5"/>
          <a:stretch>
            <a:fillRect/>
          </a:stretch>
        </p:blipFill>
        <p:spPr>
          <a:xfrm rot="10800000">
            <a:off x="5892865" y="2219632"/>
            <a:ext cx="5892866" cy="415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991262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132980"/>
            <a:ext cx="9144000" cy="1655762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08"/>
          <a:stretch>
            <a:fillRect/>
          </a:stretch>
        </p:blipFill>
        <p:spPr>
          <a:xfrm rot="5400000">
            <a:off x="718129" y="908083"/>
            <a:ext cx="5863579" cy="4892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49697" y="1220803"/>
            <a:ext cx="5788741" cy="434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082692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494675"/>
            <a:ext cx="10206318" cy="1047522"/>
          </a:xfrm>
        </p:spPr>
        <p:txBody>
          <a:bodyPr>
            <a:normAutofit fontScale="90000"/>
          </a:bodyPr>
          <a:lstStyle/>
          <a:p>
            <a:r>
              <a:rPr lang="ru-RU" sz="27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театр</a:t>
            </a:r>
            <a:b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Контурные пазлы из картона и </a:t>
            </a:r>
            <a:r>
              <a:rPr lang="ru-RU" sz="27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полимерного материала Сказка  «Кот петух и лиса»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0" b="5807"/>
          <a:stretch>
            <a:fillRect/>
          </a:stretch>
        </p:blipFill>
        <p:spPr>
          <a:xfrm rot="10800000">
            <a:off x="432743" y="1654597"/>
            <a:ext cx="6332679" cy="38948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121" y="2278621"/>
            <a:ext cx="4857136" cy="409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628487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8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К\т из дерева. Сказка «Курочка ряба» 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679" y="1506073"/>
            <a:ext cx="5435425" cy="46197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8" t="10108" r="8010" b="5806"/>
          <a:stretch>
            <a:fillRect/>
          </a:stretch>
        </p:blipFill>
        <p:spPr>
          <a:xfrm rot="10800000">
            <a:off x="762001" y="1506072"/>
            <a:ext cx="5082018" cy="461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34085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670616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К\т из Дерева «Цирк»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2" t="14839" r="10592" b="3011"/>
          <a:stretch>
            <a:fillRect/>
          </a:stretch>
        </p:blipFill>
        <p:spPr>
          <a:xfrm rot="10800000">
            <a:off x="2564700" y="1181411"/>
            <a:ext cx="7021751" cy="504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602991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пазлы  из толстого картона. </a:t>
            </a:r>
            <a:b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«Три поросёнка», «Три </a:t>
            </a:r>
            <a:r>
              <a:rPr 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едведя».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1" t="1936" r="4624" b="10322"/>
          <a:stretch>
            <a:fillRect/>
          </a:stretch>
        </p:blipFill>
        <p:spPr>
          <a:xfrm rot="10800000">
            <a:off x="615946" y="1506072"/>
            <a:ext cx="5322739" cy="46518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1" t="5806" r="17688" b="10538"/>
          <a:stretch>
            <a:fillRect/>
          </a:stretch>
        </p:blipFill>
        <p:spPr>
          <a:xfrm rot="10800000">
            <a:off x="6111688" y="1479469"/>
            <a:ext cx="5627539" cy="467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33691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1918" y="1143000"/>
            <a:ext cx="8722658" cy="1371881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0155" y="648929"/>
            <a:ext cx="10323871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детском 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саду</a:t>
            </a:r>
          </a:p>
          <a:p>
            <a:pPr algn="just"/>
            <a:endParaRPr lang="ru-RU" b="1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возможность раскрытия творческого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потенциала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воспитания творческой направленности личности. Дети учатся замечать в окружающем мире интересные идеи, воплощать их, создавать свой художественный образ персонажа,</a:t>
            </a:r>
          </a:p>
          <a:p>
            <a:pPr algn="just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у них развивается творческое воображение, ассоциативное мышление, речь, умение видеть необычные моменты в обыденном. </a:t>
            </a:r>
          </a:p>
          <a:p>
            <a:pPr algn="just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Театрализованная деятельность помогает ребенку преодолеть робость, неуверенность в себе, застенчивость. </a:t>
            </a:r>
          </a:p>
          <a:p>
            <a:pPr algn="just"/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Таким образом, театр помогает ребенку развиваться всесторонне. </a:t>
            </a:r>
          </a:p>
        </p:txBody>
      </p:sp>
    </p:spTree>
    <p:extLst>
      <p:ext uri="{BB962C8B-B14F-4D97-AF65-F5344CB8AC3E}">
        <p14:creationId xmlns:p14="http://schemas.microsoft.com/office/powerpoint/2010/main" val="753355597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1918" y="1143000"/>
            <a:ext cx="8722658" cy="1371881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6916" y="412955"/>
            <a:ext cx="107515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«наручный</a:t>
            </a:r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400" b="1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8" t="5453" r="10986" b="12977"/>
          <a:stretch>
            <a:fillRect/>
          </a:stretch>
        </p:blipFill>
        <p:spPr>
          <a:xfrm>
            <a:off x="650070" y="956085"/>
            <a:ext cx="3451492" cy="41531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3" t="6992" r="20156" b="10491"/>
          <a:stretch>
            <a:fillRect/>
          </a:stretch>
        </p:blipFill>
        <p:spPr>
          <a:xfrm>
            <a:off x="8184631" y="881244"/>
            <a:ext cx="3163648" cy="44859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530" y="2305597"/>
            <a:ext cx="3742647" cy="397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14370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 t="15376" b="19349"/>
          <a:stretch>
            <a:fillRect/>
          </a:stretch>
        </p:blipFill>
        <p:spPr>
          <a:xfrm>
            <a:off x="4914900" y="4093502"/>
            <a:ext cx="5753100" cy="252431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434" y="562137"/>
            <a:ext cx="3607318" cy="36073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1752" y="581020"/>
            <a:ext cx="2569483" cy="33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187841"/>
      </p:ext>
    </p:extLst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592472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 Бибабо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7" b="24079"/>
          <a:stretch>
            <a:fillRect/>
          </a:stretch>
        </p:blipFill>
        <p:spPr>
          <a:xfrm rot="10800000">
            <a:off x="6075316" y="1954629"/>
            <a:ext cx="5628107" cy="32948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4" b="4179"/>
          <a:stretch>
            <a:fillRect/>
          </a:stretch>
        </p:blipFill>
        <p:spPr>
          <a:xfrm rot="10800000">
            <a:off x="488578" y="1372614"/>
            <a:ext cx="5512982" cy="445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79177"/>
      </p:ext>
    </p:extLst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r>
              <a:rPr 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Мини ширмы и плоскостные игрушки к ним.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46848" y="1129550"/>
            <a:ext cx="5190274" cy="50500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812696" y="1443377"/>
            <a:ext cx="5896495" cy="442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291509"/>
      </p:ext>
    </p:extLst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2" r="3225"/>
          <a:stretch>
            <a:fillRect/>
          </a:stretch>
        </p:blipFill>
        <p:spPr>
          <a:xfrm rot="5400000">
            <a:off x="358962" y="1113208"/>
            <a:ext cx="5604386" cy="46315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5" t="19415" r="25161" b="12342"/>
          <a:stretch>
            <a:fillRect/>
          </a:stretch>
        </p:blipFill>
        <p:spPr>
          <a:xfrm rot="5400000">
            <a:off x="5588259" y="659379"/>
            <a:ext cx="2818089" cy="25405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20874" y="3706744"/>
            <a:ext cx="2938724" cy="24908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16" b="12055"/>
          <a:stretch>
            <a:fillRect/>
          </a:stretch>
        </p:blipFill>
        <p:spPr>
          <a:xfrm rot="5400000">
            <a:off x="8182046" y="2162389"/>
            <a:ext cx="3436310" cy="275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823117"/>
      </p:ext>
    </p:extLst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родителями.</a:t>
            </a:r>
            <a:b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на утренниках</a:t>
            </a:r>
            <a:endParaRPr lang="ru-RU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9394" y="1415562"/>
            <a:ext cx="3350606" cy="44674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9" t="8799" r="11387" b="4800"/>
          <a:stretch>
            <a:fillRect/>
          </a:stretch>
        </p:blipFill>
        <p:spPr>
          <a:xfrm>
            <a:off x="751789" y="1415562"/>
            <a:ext cx="3033470" cy="44674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rcRect t="22613" r="18073" b="6567"/>
          <a:stretch>
            <a:fillRect/>
          </a:stretch>
        </p:blipFill>
        <p:spPr>
          <a:xfrm>
            <a:off x="4028224" y="1415562"/>
            <a:ext cx="3876062" cy="446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22983"/>
      </p:ext>
    </p:extLst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2714" y="1129553"/>
            <a:ext cx="4860598" cy="889871"/>
          </a:xfrm>
        </p:spPr>
        <p:txBody>
          <a:bodyPr>
            <a:normAutofit/>
          </a:bodyPr>
          <a:lstStyle/>
          <a:p>
            <a:r>
              <a:rPr lang="ru-RU" sz="2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атрибутов и костюмов.</a:t>
            </a:r>
            <a:endParaRPr lang="ru-RU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3" t="17600" b="11999"/>
          <a:stretch>
            <a:fillRect/>
          </a:stretch>
        </p:blipFill>
        <p:spPr>
          <a:xfrm>
            <a:off x="673883" y="1748424"/>
            <a:ext cx="5657088" cy="3361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" t="36532" r="11307" b="20534"/>
          <a:stretch>
            <a:fillRect/>
          </a:stretch>
        </p:blipFill>
        <p:spPr>
          <a:xfrm>
            <a:off x="6436479" y="1230506"/>
            <a:ext cx="5102352" cy="18421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3" t="16000" r="18867"/>
          <a:stretch>
            <a:fillRect/>
          </a:stretch>
        </p:blipFill>
        <p:spPr>
          <a:xfrm>
            <a:off x="7900416" y="3072686"/>
            <a:ext cx="2996566" cy="337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147854"/>
      </p:ext>
    </p:extLst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5420" y="949310"/>
            <a:ext cx="3890597" cy="518746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70177" y="439615"/>
            <a:ext cx="3097822" cy="386862"/>
          </a:xfrm>
        </p:spPr>
        <p:txBody>
          <a:bodyPr>
            <a:normAutofit lnSpcReduction="10000"/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4840" y="949310"/>
            <a:ext cx="3890597" cy="518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488663"/>
      </p:ext>
    </p:extLst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775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496053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воспитателя 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31610"/>
            <a:ext cx="1830469" cy="24406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0"/>
          <a:stretch>
            <a:fillRect/>
          </a:stretch>
        </p:blipFill>
        <p:spPr>
          <a:xfrm>
            <a:off x="8690682" y="752686"/>
            <a:ext cx="2492789" cy="28493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4" t="16266" r="18666" b="9334"/>
          <a:stretch>
            <a:fillRect/>
          </a:stretch>
        </p:blipFill>
        <p:spPr>
          <a:xfrm>
            <a:off x="4662509" y="1062628"/>
            <a:ext cx="2866980" cy="24996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4" t="10818" r="27428"/>
          <a:stretch>
            <a:fillRect/>
          </a:stretch>
        </p:blipFill>
        <p:spPr>
          <a:xfrm>
            <a:off x="5229068" y="3714007"/>
            <a:ext cx="1688123" cy="28905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14445" r="24167" b="18148"/>
          <a:stretch>
            <a:fillRect/>
          </a:stretch>
        </p:blipFill>
        <p:spPr>
          <a:xfrm>
            <a:off x="1279027" y="3714007"/>
            <a:ext cx="2320413" cy="28154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0" t="19630" b="14074"/>
          <a:stretch>
            <a:fillRect/>
          </a:stretch>
        </p:blipFill>
        <p:spPr>
          <a:xfrm>
            <a:off x="8441190" y="3775863"/>
            <a:ext cx="2812153" cy="288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307809"/>
      </p:ext>
    </p:extLst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9351" y="761850"/>
            <a:ext cx="3658649" cy="546000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rcRect l="23807" t="26272" b="10533"/>
          <a:stretch>
            <a:fillRect/>
          </a:stretch>
        </p:blipFill>
        <p:spPr>
          <a:xfrm>
            <a:off x="832778" y="753036"/>
            <a:ext cx="4945233" cy="546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576263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1918" y="1143000"/>
            <a:ext cx="8722658" cy="1371881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757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2890" y="339213"/>
            <a:ext cx="81411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b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театрализованной деятельности</a:t>
            </a:r>
            <a:endParaRPr lang="ru-RU" sz="2800" b="1"/>
          </a:p>
        </p:txBody>
      </p:sp>
      <p:sp>
        <p:nvSpPr>
          <p:cNvPr id="6" name="Прямоугольник 5"/>
          <p:cNvSpPr/>
          <p:nvPr/>
        </p:nvSpPr>
        <p:spPr>
          <a:xfrm>
            <a:off x="560439" y="1056042"/>
            <a:ext cx="11400503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помогает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80000"/>
              </a:lnSpc>
            </a:pPr>
            <a:endParaRPr lang="ru-RU" sz="240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сформировать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правильную модель поведения в современном мире;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повысить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общую культуру ребенка, </a:t>
            </a:r>
            <a:endParaRPr lang="ru-RU" sz="240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приобщать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духовным ценностям;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с детской литературой, музыкой, 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изобразительным искусством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правилами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этикета, обрядами, традициями;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дать 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элементарные представления о видах театра. 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совершенствовать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 воплощать в игре определенные переживания, 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        к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новых образов, побуждать к мышлению. 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игрового поведения, эстетического чувства, 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        творчески  относиться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любому делу, умения общаться со сверстниками 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    взрослыми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сценического творчества , музыкальных и артистических 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способностей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публичного выступления и творческого содружества.</a:t>
            </a:r>
          </a:p>
        </p:txBody>
      </p:sp>
    </p:spTree>
    <p:extLst>
      <p:ext uri="{BB962C8B-B14F-4D97-AF65-F5344CB8AC3E}">
        <p14:creationId xmlns:p14="http://schemas.microsoft.com/office/powerpoint/2010/main" val="3922346843"/>
      </p:ext>
    </p:extLst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8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838058" y="-13320344"/>
            <a:ext cx="9086848" cy="1211579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3354" y="3068515"/>
            <a:ext cx="5814646" cy="509954"/>
          </a:xfrm>
        </p:spPr>
        <p:txBody>
          <a:bodyPr>
            <a:normAutofit fontScale="92500" lnSpcReduction="20000"/>
          </a:bodyPr>
          <a:lstStyle/>
          <a:p>
            <a: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66292" y="571500"/>
            <a:ext cx="62777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Театр – эта самая настоящая игра, которая никогда не надоедает, потому что изменяется, усложняется и развивается вместе с детьми.</a:t>
            </a:r>
            <a:endParaRPr lang="ru-RU" sz="2400" b="1" i="1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2932" y="2564034"/>
            <a:ext cx="4364778" cy="327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429775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1918" y="1143000"/>
            <a:ext cx="8722658" cy="1371881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06129" y="427703"/>
            <a:ext cx="10043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театрализованных игр:     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3175" y="1142999"/>
            <a:ext cx="7091785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театрализованная деятельность взрослых и детей, театральное занятие, театрализованная игра на праздниках и развлечениях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ru-RU" sz="240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театрально-художественная деятельность, театрализованные игра в повседневной жизни</a:t>
            </a:r>
            <a:r>
              <a:rPr lang="ru-RU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ru-RU" sz="240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Мини-игры на  занятиях, театрализованные игры-спектакли,  мини-сценки с куклами в ходе изучения регионального компонента с детьми, привлечение главной куклы - Петрушки в решение познавательных  задач.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rcRect t="23424" r="29619" b="38015"/>
          <a:stretch>
            <a:fillRect/>
          </a:stretch>
        </p:blipFill>
        <p:spPr>
          <a:xfrm>
            <a:off x="7784960" y="950923"/>
            <a:ext cx="4147953" cy="303016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rcRect l="926" t="16371" r="8905" b="40888"/>
          <a:stretch>
            <a:fillRect/>
          </a:stretch>
        </p:blipFill>
        <p:spPr>
          <a:xfrm>
            <a:off x="8126657" y="4048320"/>
            <a:ext cx="3387881" cy="264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85349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83" y="-10218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508384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«Природу края береги»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59" y="1118872"/>
            <a:ext cx="4968958" cy="52884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416" y="1067975"/>
            <a:ext cx="4745283" cy="532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9687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8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4492619" cy="670616"/>
          </a:xfrm>
        </p:spPr>
        <p:txBody>
          <a:bodyPr>
            <a:normAutofit/>
          </a:bodyPr>
          <a:lstStyle/>
          <a:p>
            <a:pPr algn="l"/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Новогодний утренник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93430" y="1799303"/>
            <a:ext cx="3774569" cy="914399"/>
          </a:xfrm>
        </p:spPr>
        <p:txBody>
          <a:bodyPr>
            <a:normAutofit/>
          </a:bodyPr>
          <a:lstStyle/>
          <a:p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Мая</a:t>
            </a:r>
            <a:endParaRPr lang="ru-RU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11" y="1276171"/>
            <a:ext cx="5752503" cy="3797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2"/>
          <a:stretch>
            <a:fillRect/>
          </a:stretch>
        </p:blipFill>
        <p:spPr>
          <a:xfrm>
            <a:off x="6278837" y="2374489"/>
            <a:ext cx="5672274" cy="353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6768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5690" y="376519"/>
            <a:ext cx="10669157" cy="753034"/>
          </a:xfrm>
        </p:spPr>
        <p:txBody>
          <a:bodyPr>
            <a:normAutofit/>
          </a:bodyPr>
          <a:lstStyle/>
          <a:p>
            <a:pPr algn="l"/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защиты детей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08722" y="1681316"/>
            <a:ext cx="4218039" cy="577790"/>
          </a:xfrm>
        </p:spPr>
        <p:txBody>
          <a:bodyPr>
            <a:normAutofit/>
          </a:bodyPr>
          <a:lstStyle/>
          <a:p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 «Репка»</a:t>
            </a:r>
            <a:endParaRPr lang="ru-RU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rcRect l="-1343" t="23441" r="9408" b="16345"/>
          <a:stretch>
            <a:fillRect/>
          </a:stretch>
        </p:blipFill>
        <p:spPr>
          <a:xfrm>
            <a:off x="103460" y="1319094"/>
            <a:ext cx="6575146" cy="34151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rcRect l="1935" t="13952" r="18710" b="2338"/>
          <a:stretch>
            <a:fillRect/>
          </a:stretch>
        </p:blipFill>
        <p:spPr>
          <a:xfrm>
            <a:off x="6974623" y="2389654"/>
            <a:ext cx="4921358" cy="389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445222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29" y="376519"/>
            <a:ext cx="10206318" cy="753034"/>
          </a:xfrm>
        </p:spPr>
        <p:txBody>
          <a:bodyPr>
            <a:normAutofit/>
          </a:bodyPr>
          <a:lstStyle/>
          <a:p>
            <a:pPr algn="l"/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 «Моя будущая профессия»</a:t>
            </a:r>
            <a:endParaRPr 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65" b="24301"/>
          <a:stretch>
            <a:fillRect/>
          </a:stretch>
        </p:blipFill>
        <p:spPr>
          <a:xfrm rot="10800000">
            <a:off x="1229755" y="1452716"/>
            <a:ext cx="9144000" cy="395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50477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67</Paragraphs>
  <Slides>40</Slides>
  <Notes>40</Notes>
  <TotalTime>1747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baseType="lpstr" size="45">
      <vt:lpstr>Arial</vt:lpstr>
      <vt:lpstr>Calibri Light</vt:lpstr>
      <vt:lpstr>Calibri</vt:lpstr>
      <vt:lpstr>Times New Roman</vt:lpstr>
      <vt:lpstr>Тема Office</vt:lpstr>
      <vt:lpstr>Муниципальное бюджетное дошкольное образовательное учреждение «Детский сад №20» г. Уссурийска Уссурийского городского округа.</vt:lpstr>
      <vt:lpstr>PowerPoint Presentation</vt:lpstr>
      <vt:lpstr>PowerPoint Presentation</vt:lpstr>
      <vt:lpstr>PowerPoint Presentation</vt:lpstr>
      <vt:lpstr>PowerPoint Presentation</vt:lpstr>
      <vt:lpstr>Проект «Природу края береги»</vt:lpstr>
      <vt:lpstr>Новогодний утренник</vt:lpstr>
      <vt:lpstr>         День защиты детей</vt:lpstr>
      <vt:lpstr>Образовательная деятельность «Моя будущая профессия»</vt:lpstr>
      <vt:lpstr>Педиатор</vt:lpstr>
      <vt:lpstr>                    Ветеринар</vt:lpstr>
      <vt:lpstr>Повар</vt:lpstr>
      <vt:lpstr>Пожарный</vt:lpstr>
      <vt:lpstr>Сказка «Теремок»</vt:lpstr>
      <vt:lpstr>PowerPoint Presentation</vt:lpstr>
      <vt:lpstr> </vt:lpstr>
      <vt:lpstr>Книжный уголок </vt:lpstr>
      <vt:lpstr>Иллюстрации к сказкам</vt:lpstr>
      <vt:lpstr>Настольные игры</vt:lpstr>
      <vt:lpstr>Расскажи сказку</vt:lpstr>
      <vt:lpstr>                                     Атрибуты для инсценировок</vt:lpstr>
      <vt:lpstr>PowerPoint Presentation</vt:lpstr>
      <vt:lpstr>Театр игрушек</vt:lpstr>
      <vt:lpstr>Театр на стенде</vt:lpstr>
      <vt:lpstr>PowerPoint Presentation</vt:lpstr>
      <vt:lpstr>Настольный театрКонтурные пазлы из картона и полимерного материала Сказка  «Кот петух и лиса» </vt:lpstr>
      <vt:lpstr>К\т из дерева. Сказка «Курочка ряба» </vt:lpstr>
      <vt:lpstr>К\т из Дерева «Цирк»</vt:lpstr>
      <vt:lpstr>3D  пазлы  из толстого картона. Сказки «Три поросёнка», «Три медведя».</vt:lpstr>
      <vt:lpstr>PowerPoint Presentation</vt:lpstr>
      <vt:lpstr>PowerPoint Presentation</vt:lpstr>
      <vt:lpstr>Театр  Бибабо</vt:lpstr>
      <vt:lpstr>Мини ширмы и плоскостные игрушки к ним.</vt:lpstr>
      <vt:lpstr>PowerPoint Presentation</vt:lpstr>
      <vt:lpstr>Работа с родителями.Участие родителей на утренниках</vt:lpstr>
      <vt:lpstr>PowerPoint Presentation</vt:lpstr>
      <vt:lpstr>PowerPoint Presentation</vt:lpstr>
      <vt:lpstr>Участие воспитателя 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dns</dc:creator>
  <cp:lastModifiedBy>dns</cp:lastModifiedBy>
  <cp:revision>95</cp:revision>
  <dcterms:created xsi:type="dcterms:W3CDTF">2025-03-10T03:12:54Z</dcterms:created>
  <dcterms:modified xsi:type="dcterms:W3CDTF">2025-05-20T03:57:43Z</dcterms:modified>
</cp:coreProperties>
</file>