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2" r:id="rId7"/>
    <p:sldId id="261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73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Ольга\Desktop\20200212044053_Detskie_4-09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16008" cy="6912006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332656"/>
            <a:ext cx="8208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учреждение дополнительного образования </a:t>
            </a:r>
            <a:b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Астрахани «Дом творчества «Успех» </a:t>
            </a:r>
            <a:b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245758"/>
            <a:ext cx="8208912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Творческий  </a:t>
            </a:r>
            <a:r>
              <a:rPr lang="ru-RU" sz="36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  <a:endParaRPr lang="ru-RU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Книжка-раскладушка</a:t>
            </a:r>
          </a:p>
          <a:p>
            <a:pPr algn="ctr"/>
            <a:endParaRPr lang="ru-RU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«КОЛОБОК»</a:t>
            </a:r>
            <a:endParaRPr lang="ru-RU" sz="4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537244" y="3718679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dirty="0">
                <a:solidFill>
                  <a:schemeClr val="bg1"/>
                </a:solidFill>
              </a:rPr>
              <a:t>Авторы проекта:</a:t>
            </a:r>
          </a:p>
          <a:p>
            <a:pPr algn="r"/>
            <a:r>
              <a:rPr lang="ru-RU" dirty="0">
                <a:solidFill>
                  <a:schemeClr val="bg1"/>
                </a:solidFill>
              </a:rPr>
              <a:t>Ученики  3 класса Б</a:t>
            </a:r>
          </a:p>
          <a:p>
            <a:pPr algn="r"/>
            <a:r>
              <a:rPr lang="ru-RU" dirty="0">
                <a:solidFill>
                  <a:schemeClr val="bg1"/>
                </a:solidFill>
              </a:rPr>
              <a:t>ООШ № 31</a:t>
            </a:r>
          </a:p>
          <a:p>
            <a:pPr algn="r"/>
            <a:r>
              <a:rPr lang="ru-RU" dirty="0">
                <a:solidFill>
                  <a:schemeClr val="bg1"/>
                </a:solidFill>
              </a:rPr>
              <a:t>Педагоги:</a:t>
            </a:r>
          </a:p>
          <a:p>
            <a:pPr algn="r"/>
            <a:r>
              <a:rPr lang="ru-RU" dirty="0" err="1">
                <a:solidFill>
                  <a:schemeClr val="bg1"/>
                </a:solidFill>
              </a:rPr>
              <a:t>Кащеева</a:t>
            </a:r>
            <a:r>
              <a:rPr lang="ru-RU" dirty="0">
                <a:solidFill>
                  <a:schemeClr val="bg1"/>
                </a:solidFill>
              </a:rPr>
              <a:t> О.Ю.</a:t>
            </a:r>
          </a:p>
          <a:p>
            <a:pPr algn="r"/>
            <a:r>
              <a:rPr lang="ru-RU" dirty="0">
                <a:solidFill>
                  <a:schemeClr val="bg1"/>
                </a:solidFill>
              </a:rPr>
              <a:t>Соляная Е.Г.</a:t>
            </a:r>
          </a:p>
          <a:p>
            <a:pPr algn="r"/>
            <a:r>
              <a:rPr lang="ru-RU" dirty="0">
                <a:solidFill>
                  <a:schemeClr val="bg1"/>
                </a:solidFill>
              </a:rPr>
              <a:t>Щедрина Г.В.</a:t>
            </a:r>
          </a:p>
          <a:p>
            <a:pPr algn="r"/>
            <a:r>
              <a:rPr lang="ru-RU" dirty="0">
                <a:solidFill>
                  <a:schemeClr val="bg1"/>
                </a:solidFill>
              </a:rPr>
              <a:t> </a:t>
            </a:r>
          </a:p>
          <a:p>
            <a:pPr algn="r"/>
            <a:r>
              <a:rPr lang="ru-RU" dirty="0">
                <a:solidFill>
                  <a:schemeClr val="bg1"/>
                </a:solidFill>
              </a:rPr>
              <a:t> </a:t>
            </a:r>
          </a:p>
          <a:p>
            <a:pPr algn="r"/>
            <a:r>
              <a:rPr lang="ru-RU" dirty="0">
                <a:solidFill>
                  <a:schemeClr val="bg1"/>
                </a:solidFill>
              </a:rPr>
              <a:t> </a:t>
            </a:r>
          </a:p>
          <a:p>
            <a:r>
              <a:rPr lang="ru-RU" dirty="0">
                <a:solidFill>
                  <a:schemeClr val="bg1"/>
                </a:solidFill>
              </a:rPr>
              <a:t>Астрахань 2025</a:t>
            </a:r>
          </a:p>
        </p:txBody>
      </p:sp>
    </p:spTree>
    <p:extLst>
      <p:ext uri="{BB962C8B-B14F-4D97-AF65-F5344CB8AC3E}">
        <p14:creationId xmlns:p14="http://schemas.microsoft.com/office/powerpoint/2010/main" val="279532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льга\Desktop\slide-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779912" y="1340768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В мире существует много разных книг. Книги бывают обычные, электронные, аудиокниги. Книга стала доступна широкому кругу читателей, но потеряла свою авторскую индивидуальность, перестала быть произведением искусства, как это было в древности. В древности люди писали книги от руки сами иллюстрировали их. Поэтому книги стоили очень дорого и были недоступны широкому кругу читателей. Раньше считалось что книга – это наставник и друг, источник знаний. 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106577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льга\Desktop\slide-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067944" y="1340767"/>
            <a:ext cx="4572000" cy="406265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изготовить книгу с использованием разных видов творчества.</a:t>
            </a:r>
          </a:p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Ознакомится с видами книг;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Изучить основы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бисероплетения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технику оригами, изобразительное искусство;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Изготовить самостоятельно доступную нашему возрасту вид книги;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Представить сказку, используя нашу книгу на защите проекта.</a:t>
            </a:r>
          </a:p>
          <a:p>
            <a:r>
              <a:rPr lang="ru-RU" b="1" i="1" dirty="0"/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76381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льга\Desktop\slide-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139952" y="1412776"/>
            <a:ext cx="44230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Содержательная часть</a:t>
            </a:r>
            <a:endParaRPr lang="ru-RU" sz="32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07904" y="2316839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 этап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Обсуждение темы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определение цели 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необходимых материалов для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нашей работы.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Разделение на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три группы.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7" name="Рисунок 6" descr="C:\Users\Ольга\Desktop\проект 31 школа книга\IMG-20250212-WA0007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620688"/>
            <a:ext cx="2592288" cy="40246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426323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льга\Desktop\slide-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436" y="54549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00598" y="1212529"/>
            <a:ext cx="274280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Технологический этап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C:\Users\Ольга\Desktop\проект 31 школа книга\IMG-20250207-WA0002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22" r="31867"/>
          <a:stretch/>
        </p:blipFill>
        <p:spPr bwMode="auto">
          <a:xfrm>
            <a:off x="323528" y="338325"/>
            <a:ext cx="2304256" cy="168812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C:\Users\Ольга\Desktop\проект 31 школа книга\IMG-20250207-WA0001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434"/>
          <a:stretch/>
        </p:blipFill>
        <p:spPr bwMode="auto">
          <a:xfrm>
            <a:off x="889398" y="2142868"/>
            <a:ext cx="2232248" cy="151216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5109" y="3563292"/>
            <a:ext cx="39808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И</a:t>
            </a:r>
            <a:r>
              <a:rPr lang="ru-RU" dirty="0" smtClean="0"/>
              <a:t>зготовление </a:t>
            </a:r>
            <a:r>
              <a:rPr lang="ru-RU" dirty="0"/>
              <a:t>героев сказки в технике оригами</a:t>
            </a:r>
          </a:p>
        </p:txBody>
      </p:sp>
      <p:pic>
        <p:nvPicPr>
          <p:cNvPr id="9" name="Рисунок 8" descr="C:\Users\Ольга\Desktop\проект 31 школа книга\IMG-20250212-WA0005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01" r="13459"/>
          <a:stretch/>
        </p:blipFill>
        <p:spPr bwMode="auto">
          <a:xfrm>
            <a:off x="3635896" y="1708558"/>
            <a:ext cx="3070225" cy="15125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 descr="C:\Users\Ольга\Desktop\проект 31 школа книга\IMG20250411122453.jp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65" r="14705"/>
          <a:stretch/>
        </p:blipFill>
        <p:spPr bwMode="auto">
          <a:xfrm>
            <a:off x="6876256" y="751779"/>
            <a:ext cx="1932940" cy="27317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983534" y="3503410"/>
            <a:ext cx="34515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Создание   иллюстрации </a:t>
            </a:r>
            <a:r>
              <a:rPr lang="ru-RU" dirty="0"/>
              <a:t>к сказке</a:t>
            </a:r>
          </a:p>
        </p:txBody>
      </p:sp>
      <p:pic>
        <p:nvPicPr>
          <p:cNvPr id="12" name="Рисунок 11" descr="C:\Users\Ольга\Desktop\проект 31 школа книга\20250131_123750.jpg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027"/>
          <a:stretch/>
        </p:blipFill>
        <p:spPr bwMode="auto">
          <a:xfrm>
            <a:off x="3234490" y="4209623"/>
            <a:ext cx="2708910" cy="16027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 descr="C:\Users\Ольга\Desktop\проект 31 школа книга\20250207_123317.jpg"/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96" b="28858"/>
          <a:stretch/>
        </p:blipFill>
        <p:spPr bwMode="auto">
          <a:xfrm>
            <a:off x="6144040" y="3848085"/>
            <a:ext cx="2291080" cy="292481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1349896" y="594928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Изготовление декоративных элементы </a:t>
            </a:r>
            <a:r>
              <a:rPr lang="ru-RU" dirty="0"/>
              <a:t>из бисера для книжки.</a:t>
            </a:r>
          </a:p>
        </p:txBody>
      </p:sp>
    </p:spTree>
    <p:extLst>
      <p:ext uri="{BB962C8B-B14F-4D97-AF65-F5344CB8AC3E}">
        <p14:creationId xmlns:p14="http://schemas.microsoft.com/office/powerpoint/2010/main" val="8167337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льга\Desktop\slide-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139952" y="1412776"/>
            <a:ext cx="33545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 этап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79912" y="2055489"/>
            <a:ext cx="4572000" cy="166199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все элементы книги были готовы, мы преступили к сборке и оформлению нашей книги. Работали дружно, сообща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C:\Users\Ольга\AppData\Local\Temp\Rar$DIa6316.46157\20250516_121107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37" r="25873"/>
          <a:stretch/>
        </p:blipFill>
        <p:spPr bwMode="auto">
          <a:xfrm rot="20818528">
            <a:off x="512522" y="2346270"/>
            <a:ext cx="2822841" cy="212292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C:\Users\Ольга\AppData\Local\Temp\Rar$DIa6316.24027\20250516_121156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14" r="27907"/>
          <a:stretch/>
        </p:blipFill>
        <p:spPr bwMode="auto">
          <a:xfrm rot="464606">
            <a:off x="6372307" y="3074171"/>
            <a:ext cx="2631440" cy="225996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C:\Users\Ольга\AppData\Local\Temp\Rar$DIa6316.33481\20250516_121626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96" t="30840" r="20213" b="12444"/>
          <a:stretch/>
        </p:blipFill>
        <p:spPr bwMode="auto">
          <a:xfrm>
            <a:off x="2609376" y="4204153"/>
            <a:ext cx="3925246" cy="224918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35248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льга\Desktop\slide-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851920" y="1313512"/>
            <a:ext cx="4572000" cy="264687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работы над проектом мы узнали много нового и интересного. На основе полученных знаний и умений мы создали книгу по сказке «Колобок», которую представляем вашему вниманию.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над книгой не только обогатила наши знания, но и позволила активизировать творческие способности. Наша книга в единственном экземпляре. Можно сказать – Это уникальный проект 3 Б класса.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Нашу книгу мы хотим подарить школьной библиотеке.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861010" y="3960390"/>
            <a:ext cx="35497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что у нас получилось</a:t>
            </a:r>
          </a:p>
        </p:txBody>
      </p:sp>
      <p:pic>
        <p:nvPicPr>
          <p:cNvPr id="7" name="Рисунок 6" descr="C:\Users\Ольга\AppData\Local\Temp\Rar$DIa6060.38605\20250516_121744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57" t="51572" r="36052" b="19497"/>
          <a:stretch/>
        </p:blipFill>
        <p:spPr bwMode="auto">
          <a:xfrm>
            <a:off x="2539543" y="4653136"/>
            <a:ext cx="6192688" cy="18002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138188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Ольга\Desktop\slide-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186128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209</Words>
  <Application>Microsoft Office PowerPoint</Application>
  <PresentationFormat>Экран (4:3)</PresentationFormat>
  <Paragraphs>42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Ольга</cp:lastModifiedBy>
  <cp:revision>9</cp:revision>
  <dcterms:created xsi:type="dcterms:W3CDTF">2025-05-11T10:27:26Z</dcterms:created>
  <dcterms:modified xsi:type="dcterms:W3CDTF">2025-05-21T17:12:59Z</dcterms:modified>
</cp:coreProperties>
</file>