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9" r:id="rId6"/>
    <p:sldId id="266" r:id="rId7"/>
    <p:sldId id="267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53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905799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188640"/>
            <a:ext cx="6372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sz="6000" b="1" i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</a:t>
            </a:r>
          </a:p>
          <a:p>
            <a:pPr lvl="0" algn="ctr"/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Ландыши</a:t>
            </a:r>
            <a:endParaRPr lang="ru-RU" sz="60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 l="14825" r="14013"/>
          <a:stretch>
            <a:fillRect/>
          </a:stretch>
        </p:blipFill>
        <p:spPr bwMode="auto">
          <a:xfrm>
            <a:off x="4286248" y="3500438"/>
            <a:ext cx="3429024" cy="32115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629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" y="14886"/>
            <a:ext cx="9149390" cy="68431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Цветёт он майскою порой,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найдёшь в тени лесной: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стебельке, как бусы в ряд,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цветы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душистые висят.</a:t>
            </a:r>
            <a:r>
              <a:rPr lang="ru-RU" sz="2000" b="1" i="1" dirty="0" smtClean="0"/>
              <a:t> </a:t>
            </a:r>
            <a:endParaRPr lang="ru-RU" sz="20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2071678"/>
            <a:ext cx="5700095" cy="42750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629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" y="0"/>
            <a:ext cx="905799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Ландыши растут в лесу. Начинают радовать нас своей красотой в весной. Из земли появляются зелёные трубочки – так сворачивается молодой листик, пряча внутри себя соцветие, веточку с множеством маленьких беленьких колокольчиков.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1857364"/>
            <a:ext cx="6097281" cy="4500594"/>
          </a:xfrm>
          <a:prstGeom prst="rect">
            <a:avLst/>
          </a:prstGeom>
        </p:spPr>
      </p:pic>
      <p:pic>
        <p:nvPicPr>
          <p:cNvPr id="7174" name="Picture 6" descr="МОУ Медведковская ООШ - Домашняя"/>
          <p:cNvPicPr>
            <a:picLocks noChangeAspect="1" noChangeArrowheads="1"/>
          </p:cNvPicPr>
          <p:nvPr/>
        </p:nvPicPr>
        <p:blipFill>
          <a:blip r:embed="rId4"/>
          <a:srcRect l="12048" r="12650"/>
          <a:stretch>
            <a:fillRect/>
          </a:stretch>
        </p:blipFill>
        <p:spPr bwMode="auto">
          <a:xfrm>
            <a:off x="0" y="2285992"/>
            <a:ext cx="2428892" cy="356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83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643182"/>
            <a:ext cx="5421512" cy="40193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0298" y="214290"/>
            <a:ext cx="62865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Цветочки ландыша похожи на маленькие беленькие колокольчики.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ландышу распуститься, как весь лес наполняется нежным и приятным ароматом.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Эколята шалун раскраска - 72 фото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301"/>
            <a:ext cx="1714512" cy="2430365"/>
          </a:xfrm>
          <a:prstGeom prst="rect">
            <a:avLst/>
          </a:prstGeom>
          <a:noFill/>
        </p:spPr>
      </p:pic>
      <p:pic>
        <p:nvPicPr>
          <p:cNvPr id="6148" name="Picture 4" descr="Picture background"/>
          <p:cNvPicPr>
            <a:picLocks noChangeAspect="1" noChangeArrowheads="1"/>
          </p:cNvPicPr>
          <p:nvPr/>
        </p:nvPicPr>
        <p:blipFill>
          <a:blip r:embed="rId4"/>
          <a:srcRect l="19242" r="24541"/>
          <a:stretch>
            <a:fillRect/>
          </a:stretch>
        </p:blipFill>
        <p:spPr bwMode="auto">
          <a:xfrm>
            <a:off x="6089622" y="3214686"/>
            <a:ext cx="2482906" cy="33051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3929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Ландыш занесен в Красную книгу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1857364"/>
            <a:ext cx="2861072" cy="38124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48" y="1857364"/>
            <a:ext cx="2871544" cy="3857640"/>
          </a:xfrm>
          <a:prstGeom prst="rect">
            <a:avLst/>
          </a:prstGeom>
        </p:spPr>
      </p:pic>
      <p:pic>
        <p:nvPicPr>
          <p:cNvPr id="8" name="Picture 2" descr="Эколята шалун раскраска - 72 фот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46012" y="3286124"/>
            <a:ext cx="2117682" cy="3001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951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Ландыш не только красив, но и считается лекарственным растением. Ещё наши бабушки и дедушки использовали это растение для лечения болезней сердца.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bd6294844db19f2c49f6ade943x--materialy-dlya-tvorchestva-nastojka-landysha.jpg"/>
          <p:cNvPicPr>
            <a:picLocks noGrp="1" noChangeAspect="1"/>
          </p:cNvPicPr>
          <p:nvPr>
            <p:ph idx="1"/>
          </p:nvPr>
        </p:nvPicPr>
        <p:blipFill>
          <a:blip r:embed="rId3"/>
          <a:srcRect l="20519" r="28972"/>
          <a:stretch>
            <a:fillRect/>
          </a:stretch>
        </p:blipFill>
        <p:spPr>
          <a:xfrm>
            <a:off x="571472" y="1857364"/>
            <a:ext cx="228601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 эфирные масла с чудесным ароматом используют для создания духов и мыла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4-2.jpg"/>
          <p:cNvPicPr>
            <a:picLocks noGrp="1" noChangeAspect="1"/>
          </p:cNvPicPr>
          <p:nvPr>
            <p:ph idx="1"/>
          </p:nvPr>
        </p:nvPicPr>
        <p:blipFill>
          <a:blip r:embed="rId3"/>
          <a:srcRect l="20232" t="10124" r="16262"/>
          <a:stretch>
            <a:fillRect/>
          </a:stretch>
        </p:blipFill>
        <p:spPr>
          <a:xfrm>
            <a:off x="148619" y="2000240"/>
            <a:ext cx="3280373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s://avatars.mds.yandex.net/i?id=266188a92cdb83dc206c98d14d1bc7f2751bc1b0-4240956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286124"/>
            <a:ext cx="3467100" cy="3048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90" y="6136"/>
            <a:ext cx="9163390" cy="68518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Ландыш – это ядовитое растение. Кушать его нельзя. Особенно ядовиты ягоды.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000240"/>
            <a:ext cx="5888573" cy="43315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923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70" y="3788"/>
            <a:ext cx="9051936" cy="6854212"/>
          </a:xfrm>
        </p:spPr>
      </p:pic>
      <p:sp>
        <p:nvSpPr>
          <p:cNvPr id="5" name="TextBox 4"/>
          <p:cNvSpPr txBox="1"/>
          <p:nvPr/>
        </p:nvSpPr>
        <p:spPr>
          <a:xfrm>
            <a:off x="4000496" y="188640"/>
            <a:ext cx="489198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мае ландыш расцветает,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Лес, опушку украшает.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Серебром цветы играют,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Пчёл на завтрак приглашают.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Колокольчики на ножке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Всем видны,  как на ладошке.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Ландыш редкий наш цветок,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Ты не тронь его, дружок!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 Кулагина-Фурсина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28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92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Цветёт он майскою порой,  его найдёшь в тени лесной:  на стебельке, как бусы в ряд,  цветы душистые висят. </vt:lpstr>
      <vt:lpstr>   Ландыши растут в лесу. Начинают радовать нас своей красотой в весной. Из земли появляются зелёные трубочки – так сворачивается молодой листик, пряча внутри себя соцветие, веточку с множеством маленьких беленьких колокольчиков.  </vt:lpstr>
      <vt:lpstr> </vt:lpstr>
      <vt:lpstr>Ландыш занесен в Красную книгу</vt:lpstr>
      <vt:lpstr>Ландыш не только красив, но и считается лекарственным растением. Ещё наши бабушки и дедушки использовали это растение для лечения болезней сердца.</vt:lpstr>
      <vt:lpstr>А эфирные масла с чудесным ароматом используют для создания духов и мыла.</vt:lpstr>
      <vt:lpstr>Ландыш – это ядовитое растение. Кушать его нельзя. Особенно ядовиты ягоды.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hp</cp:lastModifiedBy>
  <cp:revision>14</cp:revision>
  <dcterms:created xsi:type="dcterms:W3CDTF">2024-06-09T11:26:53Z</dcterms:created>
  <dcterms:modified xsi:type="dcterms:W3CDTF">2025-04-29T15:56:54Z</dcterms:modified>
</cp:coreProperties>
</file>