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13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slide" Target="slide3.xml"/><Relationship Id="rId7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slide" Target="slide3.xml"/><Relationship Id="rId7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Relationship Id="rId9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hyperlink" Target="https://learningapps.org/view9067829" TargetMode="External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13492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Овал 9">
            <a:hlinkClick r:id="rId7" action="ppaction://hlinksldjump"/>
          </p:cNvPr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1" name="Овал 10">
            <a:hlinkClick r:id="rId8" action="ppaction://hlinksldjump"/>
          </p:cNvPr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3620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900igr.net/up/datas/192021/00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0"/>
          <a:stretch/>
        </p:blipFill>
        <p:spPr bwMode="auto">
          <a:xfrm>
            <a:off x="955042" y="1168050"/>
            <a:ext cx="7447685" cy="4176000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Овал 11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3" name="Овал 12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98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pic>
        <p:nvPicPr>
          <p:cNvPr id="2050" name="Picture 2" descr="https://bigslide.ru/images/27/26112/960/img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7" t="21190" r="3361" b="6825"/>
          <a:stretch/>
        </p:blipFill>
        <p:spPr bwMode="auto">
          <a:xfrm>
            <a:off x="395536" y="1120529"/>
            <a:ext cx="8417087" cy="4252687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pic>
        <p:nvPicPr>
          <p:cNvPr id="3074" name="Picture 2" descr="http://900igr.net/up/datas/183160/002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5" t="4384" r="1963" b="27877"/>
          <a:stretch/>
        </p:blipFill>
        <p:spPr bwMode="auto">
          <a:xfrm>
            <a:off x="395536" y="1120529"/>
            <a:ext cx="8424936" cy="4252687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pic>
        <p:nvPicPr>
          <p:cNvPr id="4098" name="Picture 2" descr="https://ds03.infourok.ru/uploads/ex/00e3/0004e2e2-adcf1f8a/img10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2" t="19888" r="4359" b="7689"/>
          <a:stretch/>
        </p:blipFill>
        <p:spPr bwMode="auto">
          <a:xfrm>
            <a:off x="4716016" y="1116391"/>
            <a:ext cx="4137122" cy="4248472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ds04.infourok.ru/uploads/ex/06fe/00157745-bfeb9c12/img9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63" t="16767" r="2445" b="5254"/>
          <a:stretch/>
        </p:blipFill>
        <p:spPr bwMode="auto">
          <a:xfrm>
            <a:off x="395536" y="1116391"/>
            <a:ext cx="4287814" cy="4256825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9532" y="1111455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60648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pic>
        <p:nvPicPr>
          <p:cNvPr id="5122" name="Picture 2" descr="http://900igr.net/up/datas/117909/006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6" t="42385" r="5240" b="31608"/>
          <a:stretch/>
        </p:blipFill>
        <p:spPr bwMode="auto">
          <a:xfrm>
            <a:off x="359532" y="1120530"/>
            <a:ext cx="3708830" cy="1372366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images.myshared.ru/4/46276/slide_7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69" t="26073" r="33768"/>
          <a:stretch/>
        </p:blipFill>
        <p:spPr bwMode="auto">
          <a:xfrm>
            <a:off x="4068362" y="1121296"/>
            <a:ext cx="4752110" cy="423863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ds05.infourok.ru/uploads/ex/09d5/00043c0c-8e936cae/img6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4" t="28386" r="12171" b="8724"/>
          <a:stretch/>
        </p:blipFill>
        <p:spPr bwMode="auto">
          <a:xfrm>
            <a:off x="359533" y="2492896"/>
            <a:ext cx="3708830" cy="2880321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8215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13492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pic>
        <p:nvPicPr>
          <p:cNvPr id="6146" name="Picture 2" descr="http://znakka4estva.ru/uploads/category_items/sources/59c42df04466c58a4a8bc3f6368d5dec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01" t="4696" r="7919" b="5988"/>
          <a:stretch/>
        </p:blipFill>
        <p:spPr bwMode="auto">
          <a:xfrm>
            <a:off x="395536" y="1120529"/>
            <a:ext cx="8424936" cy="4252688"/>
          </a:xfrm>
          <a:prstGeom prst="rect">
            <a:avLst/>
          </a:prstGeom>
          <a:noFill/>
          <a:ln w="28575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590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42484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313492"/>
            <a:ext cx="676875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 Л Е Н Ы   п р е д л о ж е н и я</a:t>
            </a:r>
            <a:endParaRPr lang="ru-RU" sz="2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589240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sldjump"/>
              </a:rPr>
              <a:t>ПОДЛЕЖАЩЕЕ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>
            <a:hlinkClick r:id="rId3" action="ppaction://hlinksldjump"/>
          </p:cNvPr>
          <p:cNvSpPr/>
          <p:nvPr/>
        </p:nvSpPr>
        <p:spPr>
          <a:xfrm>
            <a:off x="1979712" y="5574463"/>
            <a:ext cx="1656184" cy="9361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sldjump"/>
              </a:rPr>
              <a:t>СКАЗУЕМОЕ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801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sldjump"/>
              </a:rPr>
              <a:t>ДОПОЛНЕНИЕ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3803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sldjump"/>
              </a:rPr>
              <a:t>ОБСТОЯТЕЛЬСТВО</a:t>
            </a: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5589240"/>
            <a:ext cx="1656184" cy="936104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sldjump"/>
              </a:rPr>
              <a:t>ОПРЕДЕЛЕНИЕ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0" y="260648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1</a:t>
            </a:r>
            <a:endParaRPr lang="ru-RU" sz="1600" dirty="0"/>
          </a:p>
        </p:txBody>
      </p:sp>
      <p:sp>
        <p:nvSpPr>
          <p:cNvPr id="10" name="Овал 9"/>
          <p:cNvSpPr/>
          <p:nvPr/>
        </p:nvSpPr>
        <p:spPr>
          <a:xfrm>
            <a:off x="7509342" y="256433"/>
            <a:ext cx="1691680" cy="86409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  <p:sp>
        <p:nvSpPr>
          <p:cNvPr id="11" name="Овал 10">
            <a:hlinkClick r:id="rId7"/>
          </p:cNvPr>
          <p:cNvSpPr/>
          <p:nvPr/>
        </p:nvSpPr>
        <p:spPr>
          <a:xfrm>
            <a:off x="2021276" y="1484784"/>
            <a:ext cx="5359036" cy="30963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ЗАДАНИЕ 2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356063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сность">
  <a:themeElements>
    <a:clrScheme name="Ясность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Ясность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62</TotalTime>
  <Words>202</Words>
  <Application>Microsoft Office PowerPoint</Application>
  <PresentationFormat>Экран (4:3)</PresentationFormat>
  <Paragraphs>65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Ясность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</dc:creator>
  <cp:lastModifiedBy>Julia</cp:lastModifiedBy>
  <cp:revision>7</cp:revision>
  <dcterms:created xsi:type="dcterms:W3CDTF">2020-09-08T16:43:36Z</dcterms:created>
  <dcterms:modified xsi:type="dcterms:W3CDTF">2020-09-08T17:56:32Z</dcterms:modified>
</cp:coreProperties>
</file>