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sldIdLst>
    <p:sldId id="338" r:id="rId2"/>
    <p:sldId id="345" r:id="rId3"/>
    <p:sldId id="34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DAFF"/>
    <a:srgbClr val="2FC9FF"/>
    <a:srgbClr val="0DC0FF"/>
    <a:srgbClr val="A9DA74"/>
    <a:srgbClr val="99D359"/>
    <a:srgbClr val="009ED6"/>
    <a:srgbClr val="0066CC"/>
    <a:srgbClr val="3333FF"/>
    <a:srgbClr val="FFFF75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F9776-11EA-4BF5-9A14-B4CB5FA95D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A4DF6-C6A9-4830-84E6-3EDDBC15B0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E2666-CFC0-4153-98A8-BA80CEC730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96B46-62DE-406A-863B-4E1F1B37E7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56A89-9D07-42B9-9DD2-8413386842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5F0E0-C286-4BFC-8668-38A0922A1C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1CA35-83FD-4CDF-B8F4-FD5DC1433D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34C45-8916-4E12-B435-502B2B713B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0D931-F1B6-4E20-A891-93418C8B46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863FE-CB7A-4621-BED4-F255635335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CE6B73-B1A3-4AFC-8995-5D77F3F9E8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B99F3E-171D-4BF8-8F6E-931DB06A73CD}" type="datetimeFigureOut">
              <a:rPr lang="ru-RU" smtClean="0"/>
              <a:pPr/>
              <a:t>21.04.2025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D2D2FE-6E20-46A2-BD35-88854529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536" y="1988840"/>
            <a:ext cx="84404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STEAM-практика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эффективный инструмент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совместной деятельности с детьми»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76130" y="3724654"/>
            <a:ext cx="39678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err="1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Масычева</a:t>
            </a:r>
            <a:r>
              <a:rPr lang="ru-RU" b="1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Мария Николаевна,</a:t>
            </a:r>
            <a:endParaRPr lang="ru-RU" b="1" dirty="0">
              <a:solidFill>
                <a:prstClr val="black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воспитатель</a:t>
            </a:r>
            <a:endParaRPr lang="ru-RU" dirty="0">
              <a:solidFill>
                <a:prstClr val="black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Грачева Вера Андреевна,</a:t>
            </a:r>
            <a:endParaRPr lang="ru-RU" b="1" dirty="0">
              <a:solidFill>
                <a:prstClr val="black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воспитатель </a:t>
            </a:r>
            <a:endParaRPr lang="ru-RU" dirty="0">
              <a:solidFill>
                <a:prstClr val="black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32970" y="391383"/>
            <a:ext cx="7211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"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Детский сад комбинированного вида "Радуга"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1917" y="6349970"/>
            <a:ext cx="1599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Югорск,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Муниципальное автономное дошкольное образовательное учреждение &amp;quot;Детский сад комбинированного вида &amp;quot;Радуга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608113" cy="210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3938814" y="324433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9" y="924489"/>
            <a:ext cx="2736304" cy="585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736304" cy="7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8" r="-3288"/>
          <a:stretch/>
        </p:blipFill>
        <p:spPr bwMode="auto">
          <a:xfrm>
            <a:off x="4558444" y="4605476"/>
            <a:ext cx="4598793" cy="199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590" y="4303635"/>
            <a:ext cx="2114760" cy="24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09569"/>
            <a:ext cx="5499136" cy="299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1690"/>
            <a:ext cx="5469462" cy="100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 descr="C:\Users\Aspire\Desktop\16940779754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54" y="4913488"/>
            <a:ext cx="1688190" cy="137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98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51521" y="404663"/>
            <a:ext cx="1800200" cy="115212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8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8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4572000" cy="3767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3918" y="1556792"/>
            <a:ext cx="87129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51864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2349</TotalTime>
  <Words>40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Georgia</vt:lpstr>
      <vt:lpstr>PT Astra Serif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>WareZ Provider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Классическая музыка</dc:title>
  <dc:creator>www.PHILka.RU</dc:creator>
  <cp:lastModifiedBy>User</cp:lastModifiedBy>
  <cp:revision>299</cp:revision>
  <dcterms:created xsi:type="dcterms:W3CDTF">2008-03-18T20:23:35Z</dcterms:created>
  <dcterms:modified xsi:type="dcterms:W3CDTF">2025-04-21T08:51:54Z</dcterms:modified>
</cp:coreProperties>
</file>