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8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307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317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97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507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037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707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4553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45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8477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126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319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F7BD-7E0A-4080-B59B-9E1911C0448A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DC861-8485-4154-970C-AA2882673E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7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B5C35D-F284-47E1-9A5D-3C8A3CBEDF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8725D8-49A2-487F-8A7A-EA4E3D8347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2DF12B-563F-4CE0-A502-E0DA2BC536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7999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698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0E5FB5-F855-4D8A-BB8B-673EB9D36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9A8207-02BA-431A-9D9F-01B29AC7E3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9144000"/>
          </a:xfrm>
        </p:spPr>
      </p:pic>
    </p:spTree>
    <p:extLst>
      <p:ext uri="{BB962C8B-B14F-4D97-AF65-F5344CB8AC3E}">
        <p14:creationId xmlns:p14="http://schemas.microsoft.com/office/powerpoint/2010/main" val="40648147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711375-3277-4702-B61B-0C3769F72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FC9466-AA21-47D4-9AC0-1E114BC9A7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9144000"/>
          </a:xfrm>
        </p:spPr>
      </p:pic>
    </p:spTree>
    <p:extLst>
      <p:ext uri="{BB962C8B-B14F-4D97-AF65-F5344CB8AC3E}">
        <p14:creationId xmlns:p14="http://schemas.microsoft.com/office/powerpoint/2010/main" val="2703490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E44445-7780-4A5B-9199-EF4542326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4FBA84-4B21-4DF2-A949-54D3C7BD7D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201612"/>
          </a:xfrm>
        </p:spPr>
      </p:pic>
    </p:spTree>
    <p:extLst>
      <p:ext uri="{BB962C8B-B14F-4D97-AF65-F5344CB8AC3E}">
        <p14:creationId xmlns:p14="http://schemas.microsoft.com/office/powerpoint/2010/main" val="3236905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C8A471-8EBD-4A6A-9EBF-78A60E9B8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4CE6812-3EB2-43D8-A747-C76BD47B1F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9144000"/>
          </a:xfrm>
        </p:spPr>
      </p:pic>
    </p:spTree>
    <p:extLst>
      <p:ext uri="{BB962C8B-B14F-4D97-AF65-F5344CB8AC3E}">
        <p14:creationId xmlns:p14="http://schemas.microsoft.com/office/powerpoint/2010/main" val="2741461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 office</dc:creator>
  <cp:lastModifiedBy>dns office</cp:lastModifiedBy>
  <cp:revision>5</cp:revision>
  <dcterms:created xsi:type="dcterms:W3CDTF">2021-05-09T14:45:28Z</dcterms:created>
  <dcterms:modified xsi:type="dcterms:W3CDTF">2021-05-09T14:50:50Z</dcterms:modified>
</cp:coreProperties>
</file>