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Теория утомляемости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Корешкова</a:t>
            </a:r>
            <a:r>
              <a:rPr lang="ru-RU" dirty="0" smtClean="0"/>
              <a:t> Виктория </a:t>
            </a:r>
            <a:r>
              <a:rPr lang="ru-RU" smtClean="0"/>
              <a:t>Михайловна 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Утомление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Утомление это-это временное понижение работоспособности, наступающее после трудовой деятельности. Исчезает после отдыха.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Утомление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зависимости от вида труда выделяют виды утомления:</a:t>
            </a:r>
          </a:p>
          <a:p>
            <a:r>
              <a:rPr lang="ru-RU" dirty="0" smtClean="0"/>
              <a:t>1) физическое утомление; </a:t>
            </a:r>
          </a:p>
          <a:p>
            <a:r>
              <a:rPr lang="ru-RU" dirty="0" smtClean="0"/>
              <a:t>2) сенсорное ( в анализаторах); </a:t>
            </a:r>
          </a:p>
          <a:p>
            <a:r>
              <a:rPr lang="ru-RU" dirty="0" smtClean="0"/>
              <a:t>3) умственное. Вызывается большим объемом информации, дефицитом времени, степенью творчества; </a:t>
            </a:r>
          </a:p>
          <a:p>
            <a:r>
              <a:rPr lang="ru-RU" dirty="0" smtClean="0"/>
              <a:t>4) эмоциональное.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00108"/>
            <a:ext cx="7901014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Факторы, влияющие на развитие утомления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Нарушение координационных процессов в ЦНС Десинхронизация рабочих ритмов Нарушение координации работы двигательных единиц мышц Накопление продуктов метаболизма Недостаточность кровообращения и дыхания Недостаточность процессов восстановления Истощение энергоресурсов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Критерии утомления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Объективные</a:t>
            </a:r>
          </a:p>
          <a:p>
            <a:r>
              <a:rPr lang="ru-RU" dirty="0" smtClean="0"/>
              <a:t> 2.Субъективные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3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Объективные критерии изменение: а) констант внутренней среды; б) времени рефлексов; в) характера ответов на тесты и т.д.</a:t>
            </a:r>
          </a:p>
          <a:p>
            <a:r>
              <a:rPr lang="ru-RU" dirty="0" smtClean="0"/>
              <a:t>  Субъективные а) Усталость – субъективное психосенсорное состояние. Зависит от эмоционального сопровождения трудового процесса (скука ведет к усталости). Проявляется в желании прекратить работу или снизить нагрузку. Чувство усталости не обязательно связано с тяжестью труда. Усталость сопровождается онемением плеч, шеи. Появляются боли в пояснице, притупляется зрение. Часть субъективных проявлений переходит в объективные.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Теории утомления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Информационная. Утомление развивается вследствие нарушения процессов восприятия, обработки и управления в анализаторных системах. </a:t>
            </a:r>
          </a:p>
          <a:p>
            <a:r>
              <a:rPr lang="ru-RU" dirty="0" smtClean="0"/>
              <a:t>2) Нарушение энергообеспечения. Утомление вызывается гипоксией, возникающей из – за нарушения транспорта О 2 к работающим органам при длительной работе.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Восстановление работоспособности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При пассивном отдыхе </a:t>
            </a:r>
          </a:p>
          <a:p>
            <a:r>
              <a:rPr lang="ru-RU" dirty="0" smtClean="0"/>
              <a:t>2. При активном отдыхе</a:t>
            </a:r>
          </a:p>
          <a:p>
            <a:r>
              <a:rPr lang="ru-RU" dirty="0" smtClean="0"/>
              <a:t>Переутомление возникает, если восстановление ресурсов организма после предыдущей работы не произошло. Т. е. утомление перешло в хроническое. При этом возникает перенапряжение процессов регуляции функций.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Симптомы переутомления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1) Пароксизм – проявляется подъемом АД, ЧСС, температуры тела, сахара в крови, головной болью, ознобом. Это связано с увеличением содержания в крови адреналина и норадреналина. Эти состояния можно спутать с заболеваниями, например гипертонией.</a:t>
            </a:r>
          </a:p>
          <a:p>
            <a:r>
              <a:rPr lang="ru-RU" dirty="0" smtClean="0"/>
              <a:t>  2) Симпатоадреналовые кризы. Развиваются, если не купировать пароксизмы. При этом: Нарастает содержание адреналина и норадреналина в крови. Регистрируется истощение симпатоадреналовой системы. Человек жалуется на боль в области сердца, удушье, сильное головокружение, дрожь в теле.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</TotalTime>
  <Words>256</Words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Теория утомляемости </vt:lpstr>
      <vt:lpstr>                     Утомление </vt:lpstr>
      <vt:lpstr>Утомление</vt:lpstr>
      <vt:lpstr>Факторы, влияющие на развитие утомления</vt:lpstr>
      <vt:lpstr>Критерии утомления</vt:lpstr>
      <vt:lpstr> </vt:lpstr>
      <vt:lpstr>Теории утомления</vt:lpstr>
      <vt:lpstr>Восстановление работоспособности</vt:lpstr>
      <vt:lpstr>Симптомы переутомления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вероятности</dc:title>
  <dc:creator>Алмаз</dc:creator>
  <cp:lastModifiedBy>admin</cp:lastModifiedBy>
  <cp:revision>4</cp:revision>
  <dcterms:created xsi:type="dcterms:W3CDTF">2024-04-22T12:56:53Z</dcterms:created>
  <dcterms:modified xsi:type="dcterms:W3CDTF">2024-12-06T11:03:06Z</dcterms:modified>
</cp:coreProperties>
</file>