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1" r:id="rId2"/>
    <p:sldId id="263" r:id="rId3"/>
    <p:sldId id="264" r:id="rId4"/>
    <p:sldId id="265" r:id="rId5"/>
    <p:sldId id="266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109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F9A11-3B55-4570-92BA-B721D01635FB}" type="datetimeFigureOut">
              <a:rPr lang="ru-RU" smtClean="0"/>
              <a:pPr/>
              <a:t>06.06.2025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4940E-B302-49AB-ADDF-C270F2E1EC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F9A11-3B55-4570-92BA-B721D01635FB}" type="datetimeFigureOut">
              <a:rPr lang="ru-RU" smtClean="0"/>
              <a:pPr/>
              <a:t>06.06.2025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4940E-B302-49AB-ADDF-C270F2E1EC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F9A11-3B55-4570-92BA-B721D01635FB}" type="datetimeFigureOut">
              <a:rPr lang="ru-RU" smtClean="0"/>
              <a:pPr/>
              <a:t>06.06.2025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4940E-B302-49AB-ADDF-C270F2E1EC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F9A11-3B55-4570-92BA-B721D01635FB}" type="datetimeFigureOut">
              <a:rPr lang="ru-RU" smtClean="0"/>
              <a:pPr/>
              <a:t>06.06.2025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4940E-B302-49AB-ADDF-C270F2E1EC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F9A11-3B55-4570-92BA-B721D01635FB}" type="datetimeFigureOut">
              <a:rPr lang="ru-RU" smtClean="0"/>
              <a:pPr/>
              <a:t>06.06.2025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4940E-B302-49AB-ADDF-C270F2E1EC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F9A11-3B55-4570-92BA-B721D01635FB}" type="datetimeFigureOut">
              <a:rPr lang="ru-RU" smtClean="0"/>
              <a:pPr/>
              <a:t>06.06.2025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4940E-B302-49AB-ADDF-C270F2E1EC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F9A11-3B55-4570-92BA-B721D01635FB}" type="datetimeFigureOut">
              <a:rPr lang="ru-RU" smtClean="0"/>
              <a:pPr/>
              <a:t>06.06.2025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4940E-B302-49AB-ADDF-C270F2E1EC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F9A11-3B55-4570-92BA-B721D01635FB}" type="datetimeFigureOut">
              <a:rPr lang="ru-RU" smtClean="0"/>
              <a:pPr/>
              <a:t>06.06.2025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4940E-B302-49AB-ADDF-C270F2E1EC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F9A11-3B55-4570-92BA-B721D01635FB}" type="datetimeFigureOut">
              <a:rPr lang="ru-RU" smtClean="0"/>
              <a:pPr/>
              <a:t>06.06.2025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4940E-B302-49AB-ADDF-C270F2E1EC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F9A11-3B55-4570-92BA-B721D01635FB}" type="datetimeFigureOut">
              <a:rPr lang="ru-RU" smtClean="0"/>
              <a:pPr/>
              <a:t>06.06.2025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4940E-B302-49AB-ADDF-C270F2E1EC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F9A11-3B55-4570-92BA-B721D01635FB}" type="datetimeFigureOut">
              <a:rPr lang="ru-RU" smtClean="0"/>
              <a:pPr/>
              <a:t>06.06.2025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4940E-B302-49AB-ADDF-C270F2E1EC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F9A11-3B55-4570-92BA-B721D01635FB}" type="datetimeFigureOut">
              <a:rPr lang="ru-RU" smtClean="0"/>
              <a:pPr/>
              <a:t>06.06.2025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44940E-B302-49AB-ADDF-C270F2E1EC9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332656"/>
            <a:ext cx="6923162" cy="6153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51661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357166"/>
            <a:ext cx="533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489364"/>
            <a:ext cx="3711925" cy="212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1538" y="2714620"/>
            <a:ext cx="262890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95936" y="2564904"/>
            <a:ext cx="4536504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1472" y="4714884"/>
            <a:ext cx="2752725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91880" y="5456101"/>
            <a:ext cx="19812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84878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428604"/>
            <a:ext cx="533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1266804"/>
            <a:ext cx="257175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38228" y="1988840"/>
            <a:ext cx="2771373" cy="2478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2475" y="4365104"/>
            <a:ext cx="38195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0" y="4457023"/>
            <a:ext cx="4048125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72328" y="5805264"/>
            <a:ext cx="3553878" cy="794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83543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642918"/>
            <a:ext cx="533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836712"/>
            <a:ext cx="3320033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27784" y="1732725"/>
            <a:ext cx="3759030" cy="4864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21119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714356"/>
            <a:ext cx="8838343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4298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Олег</dc:creator>
  <cp:lastModifiedBy>Natali</cp:lastModifiedBy>
  <cp:revision>18</cp:revision>
  <dcterms:created xsi:type="dcterms:W3CDTF">2009-12-01T18:26:44Z</dcterms:created>
  <dcterms:modified xsi:type="dcterms:W3CDTF">2025-06-06T13:54:12Z</dcterms:modified>
</cp:coreProperties>
</file>