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8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61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711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16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21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51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469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82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12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08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8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111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BDEDE-1F1D-4019-AD92-D20FEDCE5DE7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226E6-4BC8-4247-B279-CEF73CAB1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3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arningapps.org/12967468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s://learningapps.org/647850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90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6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0"/>
                    </a14:imgEffect>
                    <a14:imgEffect>
                      <a14:colorTemperature colorTemp="5252"/>
                    </a14:imgEffect>
                    <a14:imgEffect>
                      <a14:saturation sat="67000"/>
                    </a14:imgEffect>
                    <a14:imgEffect>
                      <a14:brightnessContrast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226"/>
            <a:ext cx="12192000" cy="6991350"/>
          </a:xfrm>
          <a:prstGeom prst="rect">
            <a:avLst/>
          </a:prstGeom>
          <a:solidFill>
            <a:schemeClr val="accent1"/>
          </a:solidFill>
          <a:effectLst>
            <a:glow>
              <a:schemeClr val="accent1">
                <a:alpha val="44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These words can help you to describe famous landmarks: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2322" y="2188102"/>
            <a:ext cx="3753678" cy="11404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b="1" dirty="0" smtClean="0">
                <a:solidFill>
                  <a:schemeClr val="accent1">
                    <a:lumMod val="50000"/>
                  </a:schemeClr>
                </a:solidFill>
              </a:rPr>
              <a:t>beautiful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1227622">
            <a:off x="762646" y="3645784"/>
            <a:ext cx="315398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</a:rPr>
              <a:t>onderful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8443" y="2375452"/>
            <a:ext cx="2935357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3300"/>
                </a:solidFill>
              </a:rPr>
              <a:t>nice</a:t>
            </a:r>
            <a:endParaRPr lang="ru-RU" sz="6600" b="1" dirty="0">
              <a:solidFill>
                <a:srgbClr val="FF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8531" y="4874391"/>
            <a:ext cx="3438939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660066"/>
                </a:solidFill>
              </a:rPr>
              <a:t>ancient</a:t>
            </a:r>
            <a:endParaRPr lang="ru-RU" sz="6600" b="1" dirty="0">
              <a:solidFill>
                <a:srgbClr val="66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275802">
            <a:off x="7991061" y="4025348"/>
            <a:ext cx="3362739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8080"/>
                </a:solidFill>
              </a:rPr>
              <a:t>exciting</a:t>
            </a:r>
            <a:endParaRPr lang="ru-RU" sz="6600" b="1" dirty="0">
              <a:solidFill>
                <a:srgbClr val="008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294" y="5150338"/>
            <a:ext cx="4442791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0070C0"/>
                </a:solidFill>
              </a:rPr>
              <a:t>great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67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0"/>
                    </a14:imgEffect>
                    <a14:imgEffect>
                      <a14:colorTemperature colorTemp="5252"/>
                    </a14:imgEffect>
                    <a14:imgEffect>
                      <a14:saturation sat="67000"/>
                    </a14:imgEffect>
                    <a14:imgEffect>
                      <a14:brightnessContrast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3350"/>
            <a:ext cx="12192000" cy="6991350"/>
          </a:xfrm>
          <a:prstGeom prst="rect">
            <a:avLst/>
          </a:prstGeom>
          <a:solidFill>
            <a:schemeClr val="accent1"/>
          </a:solidFill>
          <a:effectLst>
            <a:glow>
              <a:schemeClr val="accent1">
                <a:alpha val="44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356" y="553524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Would you like to visit London?</a:t>
            </a:r>
            <a:endParaRPr lang="ru-RU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6652" y="2226089"/>
            <a:ext cx="11340548" cy="11362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5400" b="1" dirty="0" smtClean="0">
                <a:solidFill>
                  <a:srgbClr val="FF3300"/>
                </a:solidFill>
              </a:rPr>
              <a:t>What landmark would you like to see?</a:t>
            </a:r>
            <a:endParaRPr lang="ru-RU" sz="5400" b="1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6652" y="3725167"/>
            <a:ext cx="8941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would you like to see it?</a:t>
            </a:r>
            <a:endParaRPr lang="ru-RU" sz="54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9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0"/>
                    </a14:imgEffect>
                    <a14:imgEffect>
                      <a14:colorTemperature colorTemp="5252"/>
                    </a14:imgEffect>
                    <a14:imgEffect>
                      <a14:saturation sat="67000"/>
                    </a14:imgEffect>
                    <a14:imgEffect>
                      <a14:brightnessContrast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3350"/>
            <a:ext cx="12192000" cy="6991350"/>
          </a:xfrm>
          <a:prstGeom prst="rect">
            <a:avLst/>
          </a:prstGeom>
          <a:solidFill>
            <a:schemeClr val="accent1"/>
          </a:solidFill>
          <a:effectLst>
            <a:glow>
              <a:schemeClr val="accent1">
                <a:alpha val="44000"/>
              </a:schemeClr>
            </a:glow>
          </a:effectLst>
        </p:spPr>
      </p:pic>
      <p:pic>
        <p:nvPicPr>
          <p:cNvPr id="11276" name="Picture 12" descr="https://main-cdn.sbermegamarket.ru/big2/hlr-system/101/343/626/394/90/600021167353b1.jpg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22" y="314877"/>
            <a:ext cx="4981561" cy="338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3172" y="2474844"/>
            <a:ext cx="6173492" cy="410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0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0"/>
                    </a14:imgEffect>
                    <a14:imgEffect>
                      <a14:colorTemperature colorTemp="5252"/>
                    </a14:imgEffect>
                    <a14:imgEffect>
                      <a14:saturation sat="67000"/>
                    </a14:imgEffect>
                    <a14:imgEffect>
                      <a14:brightnessContrast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91350"/>
          </a:xfrm>
          <a:prstGeom prst="rect">
            <a:avLst/>
          </a:prstGeom>
          <a:solidFill>
            <a:schemeClr val="accent1"/>
          </a:solidFill>
          <a:effectLst>
            <a:glow>
              <a:schemeClr val="accent1">
                <a:alpha val="44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7104" y="2710760"/>
            <a:ext cx="10515600" cy="1325563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3300"/>
                </a:solidFill>
                <a:latin typeface="Arial Black" panose="020B0A04020102020204" pitchFamily="34" charset="0"/>
              </a:rPr>
              <a:t>!!!Thank you!!!</a:t>
            </a:r>
            <a:endParaRPr lang="ru-RU" sz="9600" dirty="0">
              <a:solidFill>
                <a:srgbClr val="FF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52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0"/>
                    </a14:imgEffect>
                    <a14:imgEffect>
                      <a14:colorTemperature colorTemp="5252"/>
                    </a14:imgEffect>
                    <a14:imgEffect>
                      <a14:saturation sat="67000"/>
                    </a14:imgEffect>
                    <a14:imgEffect>
                      <a14:brightnessContrast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3350"/>
            <a:ext cx="12192000" cy="6991350"/>
          </a:xfrm>
          <a:prstGeom prst="rect">
            <a:avLst/>
          </a:prstGeom>
          <a:solidFill>
            <a:schemeClr val="accent1"/>
          </a:solidFill>
          <a:effectLst>
            <a:glow>
              <a:schemeClr val="accent1">
                <a:alpha val="44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-46592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Match the meanings:</a:t>
            </a:r>
            <a:endParaRPr lang="ru-RU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1120" y="1278972"/>
            <a:ext cx="3296479" cy="52808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 </a:t>
            </a:r>
            <a:r>
              <a:rPr lang="en-US" sz="4000" b="1" dirty="0" smtClean="0"/>
              <a:t>Cathedral</a:t>
            </a:r>
          </a:p>
          <a:p>
            <a:pPr marL="0" indent="0">
              <a:buNone/>
            </a:pPr>
            <a:r>
              <a:rPr lang="en-US" sz="4000" b="1" dirty="0" smtClean="0"/>
              <a:t>2 Museum</a:t>
            </a:r>
          </a:p>
          <a:p>
            <a:pPr marL="0" indent="0">
              <a:buNone/>
            </a:pPr>
            <a:r>
              <a:rPr lang="en-US" sz="4000" b="1" dirty="0" smtClean="0"/>
              <a:t>3 Palace</a:t>
            </a:r>
          </a:p>
          <a:p>
            <a:pPr marL="0" indent="0">
              <a:buNone/>
            </a:pPr>
            <a:r>
              <a:rPr lang="en-US" sz="4000" b="1" dirty="0" smtClean="0"/>
              <a:t>4 Abbey</a:t>
            </a:r>
          </a:p>
          <a:p>
            <a:pPr marL="0" indent="0">
              <a:buNone/>
            </a:pPr>
            <a:r>
              <a:rPr lang="en-US" sz="4000" b="1" dirty="0" smtClean="0"/>
              <a:t>5 Tower</a:t>
            </a:r>
          </a:p>
          <a:p>
            <a:pPr marL="0" indent="0">
              <a:buNone/>
            </a:pPr>
            <a:r>
              <a:rPr lang="en-US" sz="4000" b="1" dirty="0" smtClean="0"/>
              <a:t>6 Wheel</a:t>
            </a:r>
          </a:p>
          <a:p>
            <a:pPr marL="0" indent="0">
              <a:buNone/>
            </a:pPr>
            <a:r>
              <a:rPr lang="en-US" sz="4000" b="1" dirty="0" smtClean="0"/>
              <a:t>7 Bridge</a:t>
            </a:r>
          </a:p>
          <a:p>
            <a:pPr marL="0" indent="0">
              <a:buNone/>
            </a:pPr>
            <a:r>
              <a:rPr lang="en-US" sz="4000" b="1" dirty="0" smtClean="0"/>
              <a:t>8 Gallery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43909" y="980797"/>
            <a:ext cx="8676861" cy="55062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dirty="0" smtClean="0"/>
              <a:t>A – building in which things of cultural, historical, scientific interest are kept and shown to people</a:t>
            </a:r>
          </a:p>
          <a:p>
            <a:pPr marL="0" indent="0">
              <a:buNone/>
            </a:pPr>
            <a:r>
              <a:rPr lang="en-US" sz="3000" b="1" dirty="0" smtClean="0"/>
              <a:t>B – the official home of a king, queen, president</a:t>
            </a:r>
          </a:p>
          <a:p>
            <a:pPr marL="0" indent="0">
              <a:buNone/>
            </a:pPr>
            <a:r>
              <a:rPr lang="en-US" sz="3000" b="1" dirty="0" smtClean="0"/>
              <a:t>C – a large church with a group of buildings, where monks (</a:t>
            </a:r>
            <a:r>
              <a:rPr lang="ru-RU" sz="3000" b="1" dirty="0" smtClean="0"/>
              <a:t>монахи) </a:t>
            </a:r>
            <a:r>
              <a:rPr lang="en-US" sz="3000" b="1" dirty="0" smtClean="0"/>
              <a:t>lived in the past</a:t>
            </a:r>
          </a:p>
          <a:p>
            <a:pPr marL="0" indent="0">
              <a:buNone/>
            </a:pPr>
            <a:r>
              <a:rPr lang="en-US" sz="3000" b="1" dirty="0" smtClean="0"/>
              <a:t>D – main church of a district</a:t>
            </a:r>
          </a:p>
          <a:p>
            <a:pPr marL="0" indent="0">
              <a:buNone/>
            </a:pPr>
            <a:r>
              <a:rPr lang="en-US" sz="3000" b="1" dirty="0" smtClean="0"/>
              <a:t>E – a tall narrow building or part of a building</a:t>
            </a:r>
          </a:p>
          <a:p>
            <a:pPr marL="0" indent="0">
              <a:buNone/>
            </a:pPr>
            <a:r>
              <a:rPr lang="en-US" sz="3000" b="1" dirty="0" smtClean="0"/>
              <a:t>F – a building for showing works of art, pictures</a:t>
            </a:r>
          </a:p>
          <a:p>
            <a:pPr marL="0" indent="0">
              <a:buNone/>
            </a:pPr>
            <a:r>
              <a:rPr lang="en-US" sz="3000" b="1" dirty="0" smtClean="0"/>
              <a:t>G – a structure, that is built over a river, road to cross from one side to the other</a:t>
            </a:r>
          </a:p>
          <a:p>
            <a:pPr marL="0" indent="0">
              <a:buNone/>
            </a:pPr>
            <a:r>
              <a:rPr lang="en-US" sz="3000" b="1" dirty="0" smtClean="0"/>
              <a:t>H – one of the circular objects under a car, bicycle, bus…that turns when it moves 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370998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80" name="Picture 8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74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4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29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61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3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31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72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182</Words>
  <Application>Microsoft Office PowerPoint</Application>
  <PresentationFormat>Широкоэкранный</PresentationFormat>
  <Paragraphs>28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 Rounded MT Bold</vt:lpstr>
      <vt:lpstr>Calibri</vt:lpstr>
      <vt:lpstr>Calibri Light</vt:lpstr>
      <vt:lpstr>Тема Office</vt:lpstr>
      <vt:lpstr>Презентация PowerPoint</vt:lpstr>
      <vt:lpstr>Match the meanings: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These words can help you to describe famous landmarks:</vt:lpstr>
      <vt:lpstr>Would you like to visit London?</vt:lpstr>
      <vt:lpstr>Презентация PowerPoint</vt:lpstr>
      <vt:lpstr>!!!Thank you!!!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2025-04-23T11:16:10Z</dcterms:created>
  <dcterms:modified xsi:type="dcterms:W3CDTF">2025-04-23T12:45:59Z</dcterms:modified>
</cp:coreProperties>
</file>