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1" r:id="rId2"/>
    <p:sldId id="272" r:id="rId3"/>
    <p:sldId id="259" r:id="rId4"/>
    <p:sldId id="276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10.06.2025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МБОУ «Средняя общеобразовательная школа № 7»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988840"/>
            <a:ext cx="7596336" cy="986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Музыка вокруг нас»</a:t>
            </a:r>
            <a:endParaRPr lang="ru-RU" sz="4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3635896" y="5072410"/>
            <a:ext cx="489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Андроненкова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И.В., учитель музыки высшей квалификационной категории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9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704856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ПОЯВИЛАСЬ МУЗЫКА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</a:t>
            </a:r>
            <a:r>
              <a:rPr lang="ru-RU" dirty="0"/>
              <a:t/>
            </a:r>
            <a:br>
              <a:rPr lang="ru-RU" dirty="0"/>
            </a:b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Музыка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возникла 40000 лет назад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одновременно с человечеством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Win10\Downloads\f64f157d-7513-4055-9202-5244348f7de6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" t="53406" r="68606" b="3345"/>
          <a:stretch/>
        </p:blipFill>
        <p:spPr bwMode="auto">
          <a:xfrm>
            <a:off x="1763688" y="4149080"/>
            <a:ext cx="269238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800" y="1772816"/>
            <a:ext cx="2871787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" t="4900" b="5440"/>
          <a:stretch/>
        </p:blipFill>
        <p:spPr bwMode="auto">
          <a:xfrm>
            <a:off x="5388712" y="4149080"/>
            <a:ext cx="3575776" cy="2016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06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40848" cy="1143000"/>
          </a:xfrm>
        </p:spPr>
        <p:txBody>
          <a:bodyPr/>
          <a:lstStyle/>
          <a:p>
            <a:pPr algn="ctr"/>
            <a:r>
              <a:rPr lang="ru-RU" b="1" dirty="0">
                <a:effectLst/>
                <a:latin typeface="Times New Roman" pitchFamily="18" charset="0"/>
                <a:cs typeface="Times New Roman" pitchFamily="18" charset="0"/>
              </a:rPr>
              <a:t>Классическая музыка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1484784"/>
            <a:ext cx="3816424" cy="4763616"/>
          </a:xfrm>
        </p:spPr>
        <p:txBody>
          <a:bodyPr>
            <a:normAutofit/>
          </a:bodyPr>
          <a:lstStyle/>
          <a:p>
            <a:pPr marL="82296" indent="0" algn="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рофессиональные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музыкальные сочинения, рождённые в культуре Европы преимущественно с Нового времени (рубеж 16-17 вв.) и в средние века.</a:t>
            </a:r>
          </a:p>
        </p:txBody>
      </p:sp>
      <p:pic>
        <p:nvPicPr>
          <p:cNvPr id="8194" name="Picture 2" descr="C:\Users\Win10\Downloads\b4e543701b50304ac832933c61846c4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2401272" cy="234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Win10\Downloads\cec7de8a6c6dca71ad95ef5da68c80d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45091"/>
            <a:ext cx="7416824" cy="247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56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Духовная музыка </a:t>
            </a:r>
          </a:p>
        </p:txBody>
      </p:sp>
      <p:pic>
        <p:nvPicPr>
          <p:cNvPr id="9218" name="Picture 2" descr="C:\Users\Win10\Downloads\aadf6bb0-5846-5a9e-81af-4ef08ece45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080" y="4221088"/>
            <a:ext cx="3480096" cy="231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1484784"/>
            <a:ext cx="3816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произведения, 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связанные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текстами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религиозного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характера, </a:t>
            </a:r>
            <a:endParaRPr lang="ru-RU" sz="2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предназначенные 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исполнения во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церковной 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службы или в быту. </a:t>
            </a:r>
          </a:p>
        </p:txBody>
      </p:sp>
      <p:pic>
        <p:nvPicPr>
          <p:cNvPr id="9219" name="Picture 3" descr="C:\Users\Win10\Downloads\oW1zFE0Z48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075"/>
            <a:ext cx="4007859" cy="251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Win10\Downloads\8d7de1b3-78c2-5660-a2bb-4c194640f6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514" y="3805981"/>
            <a:ext cx="4032676" cy="2687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01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Этническая музыка </a:t>
            </a:r>
          </a:p>
        </p:txBody>
      </p:sp>
      <p:pic>
        <p:nvPicPr>
          <p:cNvPr id="10242" name="Picture 2" descr="C:\Users\Win10\Downloads\pi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54533"/>
            <a:ext cx="3309118" cy="248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Win10\Downloads\nySWcwDtK3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412776"/>
            <a:ext cx="3251200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Win10\Downloads\AdobeStock_24798836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4041560"/>
            <a:ext cx="3755256" cy="250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76056" y="1412776"/>
            <a:ext cx="367240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Азиатская </a:t>
            </a:r>
            <a:r>
              <a:rPr lang="ru-RU" sz="27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африканская музыка, адаптированная под североамериканские и </a:t>
            </a:r>
            <a:r>
              <a:rPr lang="ru-RU" sz="27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европейские стандарты </a:t>
            </a:r>
            <a:endParaRPr lang="ru-RU" sz="27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54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Народная музыка</a:t>
            </a:r>
          </a:p>
        </p:txBody>
      </p:sp>
      <p:pic>
        <p:nvPicPr>
          <p:cNvPr id="11268" name="Picture 4" descr="C:\Users\Win10\Downloads\13b1243a-cb5a-5de3-9541-4092612fc4f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3876092" cy="258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Win10\Downloads\0uQ0w50Zfq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3444750" cy="243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Win10\Downloads\225ef868-e48f-50e4-88c4-1f0ac522e5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42" y="4296931"/>
            <a:ext cx="3588060" cy="2312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1484784"/>
            <a:ext cx="360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Музыкально-поэтическое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творчество народа, неотъемлемая часть народного творчества (фольклора),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передаваемого 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поколения в поколение. </a:t>
            </a:r>
          </a:p>
        </p:txBody>
      </p:sp>
    </p:spTree>
    <p:extLst>
      <p:ext uri="{BB962C8B-B14F-4D97-AF65-F5344CB8AC3E}">
        <p14:creationId xmlns:p14="http://schemas.microsoft.com/office/powerpoint/2010/main" val="2124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Популярная музыка</a:t>
            </a:r>
          </a:p>
        </p:txBody>
      </p:sp>
      <p:pic>
        <p:nvPicPr>
          <p:cNvPr id="12290" name="Picture 2" descr="C:\Users\Win10\Downloads\56667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5442570" cy="306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Win10\Downloads\3a983b6c21d9762ee8bcce7af13c6b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3759076" cy="270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9239" y="1397832"/>
            <a:ext cx="3419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различных музыкальных жанров, ориентированные 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широкую публику</a:t>
            </a:r>
          </a:p>
        </p:txBody>
      </p:sp>
      <p:pic>
        <p:nvPicPr>
          <p:cNvPr id="12292" name="Picture 4" descr="C:\Users\Win10\Downloads\pic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370" y="4581128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53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РОК - музыка </a:t>
            </a:r>
          </a:p>
        </p:txBody>
      </p:sp>
      <p:pic>
        <p:nvPicPr>
          <p:cNvPr id="13314" name="Picture 2" descr="C:\Users\Win10\Downloads\504bd35cdb45a50d7e023315fc53f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3766574" cy="250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Win10\Downloads\8a2daca3-871c-5caf-8b96-8f6eac63ea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4083899" cy="255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Win10\Downloads\525b3b8f04073ddb06a9284940374a7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201914"/>
            <a:ext cx="2427595" cy="242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5220072" y="1533709"/>
            <a:ext cx="3528392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стилей и направлений западной </a:t>
            </a:r>
            <a:endParaRPr lang="ru-RU" sz="2100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поп-музыки.</a:t>
            </a:r>
          </a:p>
          <a:p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Появилась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США и Великобритании в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50-х </a:t>
            </a:r>
            <a:r>
              <a:rPr lang="ru-RU" sz="2100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годах как элемент молодёжной </a:t>
            </a:r>
            <a:r>
              <a:rPr lang="ru-RU" sz="21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субкультуры  </a:t>
            </a:r>
            <a:endParaRPr lang="ru-RU" sz="21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49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4624"/>
            <a:ext cx="7498080" cy="1152128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Военная 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1196752"/>
            <a:ext cx="3744416" cy="2891408"/>
          </a:xfrm>
        </p:spPr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Музыка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служащая целям военного управления, строевого обучения, воинского и эстетического воспитания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военнослужащих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Win10\Downloads\BAS_7310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309920"/>
            <a:ext cx="34290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Win10\Downloads\preobrazhenskiy_polk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365104"/>
            <a:ext cx="756084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7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439</TotalTime>
  <Words>153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МБОУ «Средняя общеобразовательная школа № 7»</vt:lpstr>
      <vt:lpstr>    КОГДА ПОЯВИЛАСЬ МУЗЫКА                                    Музыка возникла 40000 лет назад одновременно с человечеством</vt:lpstr>
      <vt:lpstr>Классическая музыка </vt:lpstr>
      <vt:lpstr>Духовная музыка </vt:lpstr>
      <vt:lpstr>Этническая музыка </vt:lpstr>
      <vt:lpstr>Народная музыка</vt:lpstr>
      <vt:lpstr>Популярная музыка</vt:lpstr>
      <vt:lpstr>РОК - музыка </vt:lpstr>
      <vt:lpstr>Военная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Siryus_3</dc:creator>
  <cp:lastModifiedBy>Win10</cp:lastModifiedBy>
  <cp:revision>30</cp:revision>
  <dcterms:created xsi:type="dcterms:W3CDTF">2024-11-14T02:50:29Z</dcterms:created>
  <dcterms:modified xsi:type="dcterms:W3CDTF">2025-06-10T07:16:04Z</dcterms:modified>
</cp:coreProperties>
</file>