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4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5" autoAdjust="0"/>
    <p:restoredTop sz="94660"/>
  </p:normalViewPr>
  <p:slideViewPr>
    <p:cSldViewPr snapToGrid="0">
      <p:cViewPr varScale="1">
        <p:scale>
          <a:sx n="52" d="100"/>
          <a:sy n="52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F5052-FC79-4409-A5BF-08F4E75C74FA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F5495-1146-4222-ABCF-1404E37D9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60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7F5495-1146-4222-ABCF-1404E37D96D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30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0B1B1B-E26A-2432-55DF-D8E9B619D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AAFCC2-29EB-8CCD-695D-E2FC2E20A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C59198-A741-BAF2-8448-DE5436A5D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7001CA-CD52-E309-83B0-75FA46299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4A9F36-8FAF-D0C7-A148-6691DA718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2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8AF33-1107-8820-72D8-F8A35B68A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EE0ACE-6693-1585-E3A4-51AA45E8ED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8449C1-2487-2A62-0133-82AE08D1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176998-A45A-F9C3-E4CE-EEECCC0E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0349A9-9A98-7F51-E529-9033E740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15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27D203-4C2E-02D6-DB71-6E49D41967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D9D2B04-026A-182D-B2A0-EE04AB7472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688C34-0466-B5CA-871D-AE8E6905E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14F4DF-9232-8B3D-CD87-9B71A8C0E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0101D7-7345-BA40-D0DF-8DFFAF63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24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CF3726-13EA-60BE-142D-ED3E9C68A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547719-6EB0-66AB-897A-45304D4CF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D18AD6-5286-90DC-0BEC-CA8CE82CB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E36D45-95D4-87ED-59B1-53A17AD15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886390-25D5-A965-5B4A-F8A5B6CA7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07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1FD5AD-5412-AFB9-71C3-E8FA10BFD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DD7706-6A25-9E32-C693-E8DDC7FA7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3A3687-3164-9E69-28B4-0E28CFDF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28823B-A34B-B8E9-A112-58DEAAB1D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BFFC6C-6B8B-5904-C8B8-58CB5445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85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6A5737-B82B-F045-C857-48F82BD37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801EA1-3481-C4C8-3623-C873822549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C116BEA-07B4-07A8-242D-ABFE025203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26E369-CCCB-C127-3165-569F266CE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27B856-D4AC-7520-CA89-54A230F44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043AD4-CEC3-3B46-4765-0C6B792DA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9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899770-62FD-84A9-0BB8-BB110942E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031E4B-38CA-7708-CF31-6F9B33CBC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B18FE3-1D33-568A-3E6E-180F8020A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98936C-D0A5-9CD0-DF98-8A7E80445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56882B3-095C-51DB-5A54-6657DE481C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57FA768-EC0C-6309-98E8-C04C9472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73BC4F3-735A-BD31-CC76-75FC3673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F4CAA0-52AD-50A8-CE53-CD444D57D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86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40C96-9D65-C834-BB43-5D8B9A93F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190C7B-19CA-ECF0-8BC0-AFA7A9DF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2498DE-7475-C86B-3DF9-E5C7FE7B1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59CE0C1-C09C-B9AF-0818-783C971B3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5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F2B397-A643-97F5-5E1B-96A258970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366892-EC8A-758B-71EB-57291B66E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F0E205-EFAE-9B28-FE9C-3DDF52B7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33B0B-C0D4-8233-4DAF-967AA862B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F1454A-4C6E-E387-0F80-815D8039E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B98F37-87AF-028B-C8D9-972167EEA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A24F4E-4A45-01CF-F699-1A0E9899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289F43-3B96-BA17-EA89-75C77600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0FF041-25D3-9CD9-AFE4-9D2A28C76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1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98C00C-1091-0A3C-32A8-FF43CC9CC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5F4D38B-DEE2-8437-754A-63E3FD0887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18C373-45A9-4940-2E17-DAA136A808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8B0012-D934-189A-7E4C-FCE4B4F9B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25ECD9-3E17-7599-8B6D-7DDAC9F5B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45DA1B-0B7F-2928-4F24-046350AC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8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D747F-6340-CF07-D04D-31F5F00C3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B2F61C-4AD8-F760-9530-FC16BFC0F9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3C385D-D6FE-1EFC-065E-0A859355B9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312F-02FD-43E3-8DEF-CEF121B8AEBB}" type="datetimeFigureOut">
              <a:rPr lang="ru-RU" smtClean="0"/>
              <a:t>24.12.2024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CB83FC-0D64-F7F8-1F66-13B41F20A8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EF3084-C59A-E9D8-B289-FE0363294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945A5-B3F0-4FBE-9941-AEF7B56C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7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79E994-0E69-A37F-E2BA-38B19DDCC2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8B966A-17CB-D530-18CF-C21FBF5D38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ABCCF0-76D3-A345-163A-DEAB03008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079" y="96932"/>
            <a:ext cx="10319656" cy="670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45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D5E2B-BCDD-C11D-76B2-3A46E5FC7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DCD6BE-60FC-595D-FA48-5C2A4F74C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B4A288-DD5B-2E6C-80A6-5FE528FB8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98" y="0"/>
            <a:ext cx="10775302" cy="6643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5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C599CD-C037-76E0-D574-3477E7566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F6110B-35F8-E170-F807-AE30C2BE4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9C90A1-7F54-4E60-0EC7-E0FF78ADD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627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513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DFF4B-20F9-4FFE-B0AB-635F2728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04E073-92DA-355C-F0D7-DD87B1F287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65A6E7-4B93-2CA6-B47F-1AFCD2803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5273"/>
            <a:ext cx="10881048" cy="665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ED09A3-4993-A805-6D22-13A742820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210DEB-6857-C723-85AE-7FBA57038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1E1B46-9CB5-70F3-4894-29A35CEE6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92" y="223935"/>
            <a:ext cx="11196735" cy="626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38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A3794-1972-B86E-D959-3515DF6CD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AA4C36-0E6C-7675-4C63-FFC62409D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34BBBB-80EC-EF5B-5A4B-FEEA214EA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11049000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08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218A4-2CC2-A07E-2E55-D187BE2AF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D8D7A-804F-BDC6-E9E1-465444F8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A9A017-6E4F-94A4-B031-FB8767AB41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93" y="0"/>
            <a:ext cx="11234056" cy="666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42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55C7CB-4489-0ED0-2012-DD2251FC3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7BD520EB-DD82-6DBA-44A4-4754B9C99F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273"/>
            <a:ext cx="10515600" cy="6512768"/>
          </a:xfrm>
        </p:spPr>
      </p:pic>
    </p:spTree>
    <p:extLst>
      <p:ext uri="{BB962C8B-B14F-4D97-AF65-F5344CB8AC3E}">
        <p14:creationId xmlns:p14="http://schemas.microsoft.com/office/powerpoint/2010/main" val="374817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</Words>
  <Application>Microsoft Office PowerPoint</Application>
  <PresentationFormat>Широкоэкранный</PresentationFormat>
  <Paragraphs>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alfira79@outlook.com</dc:creator>
  <cp:lastModifiedBy>alfira79@outlook.com</cp:lastModifiedBy>
  <cp:revision>3</cp:revision>
  <dcterms:created xsi:type="dcterms:W3CDTF">2024-12-23T21:59:33Z</dcterms:created>
  <dcterms:modified xsi:type="dcterms:W3CDTF">2024-12-23T23:51:35Z</dcterms:modified>
</cp:coreProperties>
</file>