
<file path=[Content_Types].xml><?xml version="1.0" encoding="utf-8"?>
<Types xmlns="http://schemas.openxmlformats.org/package/2006/content-types">
  <Default Extension="bmp" ContentType="image/bmp"/>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2" r:id="rId1"/>
  </p:sldMasterIdLst>
  <p:sldIdLst>
    <p:sldId id="256" r:id="rId2"/>
    <p:sldId id="258" r:id="rId3"/>
    <p:sldId id="259" r:id="rId4"/>
    <p:sldId id="260" r:id="rId5"/>
    <p:sldId id="261" r:id="rId6"/>
    <p:sldId id="262" r:id="rId7"/>
    <p:sldId id="263" r:id="rId8"/>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9183"/>
    <p:restoredTop sz="94658"/>
  </p:normalViewPr>
  <p:slideViewPr>
    <p:cSldViewPr snapToGrid="0">
      <p:cViewPr varScale="1">
        <p:scale>
          <a:sx n="73" d="100"/>
          <a:sy n="73" d="100"/>
        </p:scale>
        <p:origin x="624" y="6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2.bmp"/><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bmp"/><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16" name="Rectangle 15"/>
          <p:cNvSpPr/>
          <p:nvPr/>
        </p:nvSpPr>
        <p:spPr>
          <a:xfrm>
            <a:off x="1" y="0"/>
            <a:ext cx="12192000" cy="6858000"/>
          </a:xfrm>
          <a:prstGeom prst="rect">
            <a:avLst/>
          </a:prstGeom>
          <a:blipFill dpi="0" rotWithShape="1">
            <a:blip r:embed="rId2">
              <a:alphaModFix amt="45000"/>
              <a:duotone>
                <a:schemeClr val="accent2">
                  <a:shade val="45000"/>
                  <a:satMod val="135000"/>
                </a:schemeClr>
                <a:prstClr val="white"/>
              </a:duotone>
            </a:blip>
            <a:srcRect/>
            <a:tile tx="-31750" ty="-120650" sx="100000" sy="100000" flip="xy" algn="tl"/>
          </a:blipFill>
          <a:ln w="19050" cmpd="sng">
            <a:noFill/>
            <a:miter lim="800000"/>
          </a:ln>
        </p:spPr>
        <p:style>
          <a:lnRef idx="2">
            <a:schemeClr val="accent1">
              <a:shade val="50000"/>
            </a:schemeClr>
          </a:lnRef>
          <a:fillRef idx="1">
            <a:schemeClr val="accent1"/>
          </a:fillRef>
          <a:effectRef idx="0">
            <a:schemeClr val="accent1"/>
          </a:effectRef>
          <a:fontRef idx="minor">
            <a:schemeClr val="lt1"/>
          </a:fontRef>
        </p:style>
      </p:sp>
      <p:sp>
        <p:nvSpPr>
          <p:cNvPr id="10" name="Rectangle 9"/>
          <p:cNvSpPr/>
          <p:nvPr/>
        </p:nvSpPr>
        <p:spPr>
          <a:xfrm>
            <a:off x="1307870" y="1267730"/>
            <a:ext cx="9576262" cy="4307950"/>
          </a:xfrm>
          <a:prstGeom prst="rect">
            <a:avLst/>
          </a:prstGeom>
          <a:solidFill>
            <a:schemeClr val="tx1"/>
          </a:solidFill>
          <a:ln w="6350" cap="flat" cmpd="sng" algn="ctr">
            <a:solidFill>
              <a:schemeClr val="tx1">
                <a:lumMod val="65000"/>
                <a:lumOff val="35000"/>
              </a:schemeClr>
            </a:solidFill>
            <a:prstDash val="solid"/>
          </a:ln>
          <a:effectLst>
            <a:outerShdw blurRad="63500" algn="ctr" rotWithShape="0">
              <a:prstClr val="black">
                <a:alpha val="40000"/>
              </a:prstClr>
            </a:outerShdw>
            <a:softEdge rad="0"/>
          </a:effectLst>
        </p:spPr>
      </p:sp>
      <p:sp>
        <p:nvSpPr>
          <p:cNvPr id="11" name="Rectangle 10"/>
          <p:cNvSpPr/>
          <p:nvPr/>
        </p:nvSpPr>
        <p:spPr>
          <a:xfrm>
            <a:off x="1447801" y="1411615"/>
            <a:ext cx="9296400" cy="4034770"/>
          </a:xfrm>
          <a:prstGeom prst="rect">
            <a:avLst/>
          </a:prstGeom>
          <a:solidFill>
            <a:schemeClr val="bg2"/>
          </a:solidFill>
          <a:ln w="9525" cap="sq" cmpd="sng" algn="ctr">
            <a:noFill/>
            <a:prstDash val="solid"/>
            <a:miter lim="800000"/>
          </a:ln>
          <a:effectLst/>
        </p:spPr>
      </p:sp>
      <p:sp>
        <p:nvSpPr>
          <p:cNvPr id="15" name="Rectangle 14"/>
          <p:cNvSpPr/>
          <p:nvPr/>
        </p:nvSpPr>
        <p:spPr>
          <a:xfrm>
            <a:off x="5135880" y="1267730"/>
            <a:ext cx="1920240" cy="731520"/>
          </a:xfrm>
          <a:prstGeom prst="rect">
            <a:avLst/>
          </a:prstGeom>
          <a:solidFill>
            <a:schemeClr val="accent1"/>
          </a:solidFill>
          <a:ln>
            <a:noFill/>
          </a:ln>
          <a:effectLst>
            <a:outerShdw blurRad="50800" dist="127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sp>
      <p:grpSp>
        <p:nvGrpSpPr>
          <p:cNvPr id="4" name="Group 3"/>
          <p:cNvGrpSpPr/>
          <p:nvPr/>
        </p:nvGrpSpPr>
        <p:grpSpPr>
          <a:xfrm>
            <a:off x="5250180" y="1267730"/>
            <a:ext cx="1691640" cy="645295"/>
            <a:chOff x="5318306" y="1386268"/>
            <a:chExt cx="1567331" cy="645295"/>
          </a:xfrm>
        </p:grpSpPr>
        <p:cxnSp>
          <p:nvCxnSpPr>
            <p:cNvPr id="17" name="Straight Connector 16"/>
            <p:cNvCxnSpPr/>
            <p:nvPr/>
          </p:nvCxnSpPr>
          <p:spPr>
            <a:xfrm>
              <a:off x="5318306" y="1386268"/>
              <a:ext cx="0" cy="640080"/>
            </a:xfrm>
            <a:prstGeom prst="line">
              <a:avLst/>
            </a:prstGeom>
            <a:solidFill>
              <a:schemeClr val="tx1">
                <a:lumMod val="85000"/>
                <a:lumOff val="15000"/>
              </a:schemeClr>
            </a:solidFill>
            <a:ln>
              <a:solidFill>
                <a:srgbClr val="FFFFFF"/>
              </a:solidFill>
              <a:miter lim="800000"/>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a:off x="6885637" y="1386268"/>
              <a:ext cx="0" cy="640080"/>
            </a:xfrm>
            <a:prstGeom prst="line">
              <a:avLst/>
            </a:prstGeom>
            <a:solidFill>
              <a:schemeClr val="tx1">
                <a:lumMod val="85000"/>
                <a:lumOff val="15000"/>
              </a:schemeClr>
            </a:solidFill>
            <a:ln>
              <a:solidFill>
                <a:srgbClr val="FFFFFF"/>
              </a:solidFill>
              <a:miter lim="800000"/>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a:off x="5318306" y="2031563"/>
              <a:ext cx="1567331" cy="0"/>
            </a:xfrm>
            <a:prstGeom prst="line">
              <a:avLst/>
            </a:prstGeom>
            <a:solidFill>
              <a:schemeClr val="tx1">
                <a:lumMod val="85000"/>
                <a:lumOff val="15000"/>
              </a:schemeClr>
            </a:solidFill>
            <a:ln>
              <a:solidFill>
                <a:srgbClr val="FFFFFF"/>
              </a:solidFill>
              <a:miter lim="800000"/>
            </a:ln>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ctrTitle"/>
          </p:nvPr>
        </p:nvSpPr>
        <p:spPr>
          <a:xfrm>
            <a:off x="1561708" y="2091263"/>
            <a:ext cx="9068586" cy="2590800"/>
          </a:xfrm>
        </p:spPr>
        <p:txBody>
          <a:bodyPr tIns="45720" bIns="45720" anchor="ctr">
            <a:noAutofit/>
          </a:bodyPr>
          <a:lstStyle>
            <a:lvl1pPr algn="ctr">
              <a:lnSpc>
                <a:spcPct val="83000"/>
              </a:lnSpc>
              <a:defRPr lang="en-US" sz="7200" b="0" kern="1200" cap="all" spc="-100" baseline="0" dirty="0">
                <a:solidFill>
                  <a:schemeClr val="tx1"/>
                </a:solidFill>
                <a:effectLst>
                  <a:outerShdw blurRad="38100" dist="12700" dir="2700000" algn="tl" rotWithShape="0">
                    <a:prstClr val="black">
                      <a:alpha val="40000"/>
                    </a:prstClr>
                  </a:outerShdw>
                </a:effectLst>
                <a:latin typeface="+mj-lt"/>
                <a:ea typeface="+mn-ea"/>
                <a:cs typeface="+mn-cs"/>
              </a:defRPr>
            </a:lvl1pPr>
          </a:lstStyle>
          <a:p>
            <a:r>
              <a:rPr lang="ru-RU"/>
              <a:t>Образец заголовка</a:t>
            </a:r>
            <a:endParaRPr lang="en-US" dirty="0"/>
          </a:p>
        </p:txBody>
      </p:sp>
      <p:sp>
        <p:nvSpPr>
          <p:cNvPr id="3" name="Subtitle 2"/>
          <p:cNvSpPr>
            <a:spLocks noGrp="1"/>
          </p:cNvSpPr>
          <p:nvPr>
            <p:ph type="subTitle" idx="1"/>
          </p:nvPr>
        </p:nvSpPr>
        <p:spPr>
          <a:xfrm>
            <a:off x="1562100" y="4682062"/>
            <a:ext cx="9070848" cy="457201"/>
          </a:xfrm>
        </p:spPr>
        <p:txBody>
          <a:bodyPr>
            <a:normAutofit/>
          </a:bodyPr>
          <a:lstStyle>
            <a:lvl1pPr marL="0" indent="0" algn="ctr">
              <a:spcBef>
                <a:spcPts val="0"/>
              </a:spcBef>
              <a:buNone/>
              <a:defRPr sz="1600" spc="80" baseline="0">
                <a:solidFill>
                  <a:schemeClr val="tx2"/>
                </a:solidFill>
              </a:defRPr>
            </a:lvl1pPr>
            <a:lvl2pPr marL="457200" indent="0" algn="ctr">
              <a:buNone/>
              <a:defRPr sz="1600"/>
            </a:lvl2pPr>
            <a:lvl3pPr marL="914400" indent="0" algn="ctr">
              <a:buNone/>
              <a:defRPr sz="16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a:t>Образец подзаголовка</a:t>
            </a:r>
            <a:endParaRPr lang="en-US" dirty="0"/>
          </a:p>
        </p:txBody>
      </p:sp>
      <p:sp>
        <p:nvSpPr>
          <p:cNvPr id="20" name="Date Placeholder 19"/>
          <p:cNvSpPr>
            <a:spLocks noGrp="1"/>
          </p:cNvSpPr>
          <p:nvPr>
            <p:ph type="dt" sz="half" idx="10"/>
          </p:nvPr>
        </p:nvSpPr>
        <p:spPr>
          <a:xfrm>
            <a:off x="5318760" y="1341255"/>
            <a:ext cx="1554480" cy="527213"/>
          </a:xfrm>
        </p:spPr>
        <p:txBody>
          <a:bodyPr/>
          <a:lstStyle>
            <a:lvl1pPr algn="ctr">
              <a:defRPr sz="1300" spc="0" baseline="0">
                <a:solidFill>
                  <a:srgbClr val="FFFFFF"/>
                </a:solidFill>
                <a:latin typeface="+mn-lt"/>
              </a:defRPr>
            </a:lvl1pPr>
          </a:lstStyle>
          <a:p>
            <a:fld id="{FA3E588D-B6F4-7B4A-8490-E837532F6A6D}" type="datetimeFigureOut">
              <a:rPr lang="ru-RU" smtClean="0"/>
              <a:t>11.06.2025</a:t>
            </a:fld>
            <a:endParaRPr lang="ru-RU"/>
          </a:p>
        </p:txBody>
      </p:sp>
      <p:sp>
        <p:nvSpPr>
          <p:cNvPr id="21" name="Footer Placeholder 20"/>
          <p:cNvSpPr>
            <a:spLocks noGrp="1"/>
          </p:cNvSpPr>
          <p:nvPr>
            <p:ph type="ftr" sz="quarter" idx="11"/>
          </p:nvPr>
        </p:nvSpPr>
        <p:spPr>
          <a:xfrm>
            <a:off x="1453896" y="5212080"/>
            <a:ext cx="5905500" cy="228600"/>
          </a:xfrm>
        </p:spPr>
        <p:txBody>
          <a:bodyPr/>
          <a:lstStyle>
            <a:lvl1pPr algn="l">
              <a:defRPr>
                <a:solidFill>
                  <a:schemeClr val="tx2"/>
                </a:solidFill>
              </a:defRPr>
            </a:lvl1pPr>
          </a:lstStyle>
          <a:p>
            <a:endParaRPr lang="ru-RU"/>
          </a:p>
        </p:txBody>
      </p:sp>
      <p:sp>
        <p:nvSpPr>
          <p:cNvPr id="22" name="Slide Number Placeholder 21"/>
          <p:cNvSpPr>
            <a:spLocks noGrp="1"/>
          </p:cNvSpPr>
          <p:nvPr>
            <p:ph type="sldNum" sz="quarter" idx="12"/>
          </p:nvPr>
        </p:nvSpPr>
        <p:spPr>
          <a:xfrm>
            <a:off x="8606919" y="5212080"/>
            <a:ext cx="2111881" cy="228600"/>
          </a:xfrm>
        </p:spPr>
        <p:txBody>
          <a:bodyPr/>
          <a:lstStyle>
            <a:lvl1pPr>
              <a:defRPr>
                <a:solidFill>
                  <a:schemeClr val="tx2"/>
                </a:solidFill>
              </a:defRPr>
            </a:lvl1pPr>
          </a:lstStyle>
          <a:p>
            <a:fld id="{32B62D1F-145F-7148-A7BB-A412C80D1F3B}" type="slidenum">
              <a:rPr lang="ru-RU" smtClean="0"/>
              <a:t>‹#›</a:t>
            </a:fld>
            <a:endParaRPr lang="ru-RU"/>
          </a:p>
        </p:txBody>
      </p:sp>
    </p:spTree>
    <p:extLst>
      <p:ext uri="{BB962C8B-B14F-4D97-AF65-F5344CB8AC3E}">
        <p14:creationId xmlns:p14="http://schemas.microsoft.com/office/powerpoint/2010/main" val="244172503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Vertical Text Placeholder 2"/>
          <p:cNvSpPr>
            <a:spLocks noGrp="1"/>
          </p:cNvSpPr>
          <p:nvPr>
            <p:ph type="body" orient="vert" idx="1"/>
          </p:nvPr>
        </p:nvSpPr>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lvl1pPr>
              <a:defRPr>
                <a:solidFill>
                  <a:schemeClr val="tx2"/>
                </a:solidFill>
              </a:defRPr>
            </a:lvl1pPr>
          </a:lstStyle>
          <a:p>
            <a:fld id="{FA3E588D-B6F4-7B4A-8490-E837532F6A6D}" type="datetimeFigureOut">
              <a:rPr lang="ru-RU" smtClean="0"/>
              <a:t>11.06.2025</a:t>
            </a:fld>
            <a:endParaRPr lang="ru-RU"/>
          </a:p>
        </p:txBody>
      </p:sp>
      <p:sp>
        <p:nvSpPr>
          <p:cNvPr id="5" name="Footer Placeholder 4"/>
          <p:cNvSpPr>
            <a:spLocks noGrp="1"/>
          </p:cNvSpPr>
          <p:nvPr>
            <p:ph type="ftr" sz="quarter" idx="11"/>
          </p:nvPr>
        </p:nvSpPr>
        <p:spPr/>
        <p:txBody>
          <a:bodyPr/>
          <a:lstStyle>
            <a:lvl1pPr>
              <a:defRPr>
                <a:solidFill>
                  <a:schemeClr val="tx2"/>
                </a:solidFill>
              </a:defRPr>
            </a:lvl1pPr>
          </a:lstStyle>
          <a:p>
            <a:endParaRPr lang="ru-RU"/>
          </a:p>
        </p:txBody>
      </p:sp>
      <p:sp>
        <p:nvSpPr>
          <p:cNvPr id="6" name="Slide Number Placeholder 5"/>
          <p:cNvSpPr>
            <a:spLocks noGrp="1"/>
          </p:cNvSpPr>
          <p:nvPr>
            <p:ph type="sldNum" sz="quarter" idx="12"/>
          </p:nvPr>
        </p:nvSpPr>
        <p:spPr/>
        <p:txBody>
          <a:bodyPr/>
          <a:lstStyle>
            <a:lvl1pPr>
              <a:defRPr>
                <a:solidFill>
                  <a:schemeClr val="tx2"/>
                </a:solidFill>
              </a:defRPr>
            </a:lvl1pPr>
          </a:lstStyle>
          <a:p>
            <a:fld id="{32B62D1F-145F-7148-A7BB-A412C80D1F3B}" type="slidenum">
              <a:rPr lang="ru-RU" smtClean="0"/>
              <a:t>‹#›</a:t>
            </a:fld>
            <a:endParaRPr lang="ru-RU"/>
          </a:p>
        </p:txBody>
      </p:sp>
    </p:spTree>
    <p:extLst>
      <p:ext uri="{BB962C8B-B14F-4D97-AF65-F5344CB8AC3E}">
        <p14:creationId xmlns:p14="http://schemas.microsoft.com/office/powerpoint/2010/main" val="364652145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991600" y="762000"/>
            <a:ext cx="2362200" cy="5257800"/>
          </a:xfrm>
        </p:spPr>
        <p:txBody>
          <a:bodyPr vert="eaVert"/>
          <a:lstStyle/>
          <a:p>
            <a:r>
              <a:rPr lang="ru-RU"/>
              <a:t>Образец заголовка</a:t>
            </a:r>
            <a:endParaRPr lang="en-US" dirty="0"/>
          </a:p>
        </p:txBody>
      </p:sp>
      <p:sp>
        <p:nvSpPr>
          <p:cNvPr id="3" name="Vertical Text Placeholder 2"/>
          <p:cNvSpPr>
            <a:spLocks noGrp="1"/>
          </p:cNvSpPr>
          <p:nvPr>
            <p:ph type="body" orient="vert" idx="1"/>
          </p:nvPr>
        </p:nvSpPr>
        <p:spPr>
          <a:xfrm>
            <a:off x="838200" y="762000"/>
            <a:ext cx="8077200" cy="5257800"/>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lvl1pPr>
              <a:defRPr>
                <a:solidFill>
                  <a:schemeClr val="tx2"/>
                </a:solidFill>
              </a:defRPr>
            </a:lvl1pPr>
          </a:lstStyle>
          <a:p>
            <a:fld id="{FA3E588D-B6F4-7B4A-8490-E837532F6A6D}" type="datetimeFigureOut">
              <a:rPr lang="ru-RU" smtClean="0"/>
              <a:t>11.06.2025</a:t>
            </a:fld>
            <a:endParaRPr lang="ru-RU"/>
          </a:p>
        </p:txBody>
      </p:sp>
      <p:sp>
        <p:nvSpPr>
          <p:cNvPr id="5" name="Footer Placeholder 4"/>
          <p:cNvSpPr>
            <a:spLocks noGrp="1"/>
          </p:cNvSpPr>
          <p:nvPr>
            <p:ph type="ftr" sz="quarter" idx="11"/>
          </p:nvPr>
        </p:nvSpPr>
        <p:spPr/>
        <p:txBody>
          <a:bodyPr/>
          <a:lstStyle>
            <a:lvl1pPr>
              <a:defRPr>
                <a:solidFill>
                  <a:schemeClr val="tx2"/>
                </a:solidFill>
              </a:defRPr>
            </a:lvl1pPr>
          </a:lstStyle>
          <a:p>
            <a:endParaRPr lang="ru-RU"/>
          </a:p>
        </p:txBody>
      </p:sp>
      <p:sp>
        <p:nvSpPr>
          <p:cNvPr id="6" name="Slide Number Placeholder 5"/>
          <p:cNvSpPr>
            <a:spLocks noGrp="1"/>
          </p:cNvSpPr>
          <p:nvPr>
            <p:ph type="sldNum" sz="quarter" idx="12"/>
          </p:nvPr>
        </p:nvSpPr>
        <p:spPr/>
        <p:txBody>
          <a:bodyPr/>
          <a:lstStyle>
            <a:lvl1pPr>
              <a:defRPr>
                <a:solidFill>
                  <a:schemeClr val="tx2"/>
                </a:solidFill>
              </a:defRPr>
            </a:lvl1pPr>
          </a:lstStyle>
          <a:p>
            <a:fld id="{32B62D1F-145F-7148-A7BB-A412C80D1F3B}" type="slidenum">
              <a:rPr lang="ru-RU" smtClean="0"/>
              <a:t>‹#›</a:t>
            </a:fld>
            <a:endParaRPr lang="ru-RU"/>
          </a:p>
        </p:txBody>
      </p:sp>
    </p:spTree>
    <p:extLst>
      <p:ext uri="{BB962C8B-B14F-4D97-AF65-F5344CB8AC3E}">
        <p14:creationId xmlns:p14="http://schemas.microsoft.com/office/powerpoint/2010/main" val="24241872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bg>
      <p:bgPr>
        <a:solidFill>
          <a:schemeClr val="tx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Content Placeholder 2"/>
          <p:cNvSpPr>
            <a:spLocks noGrp="1"/>
          </p:cNvSpPr>
          <p:nvPr>
            <p:ph idx="1"/>
          </p:nvPr>
        </p:nvSpPr>
        <p:spPr/>
        <p:txBody>
          <a:bodyPr/>
          <a:lstStyle>
            <a:lvl1pPr>
              <a:defRPr sz="1800"/>
            </a:lvl1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lvl1pPr>
              <a:defRPr>
                <a:solidFill>
                  <a:schemeClr val="tx2"/>
                </a:solidFill>
              </a:defRPr>
            </a:lvl1pPr>
          </a:lstStyle>
          <a:p>
            <a:fld id="{FA3E588D-B6F4-7B4A-8490-E837532F6A6D}" type="datetimeFigureOut">
              <a:rPr lang="ru-RU" smtClean="0"/>
              <a:t>11.06.2025</a:t>
            </a:fld>
            <a:endParaRPr lang="ru-RU"/>
          </a:p>
        </p:txBody>
      </p:sp>
      <p:sp>
        <p:nvSpPr>
          <p:cNvPr id="5" name="Footer Placeholder 4"/>
          <p:cNvSpPr>
            <a:spLocks noGrp="1"/>
          </p:cNvSpPr>
          <p:nvPr>
            <p:ph type="ftr" sz="quarter" idx="11"/>
          </p:nvPr>
        </p:nvSpPr>
        <p:spPr/>
        <p:txBody>
          <a:bodyPr/>
          <a:lstStyle>
            <a:lvl1pPr>
              <a:defRPr>
                <a:solidFill>
                  <a:schemeClr val="tx2"/>
                </a:solidFill>
              </a:defRPr>
            </a:lvl1pPr>
          </a:lstStyle>
          <a:p>
            <a:endParaRPr lang="ru-RU"/>
          </a:p>
        </p:txBody>
      </p:sp>
      <p:sp>
        <p:nvSpPr>
          <p:cNvPr id="6" name="Slide Number Placeholder 5"/>
          <p:cNvSpPr>
            <a:spLocks noGrp="1"/>
          </p:cNvSpPr>
          <p:nvPr>
            <p:ph type="sldNum" sz="quarter" idx="12"/>
          </p:nvPr>
        </p:nvSpPr>
        <p:spPr/>
        <p:txBody>
          <a:bodyPr/>
          <a:lstStyle>
            <a:lvl1pPr>
              <a:defRPr>
                <a:solidFill>
                  <a:schemeClr val="tx2"/>
                </a:solidFill>
              </a:defRPr>
            </a:lvl1pPr>
          </a:lstStyle>
          <a:p>
            <a:fld id="{32B62D1F-145F-7148-A7BB-A412C80D1F3B}" type="slidenum">
              <a:rPr lang="ru-RU" smtClean="0"/>
              <a:t>‹#›</a:t>
            </a:fld>
            <a:endParaRPr lang="ru-RU"/>
          </a:p>
        </p:txBody>
      </p:sp>
    </p:spTree>
    <p:extLst>
      <p:ext uri="{BB962C8B-B14F-4D97-AF65-F5344CB8AC3E}">
        <p14:creationId xmlns:p14="http://schemas.microsoft.com/office/powerpoint/2010/main" val="55046428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sp>
        <p:nvSpPr>
          <p:cNvPr id="19" name="Rectangle 18"/>
          <p:cNvSpPr/>
          <p:nvPr/>
        </p:nvSpPr>
        <p:spPr>
          <a:xfrm>
            <a:off x="0" y="0"/>
            <a:ext cx="12192000" cy="6858000"/>
          </a:xfrm>
          <a:prstGeom prst="rect">
            <a:avLst/>
          </a:prstGeom>
          <a:blipFill dpi="0" rotWithShape="1">
            <a:blip r:embed="rId2">
              <a:alphaModFix amt="40000"/>
              <a:duotone>
                <a:schemeClr val="accent3">
                  <a:shade val="45000"/>
                  <a:satMod val="135000"/>
                </a:schemeClr>
                <a:prstClr val="white"/>
              </a:duotone>
            </a:blip>
            <a:srcRect/>
            <a:tile tx="-31750" ty="-120650" sx="100000" sy="100000" flip="xy" algn="tl"/>
          </a:blipFill>
          <a:ln w="19050" cmpd="sng">
            <a:noFill/>
            <a:miter lim="800000"/>
          </a:ln>
        </p:spPr>
        <p:style>
          <a:lnRef idx="2">
            <a:schemeClr val="accent1">
              <a:shade val="50000"/>
            </a:schemeClr>
          </a:lnRef>
          <a:fillRef idx="1">
            <a:schemeClr val="accent1"/>
          </a:fillRef>
          <a:effectRef idx="0">
            <a:schemeClr val="accent1"/>
          </a:effectRef>
          <a:fontRef idx="minor">
            <a:schemeClr val="lt1"/>
          </a:fontRef>
        </p:style>
      </p:sp>
      <p:sp>
        <p:nvSpPr>
          <p:cNvPr id="23" name="Rectangle 22"/>
          <p:cNvSpPr/>
          <p:nvPr/>
        </p:nvSpPr>
        <p:spPr>
          <a:xfrm>
            <a:off x="1307870" y="1267730"/>
            <a:ext cx="9576262" cy="4307950"/>
          </a:xfrm>
          <a:prstGeom prst="rect">
            <a:avLst/>
          </a:prstGeom>
          <a:solidFill>
            <a:schemeClr val="tx1"/>
          </a:solidFill>
          <a:ln w="6350" cap="flat" cmpd="sng" algn="ctr">
            <a:solidFill>
              <a:schemeClr val="tx1">
                <a:lumMod val="65000"/>
                <a:lumOff val="35000"/>
              </a:schemeClr>
            </a:solidFill>
            <a:prstDash val="solid"/>
          </a:ln>
          <a:effectLst>
            <a:outerShdw blurRad="63500" algn="ctr" rotWithShape="0">
              <a:prstClr val="black">
                <a:alpha val="40000"/>
              </a:prstClr>
            </a:outerShdw>
            <a:softEdge rad="0"/>
          </a:effectLst>
        </p:spPr>
      </p:sp>
      <p:sp>
        <p:nvSpPr>
          <p:cNvPr id="24" name="Rectangle 23"/>
          <p:cNvSpPr/>
          <p:nvPr/>
        </p:nvSpPr>
        <p:spPr>
          <a:xfrm>
            <a:off x="1447801" y="1411615"/>
            <a:ext cx="9296400" cy="4034770"/>
          </a:xfrm>
          <a:prstGeom prst="rect">
            <a:avLst/>
          </a:prstGeom>
          <a:solidFill>
            <a:schemeClr val="bg2"/>
          </a:solidFill>
          <a:ln w="9525" cap="sq" cmpd="sng" algn="ctr">
            <a:noFill/>
            <a:prstDash val="solid"/>
            <a:miter lim="800000"/>
          </a:ln>
          <a:effectLst/>
        </p:spPr>
      </p:sp>
      <p:sp>
        <p:nvSpPr>
          <p:cNvPr id="30" name="Rectangle 29"/>
          <p:cNvSpPr/>
          <p:nvPr/>
        </p:nvSpPr>
        <p:spPr>
          <a:xfrm>
            <a:off x="5135880" y="1267730"/>
            <a:ext cx="1920240" cy="731520"/>
          </a:xfrm>
          <a:prstGeom prst="rect">
            <a:avLst/>
          </a:prstGeom>
          <a:solidFill>
            <a:schemeClr val="accent1"/>
          </a:solidFill>
          <a:ln>
            <a:noFill/>
          </a:ln>
          <a:effectLst>
            <a:outerShdw blurRad="50800" dist="127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sp>
      <p:grpSp>
        <p:nvGrpSpPr>
          <p:cNvPr id="31" name="Group 30"/>
          <p:cNvGrpSpPr/>
          <p:nvPr/>
        </p:nvGrpSpPr>
        <p:grpSpPr>
          <a:xfrm>
            <a:off x="5250180" y="1267730"/>
            <a:ext cx="1691640" cy="645295"/>
            <a:chOff x="5318306" y="1386268"/>
            <a:chExt cx="1567331" cy="645295"/>
          </a:xfrm>
        </p:grpSpPr>
        <p:cxnSp>
          <p:nvCxnSpPr>
            <p:cNvPr id="32" name="Straight Connector 31"/>
            <p:cNvCxnSpPr/>
            <p:nvPr/>
          </p:nvCxnSpPr>
          <p:spPr>
            <a:xfrm>
              <a:off x="5318306" y="1386268"/>
              <a:ext cx="0" cy="640080"/>
            </a:xfrm>
            <a:prstGeom prst="line">
              <a:avLst/>
            </a:prstGeom>
            <a:solidFill>
              <a:schemeClr val="tx1">
                <a:lumMod val="85000"/>
                <a:lumOff val="15000"/>
              </a:schemeClr>
            </a:solidFill>
            <a:ln>
              <a:solidFill>
                <a:srgbClr val="FFFFFF"/>
              </a:solidFill>
              <a:miter lim="800000"/>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p:nvCxnSpPr>
          <p:spPr>
            <a:xfrm>
              <a:off x="6885637" y="1386268"/>
              <a:ext cx="0" cy="640080"/>
            </a:xfrm>
            <a:prstGeom prst="line">
              <a:avLst/>
            </a:prstGeom>
            <a:solidFill>
              <a:schemeClr val="tx1">
                <a:lumMod val="85000"/>
                <a:lumOff val="15000"/>
              </a:schemeClr>
            </a:solidFill>
            <a:ln>
              <a:solidFill>
                <a:srgbClr val="FFFFFF"/>
              </a:solidFill>
              <a:miter lim="800000"/>
            </a:ln>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p:nvCxnSpPr>
          <p:spPr>
            <a:xfrm>
              <a:off x="5318306" y="2031563"/>
              <a:ext cx="1567331" cy="0"/>
            </a:xfrm>
            <a:prstGeom prst="line">
              <a:avLst/>
            </a:prstGeom>
            <a:solidFill>
              <a:schemeClr val="tx1">
                <a:lumMod val="85000"/>
                <a:lumOff val="15000"/>
              </a:schemeClr>
            </a:solidFill>
            <a:ln>
              <a:solidFill>
                <a:srgbClr val="FFFFFF"/>
              </a:solidFill>
              <a:miter lim="800000"/>
            </a:ln>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title"/>
          </p:nvPr>
        </p:nvSpPr>
        <p:spPr>
          <a:xfrm>
            <a:off x="1563623" y="2094309"/>
            <a:ext cx="9070848" cy="2587752"/>
          </a:xfrm>
        </p:spPr>
        <p:txBody>
          <a:bodyPr anchor="ctr">
            <a:noAutofit/>
          </a:bodyPr>
          <a:lstStyle>
            <a:lvl1pPr algn="ctr">
              <a:lnSpc>
                <a:spcPct val="83000"/>
              </a:lnSpc>
              <a:defRPr lang="en-US" sz="7200" b="0" kern="1200" cap="all" spc="-100" baseline="0" dirty="0">
                <a:solidFill>
                  <a:schemeClr val="tx1"/>
                </a:solidFill>
                <a:effectLst>
                  <a:outerShdw blurRad="38100" dist="12700" dir="2700000" algn="tl" rotWithShape="0">
                    <a:prstClr val="black">
                      <a:alpha val="40000"/>
                    </a:prstClr>
                  </a:outerShdw>
                </a:effectLst>
                <a:latin typeface="+mj-lt"/>
                <a:ea typeface="+mn-ea"/>
                <a:cs typeface="+mn-cs"/>
              </a:defRPr>
            </a:lvl1pPr>
          </a:lstStyle>
          <a:p>
            <a:r>
              <a:rPr lang="ru-RU"/>
              <a:t>Образец заголовка</a:t>
            </a:r>
            <a:endParaRPr lang="en-US" dirty="0"/>
          </a:p>
        </p:txBody>
      </p:sp>
      <p:sp>
        <p:nvSpPr>
          <p:cNvPr id="3" name="Text Placeholder 2"/>
          <p:cNvSpPr>
            <a:spLocks noGrp="1"/>
          </p:cNvSpPr>
          <p:nvPr>
            <p:ph type="body" idx="1"/>
          </p:nvPr>
        </p:nvSpPr>
        <p:spPr>
          <a:xfrm>
            <a:off x="1563624" y="4682062"/>
            <a:ext cx="9070848" cy="457200"/>
          </a:xfrm>
        </p:spPr>
        <p:txBody>
          <a:bodyPr anchor="t">
            <a:normAutofit/>
          </a:bodyPr>
          <a:lstStyle>
            <a:lvl1pPr marL="0" indent="0" algn="ctr">
              <a:buNone/>
              <a:tabLst>
                <a:tab pos="2633663" algn="l"/>
              </a:tabLst>
              <a:defRPr sz="1600">
                <a:solidFill>
                  <a:schemeClr val="tx2"/>
                </a:solidFill>
                <a:effectLst/>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a:xfrm>
            <a:off x="5321808" y="1344502"/>
            <a:ext cx="1554480" cy="530352"/>
          </a:xfrm>
        </p:spPr>
        <p:txBody>
          <a:bodyPr/>
          <a:lstStyle>
            <a:lvl1pPr algn="ctr">
              <a:defRPr lang="en-US" sz="1300" kern="1200" spc="0" baseline="0">
                <a:solidFill>
                  <a:srgbClr val="FFFFFF"/>
                </a:solidFill>
                <a:latin typeface="+mn-lt"/>
                <a:ea typeface="+mn-ea"/>
                <a:cs typeface="+mn-cs"/>
              </a:defRPr>
            </a:lvl1pPr>
          </a:lstStyle>
          <a:p>
            <a:fld id="{FA3E588D-B6F4-7B4A-8490-E837532F6A6D}" type="datetimeFigureOut">
              <a:rPr lang="ru-RU" smtClean="0"/>
              <a:t>11.06.2025</a:t>
            </a:fld>
            <a:endParaRPr lang="ru-RU"/>
          </a:p>
        </p:txBody>
      </p:sp>
      <p:sp>
        <p:nvSpPr>
          <p:cNvPr id="5" name="Footer Placeholder 4"/>
          <p:cNvSpPr>
            <a:spLocks noGrp="1"/>
          </p:cNvSpPr>
          <p:nvPr>
            <p:ph type="ftr" sz="quarter" idx="11"/>
          </p:nvPr>
        </p:nvSpPr>
        <p:spPr>
          <a:xfrm>
            <a:off x="1453896" y="5212080"/>
            <a:ext cx="5907024" cy="228600"/>
          </a:xfrm>
        </p:spPr>
        <p:txBody>
          <a:bodyPr/>
          <a:lstStyle>
            <a:lvl1pPr algn="l">
              <a:defRPr>
                <a:solidFill>
                  <a:schemeClr val="tx2"/>
                </a:solidFill>
              </a:defRPr>
            </a:lvl1pPr>
          </a:lstStyle>
          <a:p>
            <a:endParaRPr lang="ru-RU"/>
          </a:p>
        </p:txBody>
      </p:sp>
      <p:sp>
        <p:nvSpPr>
          <p:cNvPr id="6" name="Slide Number Placeholder 5"/>
          <p:cNvSpPr>
            <a:spLocks noGrp="1"/>
          </p:cNvSpPr>
          <p:nvPr>
            <p:ph type="sldNum" sz="quarter" idx="12"/>
          </p:nvPr>
        </p:nvSpPr>
        <p:spPr>
          <a:xfrm>
            <a:off x="8604504" y="5212080"/>
            <a:ext cx="2112264" cy="228600"/>
          </a:xfrm>
        </p:spPr>
        <p:txBody>
          <a:bodyPr/>
          <a:lstStyle>
            <a:lvl1pPr>
              <a:defRPr>
                <a:solidFill>
                  <a:schemeClr val="tx2"/>
                </a:solidFill>
              </a:defRPr>
            </a:lvl1pPr>
          </a:lstStyle>
          <a:p>
            <a:fld id="{32B62D1F-145F-7148-A7BB-A412C80D1F3B}" type="slidenum">
              <a:rPr lang="ru-RU" smtClean="0"/>
              <a:t>‹#›</a:t>
            </a:fld>
            <a:endParaRPr lang="ru-RU"/>
          </a:p>
        </p:txBody>
      </p:sp>
    </p:spTree>
    <p:extLst>
      <p:ext uri="{BB962C8B-B14F-4D97-AF65-F5344CB8AC3E}">
        <p14:creationId xmlns:p14="http://schemas.microsoft.com/office/powerpoint/2010/main" val="325263383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ru-RU"/>
              <a:t>Образец заголовка</a:t>
            </a:r>
            <a:endParaRPr lang="en-US" dirty="0"/>
          </a:p>
        </p:txBody>
      </p:sp>
      <p:sp>
        <p:nvSpPr>
          <p:cNvPr id="3" name="Content Placeholder 2"/>
          <p:cNvSpPr>
            <a:spLocks noGrp="1"/>
          </p:cNvSpPr>
          <p:nvPr>
            <p:ph sz="half" idx="1"/>
          </p:nvPr>
        </p:nvSpPr>
        <p:spPr>
          <a:xfrm>
            <a:off x="1066800" y="2103120"/>
            <a:ext cx="4754880" cy="374904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Content Placeholder 3"/>
          <p:cNvSpPr>
            <a:spLocks noGrp="1"/>
          </p:cNvSpPr>
          <p:nvPr>
            <p:ph sz="half" idx="2"/>
          </p:nvPr>
        </p:nvSpPr>
        <p:spPr>
          <a:xfrm>
            <a:off x="6370320" y="2103120"/>
            <a:ext cx="4754880" cy="374904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Date Placeholder 4"/>
          <p:cNvSpPr>
            <a:spLocks noGrp="1"/>
          </p:cNvSpPr>
          <p:nvPr>
            <p:ph type="dt" sz="half" idx="10"/>
          </p:nvPr>
        </p:nvSpPr>
        <p:spPr/>
        <p:txBody>
          <a:bodyPr/>
          <a:lstStyle>
            <a:lvl1pPr>
              <a:defRPr>
                <a:solidFill>
                  <a:schemeClr val="tx2"/>
                </a:solidFill>
              </a:defRPr>
            </a:lvl1pPr>
          </a:lstStyle>
          <a:p>
            <a:fld id="{FA3E588D-B6F4-7B4A-8490-E837532F6A6D}" type="datetimeFigureOut">
              <a:rPr lang="ru-RU" smtClean="0"/>
              <a:t>11.06.2025</a:t>
            </a:fld>
            <a:endParaRPr lang="ru-RU"/>
          </a:p>
        </p:txBody>
      </p:sp>
      <p:sp>
        <p:nvSpPr>
          <p:cNvPr id="6" name="Footer Placeholder 5"/>
          <p:cNvSpPr>
            <a:spLocks noGrp="1"/>
          </p:cNvSpPr>
          <p:nvPr>
            <p:ph type="ftr" sz="quarter" idx="11"/>
          </p:nvPr>
        </p:nvSpPr>
        <p:spPr/>
        <p:txBody>
          <a:bodyPr/>
          <a:lstStyle>
            <a:lvl1pPr>
              <a:defRPr>
                <a:solidFill>
                  <a:schemeClr val="tx2"/>
                </a:solidFill>
              </a:defRPr>
            </a:lvl1pPr>
          </a:lstStyle>
          <a:p>
            <a:endParaRPr lang="ru-RU"/>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32B62D1F-145F-7148-A7BB-A412C80D1F3B}" type="slidenum">
              <a:rPr lang="ru-RU" smtClean="0"/>
              <a:t>‹#›</a:t>
            </a:fld>
            <a:endParaRPr lang="ru-RU"/>
          </a:p>
        </p:txBody>
      </p:sp>
    </p:spTree>
    <p:extLst>
      <p:ext uri="{BB962C8B-B14F-4D97-AF65-F5344CB8AC3E}">
        <p14:creationId xmlns:p14="http://schemas.microsoft.com/office/powerpoint/2010/main" val="220751103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Text Placeholder 2"/>
          <p:cNvSpPr>
            <a:spLocks noGrp="1"/>
          </p:cNvSpPr>
          <p:nvPr>
            <p:ph type="body" idx="1"/>
          </p:nvPr>
        </p:nvSpPr>
        <p:spPr>
          <a:xfrm>
            <a:off x="1069848" y="2074334"/>
            <a:ext cx="4754880" cy="640080"/>
          </a:xfrm>
        </p:spPr>
        <p:txBody>
          <a:bodyPr anchor="ctr">
            <a:normAutofit/>
          </a:bodyPr>
          <a:lstStyle>
            <a:lvl1pPr marL="0" indent="0" algn="ctr">
              <a:spcBef>
                <a:spcPts val="0"/>
              </a:spcBef>
              <a:buNone/>
              <a:defRPr sz="1800" b="0">
                <a:solidFill>
                  <a:schemeClr val="tx2"/>
                </a:solidFill>
                <a:latin typeface="+mn-lt"/>
              </a:defRPr>
            </a:lvl1pPr>
            <a:lvl2pPr marL="457200" indent="0">
              <a:buNone/>
              <a:defRPr sz="18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Content Placeholder 3"/>
          <p:cNvSpPr>
            <a:spLocks noGrp="1"/>
          </p:cNvSpPr>
          <p:nvPr>
            <p:ph sz="half" idx="2"/>
          </p:nvPr>
        </p:nvSpPr>
        <p:spPr>
          <a:xfrm>
            <a:off x="1069848" y="2755898"/>
            <a:ext cx="4754880" cy="320040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Text Placeholder 4"/>
          <p:cNvSpPr>
            <a:spLocks noGrp="1"/>
          </p:cNvSpPr>
          <p:nvPr>
            <p:ph type="body" sz="quarter" idx="3"/>
          </p:nvPr>
        </p:nvSpPr>
        <p:spPr>
          <a:xfrm>
            <a:off x="6373368" y="2074334"/>
            <a:ext cx="4754880" cy="640080"/>
          </a:xfrm>
        </p:spPr>
        <p:txBody>
          <a:bodyPr anchor="ctr">
            <a:normAutofit/>
          </a:bodyPr>
          <a:lstStyle>
            <a:lvl1pPr marL="0" indent="0" algn="ctr">
              <a:spcBef>
                <a:spcPts val="0"/>
              </a:spcBef>
              <a:buNone/>
              <a:defRPr sz="1800" b="0">
                <a:solidFill>
                  <a:schemeClr val="tx2"/>
                </a:solidFill>
              </a:defRPr>
            </a:lvl1pPr>
            <a:lvl2pPr marL="457200" indent="0">
              <a:buNone/>
              <a:defRPr sz="18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Content Placeholder 5"/>
          <p:cNvSpPr>
            <a:spLocks noGrp="1"/>
          </p:cNvSpPr>
          <p:nvPr>
            <p:ph sz="quarter" idx="4"/>
          </p:nvPr>
        </p:nvSpPr>
        <p:spPr>
          <a:xfrm>
            <a:off x="6373368" y="2756581"/>
            <a:ext cx="4754880" cy="320040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7" name="Date Placeholder 6"/>
          <p:cNvSpPr>
            <a:spLocks noGrp="1"/>
          </p:cNvSpPr>
          <p:nvPr>
            <p:ph type="dt" sz="half" idx="10"/>
          </p:nvPr>
        </p:nvSpPr>
        <p:spPr/>
        <p:txBody>
          <a:bodyPr/>
          <a:lstStyle>
            <a:lvl1pPr>
              <a:defRPr>
                <a:solidFill>
                  <a:schemeClr val="tx2"/>
                </a:solidFill>
              </a:defRPr>
            </a:lvl1pPr>
          </a:lstStyle>
          <a:p>
            <a:fld id="{FA3E588D-B6F4-7B4A-8490-E837532F6A6D}" type="datetimeFigureOut">
              <a:rPr lang="ru-RU" smtClean="0"/>
              <a:t>11.06.2025</a:t>
            </a:fld>
            <a:endParaRPr lang="ru-RU"/>
          </a:p>
        </p:txBody>
      </p:sp>
      <p:sp>
        <p:nvSpPr>
          <p:cNvPr id="8" name="Footer Placeholder 7"/>
          <p:cNvSpPr>
            <a:spLocks noGrp="1"/>
          </p:cNvSpPr>
          <p:nvPr>
            <p:ph type="ftr" sz="quarter" idx="11"/>
          </p:nvPr>
        </p:nvSpPr>
        <p:spPr/>
        <p:txBody>
          <a:bodyPr/>
          <a:lstStyle>
            <a:lvl1pPr>
              <a:defRPr>
                <a:solidFill>
                  <a:schemeClr val="tx2"/>
                </a:solidFill>
              </a:defRPr>
            </a:lvl1pPr>
          </a:lstStyle>
          <a:p>
            <a:endParaRPr lang="ru-RU"/>
          </a:p>
        </p:txBody>
      </p:sp>
      <p:sp>
        <p:nvSpPr>
          <p:cNvPr id="9" name="Slide Number Placeholder 8"/>
          <p:cNvSpPr>
            <a:spLocks noGrp="1"/>
          </p:cNvSpPr>
          <p:nvPr>
            <p:ph type="sldNum" sz="quarter" idx="12"/>
          </p:nvPr>
        </p:nvSpPr>
        <p:spPr/>
        <p:txBody>
          <a:bodyPr/>
          <a:lstStyle>
            <a:lvl1pPr>
              <a:defRPr>
                <a:solidFill>
                  <a:schemeClr val="tx2"/>
                </a:solidFill>
              </a:defRPr>
            </a:lvl1pPr>
          </a:lstStyle>
          <a:p>
            <a:fld id="{32B62D1F-145F-7148-A7BB-A412C80D1F3B}" type="slidenum">
              <a:rPr lang="ru-RU" smtClean="0"/>
              <a:t>‹#›</a:t>
            </a:fld>
            <a:endParaRPr lang="ru-RU"/>
          </a:p>
        </p:txBody>
      </p:sp>
    </p:spTree>
    <p:extLst>
      <p:ext uri="{BB962C8B-B14F-4D97-AF65-F5344CB8AC3E}">
        <p14:creationId xmlns:p14="http://schemas.microsoft.com/office/powerpoint/2010/main" val="79355062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Date Placeholder 2"/>
          <p:cNvSpPr>
            <a:spLocks noGrp="1"/>
          </p:cNvSpPr>
          <p:nvPr>
            <p:ph type="dt" sz="half" idx="10"/>
          </p:nvPr>
        </p:nvSpPr>
        <p:spPr/>
        <p:txBody>
          <a:bodyPr/>
          <a:lstStyle>
            <a:lvl1pPr>
              <a:defRPr>
                <a:solidFill>
                  <a:schemeClr val="tx2"/>
                </a:solidFill>
              </a:defRPr>
            </a:lvl1pPr>
          </a:lstStyle>
          <a:p>
            <a:fld id="{FA3E588D-B6F4-7B4A-8490-E837532F6A6D}" type="datetimeFigureOut">
              <a:rPr lang="ru-RU" smtClean="0"/>
              <a:t>11.06.2025</a:t>
            </a:fld>
            <a:endParaRPr lang="ru-RU"/>
          </a:p>
        </p:txBody>
      </p:sp>
      <p:sp>
        <p:nvSpPr>
          <p:cNvPr id="4" name="Footer Placeholder 3"/>
          <p:cNvSpPr>
            <a:spLocks noGrp="1"/>
          </p:cNvSpPr>
          <p:nvPr>
            <p:ph type="ftr" sz="quarter" idx="11"/>
          </p:nvPr>
        </p:nvSpPr>
        <p:spPr/>
        <p:txBody>
          <a:bodyPr/>
          <a:lstStyle>
            <a:lvl1pPr>
              <a:defRPr>
                <a:solidFill>
                  <a:schemeClr val="tx2"/>
                </a:solidFill>
              </a:defRPr>
            </a:lvl1pPr>
          </a:lstStyle>
          <a:p>
            <a:endParaRPr lang="ru-RU"/>
          </a:p>
        </p:txBody>
      </p:sp>
      <p:sp>
        <p:nvSpPr>
          <p:cNvPr id="5" name="Slide Number Placeholder 4"/>
          <p:cNvSpPr>
            <a:spLocks noGrp="1"/>
          </p:cNvSpPr>
          <p:nvPr>
            <p:ph type="sldNum" sz="quarter" idx="12"/>
          </p:nvPr>
        </p:nvSpPr>
        <p:spPr/>
        <p:txBody>
          <a:bodyPr/>
          <a:lstStyle>
            <a:lvl1pPr>
              <a:defRPr>
                <a:solidFill>
                  <a:schemeClr val="tx2"/>
                </a:solidFill>
              </a:defRPr>
            </a:lvl1pPr>
          </a:lstStyle>
          <a:p>
            <a:fld id="{32B62D1F-145F-7148-A7BB-A412C80D1F3B}" type="slidenum">
              <a:rPr lang="ru-RU" smtClean="0"/>
              <a:t>‹#›</a:t>
            </a:fld>
            <a:endParaRPr lang="ru-RU"/>
          </a:p>
        </p:txBody>
      </p:sp>
    </p:spTree>
    <p:extLst>
      <p:ext uri="{BB962C8B-B14F-4D97-AF65-F5344CB8AC3E}">
        <p14:creationId xmlns:p14="http://schemas.microsoft.com/office/powerpoint/2010/main" val="6074903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solidFill>
                  <a:schemeClr val="tx2"/>
                </a:solidFill>
              </a:defRPr>
            </a:lvl1pPr>
          </a:lstStyle>
          <a:p>
            <a:fld id="{FA3E588D-B6F4-7B4A-8490-E837532F6A6D}" type="datetimeFigureOut">
              <a:rPr lang="ru-RU" smtClean="0"/>
              <a:t>11.06.2025</a:t>
            </a:fld>
            <a:endParaRPr lang="ru-RU"/>
          </a:p>
        </p:txBody>
      </p:sp>
      <p:sp>
        <p:nvSpPr>
          <p:cNvPr id="3" name="Footer Placeholder 2"/>
          <p:cNvSpPr>
            <a:spLocks noGrp="1"/>
          </p:cNvSpPr>
          <p:nvPr>
            <p:ph type="ftr" sz="quarter" idx="11"/>
          </p:nvPr>
        </p:nvSpPr>
        <p:spPr/>
        <p:txBody>
          <a:bodyPr/>
          <a:lstStyle>
            <a:lvl1pPr>
              <a:defRPr>
                <a:solidFill>
                  <a:schemeClr val="tx2"/>
                </a:solidFill>
              </a:defRPr>
            </a:lvl1pPr>
          </a:lstStyle>
          <a:p>
            <a:endParaRPr lang="ru-RU"/>
          </a:p>
        </p:txBody>
      </p:sp>
      <p:sp>
        <p:nvSpPr>
          <p:cNvPr id="4" name="Slide Number Placeholder 3"/>
          <p:cNvSpPr>
            <a:spLocks noGrp="1"/>
          </p:cNvSpPr>
          <p:nvPr>
            <p:ph type="sldNum" sz="quarter" idx="12"/>
          </p:nvPr>
        </p:nvSpPr>
        <p:spPr/>
        <p:txBody>
          <a:bodyPr/>
          <a:lstStyle>
            <a:lvl1pPr>
              <a:defRPr>
                <a:solidFill>
                  <a:schemeClr val="tx2"/>
                </a:solidFill>
              </a:defRPr>
            </a:lvl1pPr>
          </a:lstStyle>
          <a:p>
            <a:fld id="{32B62D1F-145F-7148-A7BB-A412C80D1F3B}" type="slidenum">
              <a:rPr lang="ru-RU" smtClean="0"/>
              <a:t>‹#›</a:t>
            </a:fld>
            <a:endParaRPr lang="ru-RU"/>
          </a:p>
        </p:txBody>
      </p:sp>
    </p:spTree>
    <p:extLst>
      <p:ext uri="{BB962C8B-B14F-4D97-AF65-F5344CB8AC3E}">
        <p14:creationId xmlns:p14="http://schemas.microsoft.com/office/powerpoint/2010/main" val="75626301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14" name="Rectangle 13"/>
          <p:cNvSpPr/>
          <p:nvPr/>
        </p:nvSpPr>
        <p:spPr>
          <a:xfrm>
            <a:off x="234693" y="237744"/>
            <a:ext cx="8633081" cy="6382512"/>
          </a:xfrm>
          <a:prstGeom prst="rect">
            <a:avLst/>
          </a:prstGeom>
          <a:solidFill>
            <a:schemeClr val="tx1"/>
          </a:solidFill>
          <a:ln w="6350" cap="flat" cmpd="sng" algn="ctr">
            <a:solidFill>
              <a:schemeClr val="tx1">
                <a:lumMod val="75000"/>
              </a:schemeClr>
            </a:solidFill>
            <a:prstDash val="solid"/>
          </a:ln>
          <a:effectLst>
            <a:softEdge rad="0"/>
          </a:effectLst>
        </p:spPr>
      </p:sp>
      <p:sp>
        <p:nvSpPr>
          <p:cNvPr id="16" name="Rectangle 15"/>
          <p:cNvSpPr/>
          <p:nvPr/>
        </p:nvSpPr>
        <p:spPr>
          <a:xfrm>
            <a:off x="371856" y="374904"/>
            <a:ext cx="8353044" cy="6108192"/>
          </a:xfrm>
          <a:prstGeom prst="rect">
            <a:avLst/>
          </a:prstGeom>
          <a:solidFill>
            <a:schemeClr val="bg2"/>
          </a:solidFill>
          <a:ln w="6350" cap="sq" cmpd="sng" algn="ctr">
            <a:noFill/>
            <a:prstDash val="solid"/>
            <a:miter lim="800000"/>
          </a:ln>
          <a:effectLst/>
        </p:spPr>
      </p:sp>
      <p:sp>
        <p:nvSpPr>
          <p:cNvPr id="15" name="Rectangle 14"/>
          <p:cNvSpPr/>
          <p:nvPr/>
        </p:nvSpPr>
        <p:spPr>
          <a:xfrm>
            <a:off x="9020386" y="237744"/>
            <a:ext cx="2926080" cy="6382512"/>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9296400" y="607392"/>
            <a:ext cx="2430780" cy="1645920"/>
          </a:xfrm>
        </p:spPr>
        <p:txBody>
          <a:bodyPr anchor="b">
            <a:normAutofit/>
          </a:bodyPr>
          <a:lstStyle>
            <a:lvl1pPr algn="l" defTabSz="914400" rtl="0" eaLnBrk="1" latinLnBrk="0" hangingPunct="1">
              <a:lnSpc>
                <a:spcPct val="90000"/>
              </a:lnSpc>
              <a:spcBef>
                <a:spcPct val="0"/>
              </a:spcBef>
              <a:buNone/>
              <a:defRPr lang="en-US" sz="2800" b="0" kern="1200" cap="none" spc="0" baseline="0" dirty="0">
                <a:solidFill>
                  <a:schemeClr val="bg1"/>
                </a:solidFill>
                <a:effectLst/>
                <a:latin typeface="+mj-lt"/>
                <a:ea typeface="+mn-ea"/>
                <a:cs typeface="+mn-cs"/>
              </a:defRPr>
            </a:lvl1pPr>
          </a:lstStyle>
          <a:p>
            <a:r>
              <a:rPr lang="ru-RU"/>
              <a:t>Образец заголовка</a:t>
            </a:r>
            <a:endParaRPr lang="en-US" dirty="0"/>
          </a:p>
        </p:txBody>
      </p:sp>
      <p:sp>
        <p:nvSpPr>
          <p:cNvPr id="3" name="Content Placeholder 2"/>
          <p:cNvSpPr>
            <a:spLocks noGrp="1"/>
          </p:cNvSpPr>
          <p:nvPr>
            <p:ph idx="1"/>
          </p:nvPr>
        </p:nvSpPr>
        <p:spPr>
          <a:xfrm>
            <a:off x="790575" y="704850"/>
            <a:ext cx="7562850" cy="5143500"/>
          </a:xfrm>
        </p:spPr>
        <p:txBody>
          <a:bodyPr/>
          <a:lstStyle>
            <a:lvl1pPr>
              <a:defRPr sz="19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Text Placeholder 3"/>
          <p:cNvSpPr>
            <a:spLocks noGrp="1"/>
          </p:cNvSpPr>
          <p:nvPr>
            <p:ph type="body" sz="half" idx="2"/>
          </p:nvPr>
        </p:nvSpPr>
        <p:spPr>
          <a:xfrm>
            <a:off x="9296400" y="2286000"/>
            <a:ext cx="2430780" cy="3505200"/>
          </a:xfrm>
        </p:spPr>
        <p:txBody>
          <a:bodyPr>
            <a:normAutofit/>
          </a:bodyPr>
          <a:lstStyle>
            <a:lvl1pPr marL="0" indent="0">
              <a:lnSpc>
                <a:spcPct val="110000"/>
              </a:lnSpc>
              <a:spcBef>
                <a:spcPts val="800"/>
              </a:spcBef>
              <a:buNone/>
              <a:defRPr sz="14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Date Placeholder 4"/>
          <p:cNvSpPr>
            <a:spLocks noGrp="1"/>
          </p:cNvSpPr>
          <p:nvPr>
            <p:ph type="dt" sz="half" idx="10"/>
          </p:nvPr>
        </p:nvSpPr>
        <p:spPr/>
        <p:txBody>
          <a:bodyPr/>
          <a:lstStyle>
            <a:lvl1pPr>
              <a:defRPr>
                <a:solidFill>
                  <a:schemeClr val="tx2"/>
                </a:solidFill>
              </a:defRPr>
            </a:lvl1pPr>
          </a:lstStyle>
          <a:p>
            <a:fld id="{FA3E588D-B6F4-7B4A-8490-E837532F6A6D}" type="datetimeFigureOut">
              <a:rPr lang="ru-RU" smtClean="0"/>
              <a:t>11.06.2025</a:t>
            </a:fld>
            <a:endParaRPr lang="ru-RU"/>
          </a:p>
        </p:txBody>
      </p:sp>
      <p:sp>
        <p:nvSpPr>
          <p:cNvPr id="6" name="Footer Placeholder 5"/>
          <p:cNvSpPr>
            <a:spLocks noGrp="1"/>
          </p:cNvSpPr>
          <p:nvPr>
            <p:ph type="ftr" sz="quarter" idx="11"/>
          </p:nvPr>
        </p:nvSpPr>
        <p:spPr>
          <a:xfrm>
            <a:off x="3439158" y="6214535"/>
            <a:ext cx="5184648" cy="256032"/>
          </a:xfrm>
        </p:spPr>
        <p:txBody>
          <a:bodyPr/>
          <a:lstStyle>
            <a:lvl1pPr algn="r">
              <a:defRPr>
                <a:solidFill>
                  <a:schemeClr val="tx2"/>
                </a:solidFill>
              </a:defRPr>
            </a:lvl1pPr>
          </a:lstStyle>
          <a:p>
            <a:endParaRPr lang="ru-RU"/>
          </a:p>
        </p:txBody>
      </p:sp>
      <p:sp>
        <p:nvSpPr>
          <p:cNvPr id="7" name="Slide Number Placeholder 6"/>
          <p:cNvSpPr>
            <a:spLocks noGrp="1"/>
          </p:cNvSpPr>
          <p:nvPr>
            <p:ph type="sldNum" sz="quarter" idx="12"/>
          </p:nvPr>
        </p:nvSpPr>
        <p:spPr/>
        <p:txBody>
          <a:bodyPr/>
          <a:lstStyle>
            <a:lvl1pPr>
              <a:defRPr>
                <a:solidFill>
                  <a:schemeClr val="bg2"/>
                </a:solidFill>
              </a:defRPr>
            </a:lvl1pPr>
          </a:lstStyle>
          <a:p>
            <a:fld id="{32B62D1F-145F-7148-A7BB-A412C80D1F3B}" type="slidenum">
              <a:rPr lang="ru-RU" smtClean="0"/>
              <a:t>‹#›</a:t>
            </a:fld>
            <a:endParaRPr lang="ru-RU"/>
          </a:p>
        </p:txBody>
      </p:sp>
      <p:sp>
        <p:nvSpPr>
          <p:cNvPr id="11" name="Rectangle 10"/>
          <p:cNvSpPr/>
          <p:nvPr/>
        </p:nvSpPr>
        <p:spPr>
          <a:xfrm>
            <a:off x="9157546" y="374904"/>
            <a:ext cx="2651760" cy="6108192"/>
          </a:xfrm>
          <a:prstGeom prst="rect">
            <a:avLst/>
          </a:prstGeom>
          <a:noFill/>
          <a:ln w="6350" cap="sq">
            <a:solidFill>
              <a:schemeClr val="tx1">
                <a:lumMod val="65000"/>
                <a:lumOff val="35000"/>
              </a:schemeClr>
            </a:solidFill>
            <a:miter lim="800000"/>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190581601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14" name="Rectangle 13"/>
          <p:cNvSpPr/>
          <p:nvPr/>
        </p:nvSpPr>
        <p:spPr>
          <a:xfrm>
            <a:off x="9020386" y="237744"/>
            <a:ext cx="2926080" cy="6382512"/>
          </a:xfrm>
          <a:prstGeom prst="rect">
            <a:avLst/>
          </a:prstGeom>
          <a:solidFill>
            <a:schemeClr val="tx1"/>
          </a:solidFill>
          <a:ln w="6350" cap="sq">
            <a:solidFill>
              <a:schemeClr val="tx1">
                <a:lumMod val="75000"/>
              </a:schemeClr>
            </a:solidFill>
            <a:miter lim="800000"/>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9157546" y="374904"/>
            <a:ext cx="2651760" cy="6108192"/>
          </a:xfrm>
          <a:prstGeom prst="rect">
            <a:avLst/>
          </a:prstGeom>
          <a:solidFill>
            <a:schemeClr val="bg2"/>
          </a:solidFill>
          <a:ln w="6350" cap="sq">
            <a:noFill/>
            <a:miter lim="800000"/>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9296400" y="603504"/>
            <a:ext cx="2432304" cy="1645920"/>
          </a:xfrm>
        </p:spPr>
        <p:txBody>
          <a:bodyPr anchor="b">
            <a:noAutofit/>
          </a:bodyPr>
          <a:lstStyle>
            <a:lvl1pPr algn="l">
              <a:defRPr sz="2800" b="0">
                <a:solidFill>
                  <a:schemeClr val="tx1"/>
                </a:solidFill>
                <a:latin typeface="+mj-lt"/>
              </a:defRPr>
            </a:lvl1pPr>
          </a:lstStyle>
          <a:p>
            <a:r>
              <a:rPr lang="ru-RU"/>
              <a:t>Образец заголовка</a:t>
            </a:r>
            <a:endParaRPr lang="en-US" dirty="0"/>
          </a:p>
        </p:txBody>
      </p:sp>
      <p:sp>
        <p:nvSpPr>
          <p:cNvPr id="3" name="Picture Placeholder 2"/>
          <p:cNvSpPr>
            <a:spLocks noGrp="1" noChangeAspect="1"/>
          </p:cNvSpPr>
          <p:nvPr>
            <p:ph type="pic" idx="1"/>
          </p:nvPr>
        </p:nvSpPr>
        <p:spPr>
          <a:xfrm>
            <a:off x="228599" y="237744"/>
            <a:ext cx="8601076" cy="6382512"/>
          </a:xfrm>
          <a:solidFill>
            <a:srgbClr val="808080"/>
          </a:solidFill>
          <a:ln>
            <a:noFill/>
          </a:ln>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a:t>Вставка рисунка</a:t>
            </a:r>
            <a:endParaRPr lang="en-US" dirty="0"/>
          </a:p>
        </p:txBody>
      </p:sp>
      <p:sp>
        <p:nvSpPr>
          <p:cNvPr id="4" name="Text Placeholder 3"/>
          <p:cNvSpPr>
            <a:spLocks noGrp="1"/>
          </p:cNvSpPr>
          <p:nvPr>
            <p:ph type="body" sz="half" idx="2"/>
          </p:nvPr>
        </p:nvSpPr>
        <p:spPr>
          <a:xfrm>
            <a:off x="9296400" y="2286000"/>
            <a:ext cx="2432304" cy="3502152"/>
          </a:xfrm>
        </p:spPr>
        <p:txBody>
          <a:bodyPr>
            <a:normAutofit/>
          </a:bodyPr>
          <a:lstStyle>
            <a:lvl1pPr marL="0" indent="0" algn="l">
              <a:lnSpc>
                <a:spcPct val="110000"/>
              </a:lnSpc>
              <a:spcBef>
                <a:spcPts val="800"/>
              </a:spcBef>
              <a:buNone/>
              <a:defRPr sz="1400">
                <a:solidFill>
                  <a:schemeClr val="tx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Date Placeholder 4"/>
          <p:cNvSpPr>
            <a:spLocks noGrp="1"/>
          </p:cNvSpPr>
          <p:nvPr>
            <p:ph type="dt" sz="half" idx="10"/>
          </p:nvPr>
        </p:nvSpPr>
        <p:spPr/>
        <p:txBody>
          <a:bodyPr/>
          <a:lstStyle>
            <a:lvl1pPr>
              <a:defRPr>
                <a:solidFill>
                  <a:srgbClr val="FFFFFF"/>
                </a:solidFill>
                <a:effectLst>
                  <a:outerShdw blurRad="19050" dist="6350" dir="2700000" algn="tl" rotWithShape="0">
                    <a:prstClr val="black">
                      <a:alpha val="40000"/>
                    </a:prstClr>
                  </a:outerShdw>
                </a:effectLst>
              </a:defRPr>
            </a:lvl1pPr>
          </a:lstStyle>
          <a:p>
            <a:fld id="{FA3E588D-B6F4-7B4A-8490-E837532F6A6D}" type="datetimeFigureOut">
              <a:rPr lang="ru-RU" smtClean="0"/>
              <a:t>11.06.2025</a:t>
            </a:fld>
            <a:endParaRPr lang="ru-RU"/>
          </a:p>
        </p:txBody>
      </p:sp>
      <p:sp>
        <p:nvSpPr>
          <p:cNvPr id="6" name="Footer Placeholder 5"/>
          <p:cNvSpPr>
            <a:spLocks noGrp="1"/>
          </p:cNvSpPr>
          <p:nvPr>
            <p:ph type="ftr" sz="quarter" idx="11"/>
          </p:nvPr>
        </p:nvSpPr>
        <p:spPr/>
        <p:txBody>
          <a:bodyPr/>
          <a:lstStyle>
            <a:lvl1pPr marL="0" algn="r" defTabSz="914400" rtl="0" eaLnBrk="1" latinLnBrk="0" hangingPunct="1">
              <a:defRPr lang="en-US" sz="1000" kern="1200" dirty="0">
                <a:solidFill>
                  <a:srgbClr val="FFFFFF"/>
                </a:solidFill>
                <a:effectLst>
                  <a:outerShdw blurRad="19050" dist="6350" dir="2700000" algn="tl" rotWithShape="0">
                    <a:prstClr val="black">
                      <a:alpha val="40000"/>
                    </a:prstClr>
                  </a:outerShdw>
                </a:effectLst>
                <a:latin typeface="+mn-lt"/>
                <a:ea typeface="+mn-ea"/>
                <a:cs typeface="+mn-cs"/>
              </a:defRPr>
            </a:lvl1pPr>
          </a:lstStyle>
          <a:p>
            <a:endParaRPr lang="ru-RU"/>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32B62D1F-145F-7148-A7BB-A412C80D1F3B}" type="slidenum">
              <a:rPr lang="ru-RU" smtClean="0"/>
              <a:t>‹#›</a:t>
            </a:fld>
            <a:endParaRPr lang="ru-RU"/>
          </a:p>
        </p:txBody>
      </p:sp>
    </p:spTree>
    <p:extLst>
      <p:ext uri="{BB962C8B-B14F-4D97-AF65-F5344CB8AC3E}">
        <p14:creationId xmlns:p14="http://schemas.microsoft.com/office/powerpoint/2010/main" val="35492033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7" name="Rectangle 6"/>
          <p:cNvSpPr/>
          <p:nvPr/>
        </p:nvSpPr>
        <p:spPr>
          <a:xfrm>
            <a:off x="234696" y="237744"/>
            <a:ext cx="11722608" cy="6382512"/>
          </a:xfrm>
          <a:prstGeom prst="rect">
            <a:avLst/>
          </a:prstGeom>
          <a:solidFill>
            <a:schemeClr val="tx1"/>
          </a:solidFill>
          <a:ln w="6350" cap="flat" cmpd="sng" algn="ctr">
            <a:solidFill>
              <a:schemeClr val="tx1">
                <a:lumMod val="75000"/>
              </a:schemeClr>
            </a:solidFill>
            <a:prstDash val="solid"/>
          </a:ln>
          <a:effectLst>
            <a:softEdge rad="0"/>
          </a:effectLst>
        </p:spPr>
      </p:sp>
      <p:sp>
        <p:nvSpPr>
          <p:cNvPr id="8" name="Rectangle 7"/>
          <p:cNvSpPr/>
          <p:nvPr/>
        </p:nvSpPr>
        <p:spPr>
          <a:xfrm>
            <a:off x="371856" y="374904"/>
            <a:ext cx="11448288" cy="6108192"/>
          </a:xfrm>
          <a:prstGeom prst="rect">
            <a:avLst/>
          </a:prstGeom>
          <a:solidFill>
            <a:schemeClr val="bg2"/>
          </a:solidFill>
          <a:ln w="6350" cap="sq" cmpd="sng" algn="ctr">
            <a:noFill/>
            <a:prstDash val="solid"/>
            <a:miter lim="800000"/>
          </a:ln>
          <a:effectLst/>
        </p:spPr>
      </p:sp>
      <p:sp>
        <p:nvSpPr>
          <p:cNvPr id="2" name="Title Placeholder 1"/>
          <p:cNvSpPr>
            <a:spLocks noGrp="1"/>
          </p:cNvSpPr>
          <p:nvPr>
            <p:ph type="title"/>
          </p:nvPr>
        </p:nvSpPr>
        <p:spPr>
          <a:xfrm>
            <a:off x="1066800" y="642594"/>
            <a:ext cx="10058400" cy="1371600"/>
          </a:xfrm>
          <a:prstGeom prst="rect">
            <a:avLst/>
          </a:prstGeom>
        </p:spPr>
        <p:txBody>
          <a:bodyPr vert="horz" lIns="91440" tIns="45720" rIns="91440" bIns="45720" rtlCol="0" anchor="ctr">
            <a:normAutofit/>
          </a:bodyPr>
          <a:lstStyle/>
          <a:p>
            <a:r>
              <a:rPr lang="ru-RU"/>
              <a:t>Образец заголовка</a:t>
            </a:r>
            <a:endParaRPr lang="en-US" dirty="0"/>
          </a:p>
        </p:txBody>
      </p:sp>
      <p:sp>
        <p:nvSpPr>
          <p:cNvPr id="3" name="Text Placeholder 2"/>
          <p:cNvSpPr>
            <a:spLocks noGrp="1"/>
          </p:cNvSpPr>
          <p:nvPr>
            <p:ph type="body" idx="1"/>
          </p:nvPr>
        </p:nvSpPr>
        <p:spPr>
          <a:xfrm>
            <a:off x="1066800" y="2103120"/>
            <a:ext cx="10058400" cy="3931920"/>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2"/>
          </p:nvPr>
        </p:nvSpPr>
        <p:spPr>
          <a:xfrm>
            <a:off x="389464" y="6214535"/>
            <a:ext cx="2743200" cy="256032"/>
          </a:xfrm>
          <a:prstGeom prst="rect">
            <a:avLst/>
          </a:prstGeom>
        </p:spPr>
        <p:txBody>
          <a:bodyPr vert="horz" lIns="91440" tIns="45720" rIns="91440" bIns="45720" rtlCol="0" anchor="b"/>
          <a:lstStyle>
            <a:lvl1pPr algn="l">
              <a:defRPr sz="1000">
                <a:solidFill>
                  <a:schemeClr val="bg2"/>
                </a:solidFill>
              </a:defRPr>
            </a:lvl1pPr>
          </a:lstStyle>
          <a:p>
            <a:fld id="{FA3E588D-B6F4-7B4A-8490-E837532F6A6D}" type="datetimeFigureOut">
              <a:rPr lang="ru-RU" smtClean="0"/>
              <a:t>11.06.2025</a:t>
            </a:fld>
            <a:endParaRPr lang="ru-RU"/>
          </a:p>
        </p:txBody>
      </p:sp>
      <p:sp>
        <p:nvSpPr>
          <p:cNvPr id="5" name="Footer Placeholder 4"/>
          <p:cNvSpPr>
            <a:spLocks noGrp="1"/>
          </p:cNvSpPr>
          <p:nvPr>
            <p:ph type="ftr" sz="quarter" idx="3"/>
          </p:nvPr>
        </p:nvSpPr>
        <p:spPr>
          <a:xfrm>
            <a:off x="3489960" y="6214535"/>
            <a:ext cx="5212080" cy="256032"/>
          </a:xfrm>
          <a:prstGeom prst="rect">
            <a:avLst/>
          </a:prstGeom>
        </p:spPr>
        <p:txBody>
          <a:bodyPr vert="horz" lIns="91440" tIns="45720" rIns="91440" bIns="45720" rtlCol="0" anchor="b"/>
          <a:lstStyle>
            <a:lvl1pPr algn="ctr">
              <a:defRPr sz="1000">
                <a:solidFill>
                  <a:schemeClr val="bg2"/>
                </a:solidFill>
              </a:defRPr>
            </a:lvl1pPr>
          </a:lstStyle>
          <a:p>
            <a:endParaRPr lang="ru-RU"/>
          </a:p>
        </p:txBody>
      </p:sp>
      <p:sp>
        <p:nvSpPr>
          <p:cNvPr id="6" name="Slide Number Placeholder 5"/>
          <p:cNvSpPr>
            <a:spLocks noGrp="1"/>
          </p:cNvSpPr>
          <p:nvPr>
            <p:ph type="sldNum" sz="quarter" idx="4"/>
          </p:nvPr>
        </p:nvSpPr>
        <p:spPr>
          <a:xfrm>
            <a:off x="10348535" y="6214535"/>
            <a:ext cx="1463040" cy="256032"/>
          </a:xfrm>
          <a:prstGeom prst="rect">
            <a:avLst/>
          </a:prstGeom>
        </p:spPr>
        <p:txBody>
          <a:bodyPr vert="horz" lIns="91440" tIns="45720" rIns="91440" bIns="45720" rtlCol="0" anchor="b"/>
          <a:lstStyle>
            <a:lvl1pPr algn="r">
              <a:defRPr sz="1000">
                <a:solidFill>
                  <a:schemeClr val="bg2"/>
                </a:solidFill>
              </a:defRPr>
            </a:lvl1pPr>
          </a:lstStyle>
          <a:p>
            <a:fld id="{32B62D1F-145F-7148-A7BB-A412C80D1F3B}" type="slidenum">
              <a:rPr lang="ru-RU" smtClean="0"/>
              <a:t>‹#›</a:t>
            </a:fld>
            <a:endParaRPr lang="ru-RU"/>
          </a:p>
        </p:txBody>
      </p:sp>
    </p:spTree>
    <p:extLst>
      <p:ext uri="{BB962C8B-B14F-4D97-AF65-F5344CB8AC3E}">
        <p14:creationId xmlns:p14="http://schemas.microsoft.com/office/powerpoint/2010/main" val="3797118197"/>
      </p:ext>
    </p:extLst>
  </p:cSld>
  <p:clrMap bg1="dk1" tx1="lt1" bg2="dk2" tx2="lt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914400" rtl="0" eaLnBrk="1" latinLnBrk="0" hangingPunct="1">
        <a:lnSpc>
          <a:spcPct val="90000"/>
        </a:lnSpc>
        <a:spcBef>
          <a:spcPct val="0"/>
        </a:spcBef>
        <a:buNone/>
        <a:defRPr lang="en-US" sz="4800" kern="1200" cap="none" spc="0" baseline="0" dirty="0">
          <a:solidFill>
            <a:schemeClr val="tx1"/>
          </a:solidFill>
          <a:effectLst/>
          <a:latin typeface="+mj-lt"/>
          <a:ea typeface="+mn-ea"/>
          <a:cs typeface="+mn-cs"/>
        </a:defRPr>
      </a:lvl1pPr>
    </p:titleStyle>
    <p:bodyStyle>
      <a:lvl1pPr marL="182880" indent="-182880" algn="l" defTabSz="914400" rtl="0" eaLnBrk="1" latinLnBrk="0" hangingPunct="1">
        <a:lnSpc>
          <a:spcPct val="100000"/>
        </a:lnSpc>
        <a:spcBef>
          <a:spcPts val="900"/>
        </a:spcBef>
        <a:spcAft>
          <a:spcPts val="0"/>
        </a:spcAft>
        <a:buClr>
          <a:schemeClr val="tx2">
            <a:lumMod val="60000"/>
            <a:lumOff val="40000"/>
          </a:schemeClr>
        </a:buClr>
        <a:buFont typeface="Arial" pitchFamily="34" charset="0"/>
        <a:buChar char="•"/>
        <a:defRPr sz="1800" kern="1200">
          <a:solidFill>
            <a:schemeClr val="tx1"/>
          </a:solidFill>
          <a:latin typeface="+mn-lt"/>
          <a:ea typeface="+mn-ea"/>
          <a:cs typeface="+mn-cs"/>
        </a:defRPr>
      </a:lvl1pPr>
      <a:lvl2pPr marL="457200" indent="-182880" algn="l" defTabSz="914400" rtl="0" eaLnBrk="1" latinLnBrk="0" hangingPunct="1">
        <a:lnSpc>
          <a:spcPct val="100000"/>
        </a:lnSpc>
        <a:spcBef>
          <a:spcPts val="500"/>
        </a:spcBef>
        <a:buClr>
          <a:schemeClr val="tx2">
            <a:lumMod val="60000"/>
            <a:lumOff val="40000"/>
          </a:schemeClr>
        </a:buClr>
        <a:buFont typeface="Arial" pitchFamily="34" charset="0"/>
        <a:buChar char="•"/>
        <a:defRPr sz="1600" kern="1200">
          <a:solidFill>
            <a:schemeClr val="tx1"/>
          </a:solidFill>
          <a:latin typeface="+mn-lt"/>
          <a:ea typeface="+mn-ea"/>
          <a:cs typeface="+mn-cs"/>
        </a:defRPr>
      </a:lvl2pPr>
      <a:lvl3pPr marL="731520" indent="-182880" algn="l" defTabSz="914400" rtl="0" eaLnBrk="1" latinLnBrk="0" hangingPunct="1">
        <a:lnSpc>
          <a:spcPct val="100000"/>
        </a:lnSpc>
        <a:spcBef>
          <a:spcPts val="500"/>
        </a:spcBef>
        <a:buClr>
          <a:schemeClr val="tx2">
            <a:lumMod val="60000"/>
            <a:lumOff val="40000"/>
          </a:schemeClr>
        </a:buClr>
        <a:buFont typeface="Arial" pitchFamily="34" charset="0"/>
        <a:buChar char="•"/>
        <a:defRPr sz="1400" kern="1200">
          <a:solidFill>
            <a:schemeClr val="tx1"/>
          </a:solidFill>
          <a:latin typeface="+mn-lt"/>
          <a:ea typeface="+mn-ea"/>
          <a:cs typeface="+mn-cs"/>
        </a:defRPr>
      </a:lvl3pPr>
      <a:lvl4pPr marL="1005840" indent="-182880" algn="l" defTabSz="914400" rtl="0" eaLnBrk="1" latinLnBrk="0" hangingPunct="1">
        <a:lnSpc>
          <a:spcPct val="100000"/>
        </a:lnSpc>
        <a:spcBef>
          <a:spcPts val="500"/>
        </a:spcBef>
        <a:buClr>
          <a:schemeClr val="tx2">
            <a:lumMod val="60000"/>
            <a:lumOff val="40000"/>
          </a:schemeClr>
        </a:buClr>
        <a:buFont typeface="Arial" pitchFamily="34" charset="0"/>
        <a:buChar char="•"/>
        <a:defRPr sz="1400" kern="1200">
          <a:solidFill>
            <a:schemeClr val="tx1"/>
          </a:solidFill>
          <a:latin typeface="+mn-lt"/>
          <a:ea typeface="+mn-ea"/>
          <a:cs typeface="+mn-cs"/>
        </a:defRPr>
      </a:lvl4pPr>
      <a:lvl5pPr marL="1280160" indent="-182880" algn="l" defTabSz="914400" rtl="0" eaLnBrk="1" latinLnBrk="0" hangingPunct="1">
        <a:lnSpc>
          <a:spcPct val="100000"/>
        </a:lnSpc>
        <a:spcBef>
          <a:spcPts val="500"/>
        </a:spcBef>
        <a:buClr>
          <a:schemeClr val="tx2">
            <a:lumMod val="60000"/>
            <a:lumOff val="40000"/>
          </a:schemeClr>
        </a:buClr>
        <a:buFont typeface="Arial" pitchFamily="34" charset="0"/>
        <a:buChar char="•"/>
        <a:defRPr sz="1400" kern="1200">
          <a:solidFill>
            <a:schemeClr val="tx1"/>
          </a:solidFill>
          <a:latin typeface="+mn-lt"/>
          <a:ea typeface="+mn-ea"/>
          <a:cs typeface="+mn-cs"/>
        </a:defRPr>
      </a:lvl5pPr>
      <a:lvl6pPr marL="1600000" indent="-228600" algn="l" defTabSz="914400" rtl="0" eaLnBrk="1" latinLnBrk="0" hangingPunct="1">
        <a:lnSpc>
          <a:spcPct val="100000"/>
        </a:lnSpc>
        <a:spcBef>
          <a:spcPts val="500"/>
        </a:spcBef>
        <a:buClr>
          <a:schemeClr val="tx2">
            <a:lumMod val="60000"/>
            <a:lumOff val="40000"/>
          </a:schemeClr>
        </a:buClr>
        <a:buFont typeface="Arial" pitchFamily="34" charset="0"/>
        <a:buChar char="•"/>
        <a:defRPr sz="1400" kern="1200">
          <a:solidFill>
            <a:schemeClr val="bg1"/>
          </a:solidFill>
          <a:latin typeface="+mn-lt"/>
          <a:ea typeface="+mn-ea"/>
          <a:cs typeface="+mn-cs"/>
        </a:defRPr>
      </a:lvl6pPr>
      <a:lvl7pPr marL="1900000" indent="-228600" algn="l" defTabSz="914400" rtl="0" eaLnBrk="1" latinLnBrk="0" hangingPunct="1">
        <a:lnSpc>
          <a:spcPct val="100000"/>
        </a:lnSpc>
        <a:spcBef>
          <a:spcPts val="500"/>
        </a:spcBef>
        <a:buClr>
          <a:schemeClr val="tx2">
            <a:lumMod val="60000"/>
            <a:lumOff val="40000"/>
          </a:schemeClr>
        </a:buClr>
        <a:buFont typeface="Arial" pitchFamily="34" charset="0"/>
        <a:buChar char="•"/>
        <a:defRPr sz="1400" kern="1200">
          <a:solidFill>
            <a:schemeClr val="bg1"/>
          </a:solidFill>
          <a:latin typeface="+mn-lt"/>
          <a:ea typeface="+mn-ea"/>
          <a:cs typeface="+mn-cs"/>
        </a:defRPr>
      </a:lvl7pPr>
      <a:lvl8pPr marL="2200000" indent="-228600" algn="l" defTabSz="914400" rtl="0" eaLnBrk="1" latinLnBrk="0" hangingPunct="1">
        <a:lnSpc>
          <a:spcPct val="100000"/>
        </a:lnSpc>
        <a:spcBef>
          <a:spcPts val="500"/>
        </a:spcBef>
        <a:buClr>
          <a:schemeClr val="tx2">
            <a:lumMod val="60000"/>
            <a:lumOff val="40000"/>
          </a:schemeClr>
        </a:buClr>
        <a:buFont typeface="Arial" pitchFamily="34" charset="0"/>
        <a:buChar char="•"/>
        <a:defRPr sz="1400" kern="1200">
          <a:solidFill>
            <a:schemeClr val="bg1"/>
          </a:solidFill>
          <a:latin typeface="+mn-lt"/>
          <a:ea typeface="+mn-ea"/>
          <a:cs typeface="+mn-cs"/>
        </a:defRPr>
      </a:lvl8pPr>
      <a:lvl9pPr marL="2500000" indent="-228600" algn="l" defTabSz="914400" rtl="0" eaLnBrk="1" latinLnBrk="0" hangingPunct="1">
        <a:lnSpc>
          <a:spcPct val="100000"/>
        </a:lnSpc>
        <a:spcBef>
          <a:spcPts val="500"/>
        </a:spcBef>
        <a:buClr>
          <a:schemeClr val="tx2">
            <a:lumMod val="60000"/>
            <a:lumOff val="40000"/>
          </a:schemeClr>
        </a:buClr>
        <a:buFont typeface="Arial" pitchFamily="34" charset="0"/>
        <a:buChar char="•"/>
        <a:defRPr sz="1400" kern="1200">
          <a:solidFill>
            <a:schemeClr val="bg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bmp"/><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6.xml"/><Relationship Id="rId4" Type="http://schemas.openxmlformats.org/officeDocument/2006/relationships/image" Target="../media/image6.jpeg"/></Relationships>
</file>

<file path=ppt/slides/_rels/slide4.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6995F625-BE4F-4433-8290-5DF0E8589F50}"/>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1"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10" name="Rectangle 9">
            <a:extLst>
              <a:ext uri="{FF2B5EF4-FFF2-40B4-BE49-F238E27FC236}">
                <a16:creationId xmlns:a16="http://schemas.microsoft.com/office/drawing/2014/main" id="{80102662-1FA4-4C7A-B144-19699DF43508}"/>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blipFill dpi="0" rotWithShape="1">
            <a:blip r:embed="rId2">
              <a:alphaModFix amt="45000"/>
              <a:duotone>
                <a:schemeClr val="accent2">
                  <a:shade val="45000"/>
                  <a:satMod val="135000"/>
                </a:schemeClr>
                <a:prstClr val="white"/>
              </a:duotone>
            </a:blip>
            <a:srcRect/>
            <a:tile tx="-31750" ty="-120650" sx="100000" sy="100000" flip="xy" algn="tl"/>
          </a:blipFill>
          <a:ln w="19050" cmpd="sng">
            <a:noFill/>
            <a:miter lim="800000"/>
          </a:ln>
        </p:spPr>
        <p:style>
          <a:lnRef idx="2">
            <a:schemeClr val="accent1">
              <a:shade val="50000"/>
            </a:schemeClr>
          </a:lnRef>
          <a:fillRef idx="1">
            <a:schemeClr val="accent1"/>
          </a:fillRef>
          <a:effectRef idx="0">
            <a:schemeClr val="accent1"/>
          </a:effectRef>
          <a:fontRef idx="minor">
            <a:schemeClr val="lt1"/>
          </a:fontRef>
        </p:style>
        <p:txBody>
          <a:bodyPr/>
          <a:lstStyle/>
          <a:p>
            <a:endParaRPr lang="ru-RU"/>
          </a:p>
        </p:txBody>
      </p:sp>
      <p:sp>
        <p:nvSpPr>
          <p:cNvPr id="12" name="Rectangle 11">
            <a:extLst>
              <a:ext uri="{FF2B5EF4-FFF2-40B4-BE49-F238E27FC236}">
                <a16:creationId xmlns:a16="http://schemas.microsoft.com/office/drawing/2014/main" id="{655E224A-5F26-423E-949C-07A720F39A44}"/>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32108" y="610955"/>
            <a:ext cx="10927784" cy="5636090"/>
          </a:xfrm>
          <a:prstGeom prst="rect">
            <a:avLst/>
          </a:prstGeom>
          <a:solidFill>
            <a:srgbClr val="FFFFFF"/>
          </a:solidFill>
          <a:ln w="6350" cap="flat" cmpd="sng" algn="ctr">
            <a:solidFill>
              <a:schemeClr val="tx1">
                <a:lumMod val="65000"/>
                <a:lumOff val="35000"/>
              </a:schemeClr>
            </a:solidFill>
            <a:prstDash val="solid"/>
          </a:ln>
          <a:effectLst>
            <a:outerShdw blurRad="63500" algn="ctr" rotWithShape="0">
              <a:prstClr val="black">
                <a:alpha val="40000"/>
              </a:prstClr>
            </a:outerShdw>
            <a:softEdge rad="0"/>
          </a:effectLst>
        </p:spPr>
        <p:txBody>
          <a:bodyPr/>
          <a:lstStyle/>
          <a:p>
            <a:endParaRPr lang="ru-RU"/>
          </a:p>
        </p:txBody>
      </p:sp>
      <p:sp>
        <p:nvSpPr>
          <p:cNvPr id="14" name="Rectangle 13">
            <a:extLst>
              <a:ext uri="{FF2B5EF4-FFF2-40B4-BE49-F238E27FC236}">
                <a16:creationId xmlns:a16="http://schemas.microsoft.com/office/drawing/2014/main" id="{A6F1DA18-4CA4-40CF-9ACA-105D8373B672}"/>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97052" y="777240"/>
            <a:ext cx="10597896" cy="5303520"/>
          </a:xfrm>
          <a:prstGeom prst="rect">
            <a:avLst/>
          </a:prstGeom>
          <a:solidFill>
            <a:schemeClr val="bg2"/>
          </a:solidFill>
          <a:ln w="9525" cap="sq" cmpd="sng" algn="ctr">
            <a:noFill/>
            <a:prstDash val="solid"/>
            <a:miter lim="800000"/>
          </a:ln>
          <a:effectLst/>
        </p:spPr>
        <p:txBody>
          <a:bodyPr/>
          <a:lstStyle/>
          <a:p>
            <a:endParaRPr lang="ru-RU"/>
          </a:p>
        </p:txBody>
      </p:sp>
      <p:sp>
        <p:nvSpPr>
          <p:cNvPr id="2" name="Заголовок 1">
            <a:extLst>
              <a:ext uri="{FF2B5EF4-FFF2-40B4-BE49-F238E27FC236}">
                <a16:creationId xmlns:a16="http://schemas.microsoft.com/office/drawing/2014/main" id="{8F797B62-E3E2-AB75-17B0-8D8E465E04DC}"/>
              </a:ext>
            </a:extLst>
          </p:cNvPr>
          <p:cNvSpPr>
            <a:spLocks noGrp="1"/>
          </p:cNvSpPr>
          <p:nvPr>
            <p:ph type="ctrTitle"/>
          </p:nvPr>
        </p:nvSpPr>
        <p:spPr>
          <a:xfrm>
            <a:off x="1162669" y="1537444"/>
            <a:ext cx="9673306" cy="2733106"/>
          </a:xfrm>
        </p:spPr>
        <p:txBody>
          <a:bodyPr anchor="ctr">
            <a:normAutofit/>
          </a:bodyPr>
          <a:lstStyle/>
          <a:p>
            <a:r>
              <a:rPr lang="ru-RU" sz="3600" dirty="0"/>
              <a:t>Опыт работы «Фенология» </a:t>
            </a:r>
            <a:br>
              <a:rPr lang="ru-RU" sz="3600" dirty="0"/>
            </a:br>
            <a:r>
              <a:rPr lang="ru-RU" sz="3600" dirty="0"/>
              <a:t>ГБДОУ №41 Красносельского р-на, город Санкт-Петербург</a:t>
            </a:r>
          </a:p>
        </p:txBody>
      </p:sp>
      <p:sp>
        <p:nvSpPr>
          <p:cNvPr id="3" name="Подзаголовок 2">
            <a:extLst>
              <a:ext uri="{FF2B5EF4-FFF2-40B4-BE49-F238E27FC236}">
                <a16:creationId xmlns:a16="http://schemas.microsoft.com/office/drawing/2014/main" id="{263F67BE-09CB-4EBF-916A-C6FCC79C8078}"/>
              </a:ext>
            </a:extLst>
          </p:cNvPr>
          <p:cNvSpPr>
            <a:spLocks noGrp="1"/>
          </p:cNvSpPr>
          <p:nvPr>
            <p:ph type="subTitle" idx="1"/>
          </p:nvPr>
        </p:nvSpPr>
        <p:spPr>
          <a:xfrm>
            <a:off x="1345548" y="4390007"/>
            <a:ext cx="9810132" cy="1422963"/>
          </a:xfrm>
        </p:spPr>
        <p:txBody>
          <a:bodyPr>
            <a:noAutofit/>
          </a:bodyPr>
          <a:lstStyle/>
          <a:p>
            <a:pPr algn="r">
              <a:lnSpc>
                <a:spcPct val="90000"/>
              </a:lnSpc>
              <a:spcAft>
                <a:spcPts val="600"/>
              </a:spcAft>
            </a:pPr>
            <a:r>
              <a:rPr lang="ru-RU" sz="1400" dirty="0" smtClean="0"/>
              <a:t>Автор-составитель:  </a:t>
            </a:r>
            <a:endParaRPr lang="ru-RU" sz="1400" dirty="0"/>
          </a:p>
          <a:p>
            <a:pPr algn="r">
              <a:lnSpc>
                <a:spcPct val="90000"/>
              </a:lnSpc>
              <a:spcAft>
                <a:spcPts val="600"/>
              </a:spcAft>
            </a:pPr>
            <a:r>
              <a:rPr lang="ru-RU" sz="1400" dirty="0"/>
              <a:t>Старший воспитатель: Балашова Т.А</a:t>
            </a:r>
            <a:r>
              <a:rPr lang="ru-RU" sz="1400" dirty="0" smtClean="0"/>
              <a:t>.</a:t>
            </a:r>
            <a:endParaRPr lang="ru-RU" sz="1400" dirty="0"/>
          </a:p>
        </p:txBody>
      </p:sp>
      <p:sp>
        <p:nvSpPr>
          <p:cNvPr id="16" name="Rectangle 15">
            <a:extLst>
              <a:ext uri="{FF2B5EF4-FFF2-40B4-BE49-F238E27FC236}">
                <a16:creationId xmlns:a16="http://schemas.microsoft.com/office/drawing/2014/main" id="{7C6D1B74-744B-4231-97DB-86B4C9C5E2D3}"/>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135880" y="610955"/>
            <a:ext cx="1920240" cy="7315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dirty="0"/>
          </a:p>
        </p:txBody>
      </p:sp>
      <p:cxnSp>
        <p:nvCxnSpPr>
          <p:cNvPr id="18" name="Straight Connector 17">
            <a:extLst>
              <a:ext uri="{FF2B5EF4-FFF2-40B4-BE49-F238E27FC236}">
                <a16:creationId xmlns:a16="http://schemas.microsoft.com/office/drawing/2014/main" id="{ABC98C72-9EDD-4426-B45A-84E06A7CD22F}"/>
              </a:ext>
              <a:ext uri="{C183D7F6-B498-43B3-948B-1728B52AA6E4}">
                <adec:decorative xmlns:adec="http://schemas.microsoft.com/office/drawing/2017/decorative" xmlns=""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5250180" y="611442"/>
            <a:ext cx="0" cy="640080"/>
          </a:xfrm>
          <a:prstGeom prst="line">
            <a:avLst/>
          </a:prstGeom>
          <a:solidFill>
            <a:schemeClr val="tx1">
              <a:lumMod val="85000"/>
              <a:lumOff val="15000"/>
            </a:schemeClr>
          </a:solidFill>
          <a:ln>
            <a:solidFill>
              <a:schemeClr val="tx1">
                <a:lumMod val="75000"/>
                <a:lumOff val="25000"/>
              </a:schemeClr>
            </a:solidFill>
            <a:miter lim="800000"/>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44887186-EE44-4AD3-BEFE-3478B4537191}"/>
              </a:ext>
              <a:ext uri="{C183D7F6-B498-43B3-948B-1728B52AA6E4}">
                <adec:decorative xmlns:adec="http://schemas.microsoft.com/office/drawing/2017/decorative" xmlns=""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6941820" y="611442"/>
            <a:ext cx="0" cy="640080"/>
          </a:xfrm>
          <a:prstGeom prst="line">
            <a:avLst/>
          </a:prstGeom>
          <a:solidFill>
            <a:schemeClr val="tx1">
              <a:lumMod val="85000"/>
              <a:lumOff val="15000"/>
            </a:schemeClr>
          </a:solidFill>
          <a:ln>
            <a:solidFill>
              <a:schemeClr val="tx1">
                <a:lumMod val="75000"/>
                <a:lumOff val="25000"/>
              </a:schemeClr>
            </a:solidFill>
            <a:miter lim="800000"/>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58EECC4E-F1C0-4C09-A7FD-4D623DACCC4F}"/>
              </a:ext>
              <a:ext uri="{C183D7F6-B498-43B3-948B-1728B52AA6E4}">
                <adec:decorative xmlns:adec="http://schemas.microsoft.com/office/drawing/2017/decorative" xmlns=""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5250180" y="1244380"/>
            <a:ext cx="1691640" cy="0"/>
          </a:xfrm>
          <a:prstGeom prst="line">
            <a:avLst/>
          </a:prstGeom>
          <a:solidFill>
            <a:schemeClr val="tx1">
              <a:lumMod val="85000"/>
              <a:lumOff val="15000"/>
            </a:schemeClr>
          </a:solidFill>
          <a:ln>
            <a:solidFill>
              <a:schemeClr val="tx1">
                <a:lumMod val="75000"/>
                <a:lumOff val="25000"/>
              </a:schemeClr>
            </a:solidFill>
            <a:miter lim="800000"/>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9898141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30" name="Picture 6" descr="Природа России Изображения – скачать бесплатно на Freepik">
            <a:extLst>
              <a:ext uri="{FF2B5EF4-FFF2-40B4-BE49-F238E27FC236}">
                <a16:creationId xmlns:a16="http://schemas.microsoft.com/office/drawing/2014/main" id="{503FE969-966E-CEBE-BAC3-55B293B055A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l="1404" r="4833"/>
          <a:stretch/>
        </p:blipFill>
        <p:spPr bwMode="auto">
          <a:xfrm>
            <a:off x="0" y="0"/>
            <a:ext cx="12191999" cy="6857990"/>
          </a:xfrm>
          <a:prstGeom prst="rect">
            <a:avLst/>
          </a:prstGeom>
          <a:noFill/>
          <a:extLst>
            <a:ext uri="{909E8E84-426E-40DD-AFC4-6F175D3DCCD1}">
              <a14:hiddenFill xmlns:a14="http://schemas.microsoft.com/office/drawing/2010/main">
                <a:solidFill>
                  <a:srgbClr val="FFFFFF"/>
                </a:solidFill>
              </a14:hiddenFill>
            </a:ext>
          </a:extLst>
        </p:spPr>
      </p:pic>
      <p:sp>
        <p:nvSpPr>
          <p:cNvPr id="2" name="Заголовок 1">
            <a:extLst>
              <a:ext uri="{FF2B5EF4-FFF2-40B4-BE49-F238E27FC236}">
                <a16:creationId xmlns:a16="http://schemas.microsoft.com/office/drawing/2014/main" id="{0D4B6672-CA89-32B4-E300-3A1679EF7E9B}"/>
              </a:ext>
            </a:extLst>
          </p:cNvPr>
          <p:cNvSpPr>
            <a:spLocks noGrp="1"/>
          </p:cNvSpPr>
          <p:nvPr>
            <p:ph type="title"/>
          </p:nvPr>
        </p:nvSpPr>
        <p:spPr>
          <a:xfrm>
            <a:off x="158496" y="-1452822"/>
            <a:ext cx="10924032" cy="3692028"/>
          </a:xfrm>
          <a:noFill/>
        </p:spPr>
        <p:txBody>
          <a:bodyPr vert="horz" lIns="91440" tIns="45720" rIns="91440" bIns="45720" rtlCol="0" anchor="b">
            <a:noAutofit/>
          </a:bodyPr>
          <a:lstStyle/>
          <a:p>
            <a:r>
              <a:rPr lang="en-US" sz="2000" b="1" i="0" u="none" strike="noStrike" dirty="0" err="1">
                <a:solidFill>
                  <a:schemeClr val="accent1">
                    <a:lumMod val="50000"/>
                  </a:schemeClr>
                </a:solidFill>
                <a:effectLst/>
              </a:rPr>
              <a:t>Фенология</a:t>
            </a:r>
            <a:r>
              <a:rPr lang="en-US" sz="2000" b="1" i="0" u="none" strike="noStrike" dirty="0">
                <a:solidFill>
                  <a:schemeClr val="accent1">
                    <a:lumMod val="50000"/>
                  </a:schemeClr>
                </a:solidFill>
                <a:effectLst/>
              </a:rPr>
              <a:t> — </a:t>
            </a:r>
            <a:r>
              <a:rPr lang="en-US" sz="2000" b="1" i="0" u="none" strike="noStrike" dirty="0" err="1">
                <a:solidFill>
                  <a:schemeClr val="accent1">
                    <a:lumMod val="50000"/>
                  </a:schemeClr>
                </a:solidFill>
                <a:effectLst/>
              </a:rPr>
              <a:t>наука</a:t>
            </a:r>
            <a:r>
              <a:rPr lang="en-US" sz="2000" b="1" i="0" u="none" strike="noStrike" dirty="0">
                <a:solidFill>
                  <a:schemeClr val="accent1">
                    <a:lumMod val="50000"/>
                  </a:schemeClr>
                </a:solidFill>
                <a:effectLst/>
              </a:rPr>
              <a:t> </a:t>
            </a:r>
            <a:r>
              <a:rPr lang="en-US" sz="2000" b="1" i="0" u="none" strike="noStrike" dirty="0" err="1">
                <a:solidFill>
                  <a:schemeClr val="accent1">
                    <a:lumMod val="50000"/>
                  </a:schemeClr>
                </a:solidFill>
                <a:effectLst/>
              </a:rPr>
              <a:t>о</a:t>
            </a:r>
            <a:r>
              <a:rPr lang="en-US" sz="2000" b="1" i="0" u="none" strike="noStrike" dirty="0">
                <a:solidFill>
                  <a:schemeClr val="accent1">
                    <a:lumMod val="50000"/>
                  </a:schemeClr>
                </a:solidFill>
                <a:effectLst/>
              </a:rPr>
              <a:t> </a:t>
            </a:r>
            <a:r>
              <a:rPr lang="en-US" sz="2000" b="1" i="0" u="none" strike="noStrike" dirty="0" err="1">
                <a:solidFill>
                  <a:schemeClr val="accent1">
                    <a:lumMod val="50000"/>
                  </a:schemeClr>
                </a:solidFill>
                <a:effectLst/>
              </a:rPr>
              <a:t>сезонных</a:t>
            </a:r>
            <a:r>
              <a:rPr lang="en-US" sz="2000" b="1" i="0" u="none" strike="noStrike" dirty="0">
                <a:solidFill>
                  <a:schemeClr val="accent1">
                    <a:lumMod val="50000"/>
                  </a:schemeClr>
                </a:solidFill>
                <a:effectLst/>
              </a:rPr>
              <a:t> </a:t>
            </a:r>
            <a:r>
              <a:rPr lang="en-US" sz="2000" b="1" i="0" u="none" strike="noStrike" dirty="0" err="1">
                <a:solidFill>
                  <a:schemeClr val="accent1">
                    <a:lumMod val="50000"/>
                  </a:schemeClr>
                </a:solidFill>
                <a:effectLst/>
              </a:rPr>
              <a:t>явлениях</a:t>
            </a:r>
            <a:r>
              <a:rPr lang="en-US" sz="2000" b="1" i="0" u="none" strike="noStrike" dirty="0">
                <a:solidFill>
                  <a:schemeClr val="accent1">
                    <a:lumMod val="50000"/>
                  </a:schemeClr>
                </a:solidFill>
                <a:effectLst/>
              </a:rPr>
              <a:t> </a:t>
            </a:r>
            <a:r>
              <a:rPr lang="en-US" sz="2000" b="1" i="0" u="none" strike="noStrike" dirty="0" err="1">
                <a:solidFill>
                  <a:schemeClr val="accent1">
                    <a:lumMod val="50000"/>
                  </a:schemeClr>
                </a:solidFill>
                <a:effectLst/>
              </a:rPr>
              <a:t>в</a:t>
            </a:r>
            <a:r>
              <a:rPr lang="en-US" sz="2000" b="1" i="0" u="none" strike="noStrike" dirty="0">
                <a:solidFill>
                  <a:schemeClr val="accent1">
                    <a:lumMod val="50000"/>
                  </a:schemeClr>
                </a:solidFill>
                <a:effectLst/>
              </a:rPr>
              <a:t> </a:t>
            </a:r>
            <a:r>
              <a:rPr lang="en-US" sz="2000" b="1" i="0" u="none" strike="noStrike" dirty="0" err="1">
                <a:solidFill>
                  <a:schemeClr val="accent1">
                    <a:lumMod val="50000"/>
                  </a:schemeClr>
                </a:solidFill>
                <a:effectLst/>
              </a:rPr>
              <a:t>природе</a:t>
            </a:r>
            <a:r>
              <a:rPr lang="en-US" sz="2000" b="1" i="0" u="none" strike="noStrike" dirty="0">
                <a:solidFill>
                  <a:schemeClr val="accent1">
                    <a:lumMod val="50000"/>
                  </a:schemeClr>
                </a:solidFill>
                <a:effectLst/>
              </a:rPr>
              <a:t>. </a:t>
            </a:r>
            <a:r>
              <a:rPr lang="en-US" sz="2000" b="1" i="0" u="none" strike="noStrike" dirty="0" err="1">
                <a:solidFill>
                  <a:schemeClr val="accent1">
                    <a:lumMod val="50000"/>
                  </a:schemeClr>
                </a:solidFill>
                <a:effectLst/>
              </a:rPr>
              <a:t>Фенологические</a:t>
            </a:r>
            <a:r>
              <a:rPr lang="en-US" sz="2000" b="1" i="0" u="none" strike="noStrike" dirty="0">
                <a:solidFill>
                  <a:schemeClr val="accent1">
                    <a:lumMod val="50000"/>
                  </a:schemeClr>
                </a:solidFill>
                <a:effectLst/>
              </a:rPr>
              <a:t> </a:t>
            </a:r>
            <a:r>
              <a:rPr lang="en-US" sz="2000" b="1" i="0" u="none" strike="noStrike" dirty="0" err="1">
                <a:solidFill>
                  <a:schemeClr val="accent1">
                    <a:lumMod val="50000"/>
                  </a:schemeClr>
                </a:solidFill>
                <a:effectLst/>
              </a:rPr>
              <a:t>наблюдения</a:t>
            </a:r>
            <a:r>
              <a:rPr lang="en-US" sz="2000" b="1" i="0" u="none" strike="noStrike" dirty="0">
                <a:solidFill>
                  <a:schemeClr val="accent1">
                    <a:lumMod val="50000"/>
                  </a:schemeClr>
                </a:solidFill>
                <a:effectLst/>
              </a:rPr>
              <a:t> </a:t>
            </a:r>
            <a:r>
              <a:rPr lang="en-US" sz="2000" b="1" i="0" u="none" strike="noStrike" dirty="0" err="1">
                <a:solidFill>
                  <a:schemeClr val="accent1">
                    <a:lumMod val="50000"/>
                  </a:schemeClr>
                </a:solidFill>
                <a:effectLst/>
              </a:rPr>
              <a:t>за</a:t>
            </a:r>
            <a:r>
              <a:rPr lang="en-US" sz="2000" b="1" i="0" u="none" strike="noStrike" dirty="0">
                <a:solidFill>
                  <a:schemeClr val="accent1">
                    <a:lumMod val="50000"/>
                  </a:schemeClr>
                </a:solidFill>
                <a:effectLst/>
              </a:rPr>
              <a:t> </a:t>
            </a:r>
            <a:r>
              <a:rPr lang="en-US" sz="2000" b="1" i="0" u="none" strike="noStrike" dirty="0" err="1">
                <a:solidFill>
                  <a:schemeClr val="accent1">
                    <a:lumMod val="50000"/>
                  </a:schemeClr>
                </a:solidFill>
                <a:effectLst/>
              </a:rPr>
              <a:t>изменениями</a:t>
            </a:r>
            <a:r>
              <a:rPr lang="en-US" sz="2000" b="1" i="0" u="none" strike="noStrike" dirty="0">
                <a:solidFill>
                  <a:schemeClr val="accent1">
                    <a:lumMod val="50000"/>
                  </a:schemeClr>
                </a:solidFill>
                <a:effectLst/>
              </a:rPr>
              <a:t> </a:t>
            </a:r>
            <a:r>
              <a:rPr lang="en-US" sz="2000" b="1" i="0" u="none" strike="noStrike" dirty="0" err="1">
                <a:solidFill>
                  <a:schemeClr val="accent1">
                    <a:lumMod val="50000"/>
                  </a:schemeClr>
                </a:solidFill>
                <a:effectLst/>
              </a:rPr>
              <a:t>в</a:t>
            </a:r>
            <a:r>
              <a:rPr lang="en-US" sz="2000" b="1" i="0" u="none" strike="noStrike" dirty="0">
                <a:solidFill>
                  <a:schemeClr val="accent1">
                    <a:lumMod val="50000"/>
                  </a:schemeClr>
                </a:solidFill>
                <a:effectLst/>
              </a:rPr>
              <a:t> </a:t>
            </a:r>
            <a:r>
              <a:rPr lang="en-US" sz="2000" b="1" i="0" u="none" strike="noStrike" dirty="0" err="1">
                <a:solidFill>
                  <a:schemeClr val="accent1">
                    <a:lumMod val="50000"/>
                  </a:schemeClr>
                </a:solidFill>
                <a:effectLst/>
              </a:rPr>
              <a:t>природе</a:t>
            </a:r>
            <a:r>
              <a:rPr lang="en-US" sz="2000" b="1" i="0" u="none" strike="noStrike" dirty="0">
                <a:solidFill>
                  <a:schemeClr val="accent1">
                    <a:lumMod val="50000"/>
                  </a:schemeClr>
                </a:solidFill>
                <a:effectLst/>
              </a:rPr>
              <a:t> </a:t>
            </a:r>
            <a:r>
              <a:rPr lang="en-US" sz="2000" b="1" i="0" u="none" strike="noStrike" dirty="0" err="1">
                <a:solidFill>
                  <a:schemeClr val="accent1">
                    <a:lumMod val="50000"/>
                  </a:schemeClr>
                </a:solidFill>
                <a:effectLst/>
              </a:rPr>
              <a:t>помогают</a:t>
            </a:r>
            <a:r>
              <a:rPr lang="en-US" sz="2000" b="1" i="0" u="none" strike="noStrike" dirty="0">
                <a:solidFill>
                  <a:schemeClr val="accent1">
                    <a:lumMod val="50000"/>
                  </a:schemeClr>
                </a:solidFill>
                <a:effectLst/>
              </a:rPr>
              <a:t> </a:t>
            </a:r>
            <a:r>
              <a:rPr lang="en-US" sz="2000" b="1" i="0" u="none" strike="noStrike" dirty="0" err="1">
                <a:solidFill>
                  <a:schemeClr val="accent1">
                    <a:lumMod val="50000"/>
                  </a:schemeClr>
                </a:solidFill>
                <a:effectLst/>
              </a:rPr>
              <a:t>формировать</a:t>
            </a:r>
            <a:r>
              <a:rPr lang="en-US" sz="2000" b="1" i="0" u="none" strike="noStrike" dirty="0">
                <a:solidFill>
                  <a:schemeClr val="accent1">
                    <a:lumMod val="50000"/>
                  </a:schemeClr>
                </a:solidFill>
                <a:effectLst/>
              </a:rPr>
              <a:t> </a:t>
            </a:r>
            <a:r>
              <a:rPr lang="en-US" sz="2000" b="1" i="0" u="none" strike="noStrike" dirty="0" err="1">
                <a:solidFill>
                  <a:schemeClr val="accent1">
                    <a:lumMod val="50000"/>
                  </a:schemeClr>
                </a:solidFill>
                <a:effectLst/>
              </a:rPr>
              <a:t>у</a:t>
            </a:r>
            <a:r>
              <a:rPr lang="en-US" sz="2000" b="1" i="0" u="none" strike="noStrike" dirty="0">
                <a:solidFill>
                  <a:schemeClr val="accent1">
                    <a:lumMod val="50000"/>
                  </a:schemeClr>
                </a:solidFill>
                <a:effectLst/>
              </a:rPr>
              <a:t> </a:t>
            </a:r>
            <a:r>
              <a:rPr lang="en-US" sz="2000" b="1" i="0" u="none" strike="noStrike" dirty="0" err="1">
                <a:solidFill>
                  <a:schemeClr val="accent1">
                    <a:lumMod val="50000"/>
                  </a:schemeClr>
                </a:solidFill>
                <a:effectLst/>
              </a:rPr>
              <a:t>дошкольников</a:t>
            </a:r>
            <a:r>
              <a:rPr lang="en-US" sz="2000" b="1" i="0" u="none" strike="noStrike" dirty="0">
                <a:solidFill>
                  <a:schemeClr val="accent1">
                    <a:lumMod val="50000"/>
                  </a:schemeClr>
                </a:solidFill>
                <a:effectLst/>
              </a:rPr>
              <a:t> </a:t>
            </a:r>
            <a:r>
              <a:rPr lang="en-US" sz="2000" b="1" i="0" u="none" strike="noStrike" dirty="0" err="1">
                <a:solidFill>
                  <a:schemeClr val="accent1">
                    <a:lumMod val="50000"/>
                  </a:schemeClr>
                </a:solidFill>
                <a:effectLst/>
              </a:rPr>
              <a:t>экологическое</a:t>
            </a:r>
            <a:r>
              <a:rPr lang="en-US" sz="2000" b="1" i="0" u="none" strike="noStrike" dirty="0">
                <a:solidFill>
                  <a:schemeClr val="accent1">
                    <a:lumMod val="50000"/>
                  </a:schemeClr>
                </a:solidFill>
                <a:effectLst/>
              </a:rPr>
              <a:t> </a:t>
            </a:r>
            <a:r>
              <a:rPr lang="en-US" sz="2000" b="1" i="0" u="none" strike="noStrike" dirty="0" err="1">
                <a:solidFill>
                  <a:schemeClr val="accent1">
                    <a:lumMod val="50000"/>
                  </a:schemeClr>
                </a:solidFill>
                <a:effectLst/>
              </a:rPr>
              <a:t>сознание</a:t>
            </a:r>
            <a:r>
              <a:rPr lang="en-US" sz="2000" b="1" i="0" u="none" strike="noStrike" dirty="0">
                <a:solidFill>
                  <a:schemeClr val="accent1">
                    <a:lumMod val="50000"/>
                  </a:schemeClr>
                </a:solidFill>
                <a:effectLst/>
              </a:rPr>
              <a:t>, </a:t>
            </a:r>
            <a:r>
              <a:rPr lang="en-US" sz="2000" b="1" i="0" u="none" strike="noStrike" dirty="0" err="1">
                <a:solidFill>
                  <a:schemeClr val="accent1">
                    <a:lumMod val="50000"/>
                  </a:schemeClr>
                </a:solidFill>
                <a:effectLst/>
              </a:rPr>
              <a:t>представления</a:t>
            </a:r>
            <a:r>
              <a:rPr lang="en-US" sz="2000" b="1" i="0" u="none" strike="noStrike" dirty="0">
                <a:solidFill>
                  <a:schemeClr val="accent1">
                    <a:lumMod val="50000"/>
                  </a:schemeClr>
                </a:solidFill>
                <a:effectLst/>
              </a:rPr>
              <a:t> </a:t>
            </a:r>
            <a:r>
              <a:rPr lang="en-US" sz="2000" b="1" i="0" u="none" strike="noStrike" dirty="0" err="1">
                <a:solidFill>
                  <a:schemeClr val="accent1">
                    <a:lumMod val="50000"/>
                  </a:schemeClr>
                </a:solidFill>
                <a:effectLst/>
              </a:rPr>
              <a:t>о</a:t>
            </a:r>
            <a:r>
              <a:rPr lang="en-US" sz="2000" b="1" i="0" u="none" strike="noStrike" dirty="0">
                <a:solidFill>
                  <a:schemeClr val="accent1">
                    <a:lumMod val="50000"/>
                  </a:schemeClr>
                </a:solidFill>
                <a:effectLst/>
              </a:rPr>
              <a:t> </a:t>
            </a:r>
            <a:r>
              <a:rPr lang="en-US" sz="2000" b="1" i="0" u="none" strike="noStrike" dirty="0" err="1">
                <a:solidFill>
                  <a:schemeClr val="accent1">
                    <a:lumMod val="50000"/>
                  </a:schemeClr>
                </a:solidFill>
                <a:effectLst/>
              </a:rPr>
              <a:t>признаках</a:t>
            </a:r>
            <a:r>
              <a:rPr lang="en-US" sz="2000" b="1" i="0" u="none" strike="noStrike" dirty="0">
                <a:solidFill>
                  <a:schemeClr val="accent1">
                    <a:lumMod val="50000"/>
                  </a:schemeClr>
                </a:solidFill>
                <a:effectLst/>
              </a:rPr>
              <a:t> </a:t>
            </a:r>
            <a:r>
              <a:rPr lang="en-US" sz="2000" b="1" i="0" u="none" strike="noStrike" dirty="0" err="1">
                <a:solidFill>
                  <a:schemeClr val="accent1">
                    <a:lumMod val="50000"/>
                  </a:schemeClr>
                </a:solidFill>
                <a:effectLst/>
              </a:rPr>
              <a:t>и</a:t>
            </a:r>
            <a:r>
              <a:rPr lang="en-US" sz="2000" b="1" i="0" u="none" strike="noStrike" dirty="0">
                <a:solidFill>
                  <a:schemeClr val="accent1">
                    <a:lumMod val="50000"/>
                  </a:schemeClr>
                </a:solidFill>
                <a:effectLst/>
              </a:rPr>
              <a:t> </a:t>
            </a:r>
            <a:r>
              <a:rPr lang="en-US" sz="2000" b="1" i="0" u="none" strike="noStrike" dirty="0" err="1">
                <a:solidFill>
                  <a:schemeClr val="accent1">
                    <a:lumMod val="50000"/>
                  </a:schemeClr>
                </a:solidFill>
                <a:effectLst/>
              </a:rPr>
              <a:t>свойствах</a:t>
            </a:r>
            <a:r>
              <a:rPr lang="en-US" sz="2000" b="1" i="0" u="none" strike="noStrike" dirty="0">
                <a:solidFill>
                  <a:schemeClr val="accent1">
                    <a:lumMod val="50000"/>
                  </a:schemeClr>
                </a:solidFill>
                <a:effectLst/>
              </a:rPr>
              <a:t> </a:t>
            </a:r>
            <a:r>
              <a:rPr lang="en-US" sz="2000" b="1" i="0" u="none" strike="noStrike" dirty="0" err="1">
                <a:solidFill>
                  <a:schemeClr val="accent1">
                    <a:lumMod val="50000"/>
                  </a:schemeClr>
                </a:solidFill>
                <a:effectLst/>
              </a:rPr>
              <a:t>объектов</a:t>
            </a:r>
            <a:r>
              <a:rPr lang="en-US" sz="2000" b="1" i="0" u="none" strike="noStrike" dirty="0">
                <a:solidFill>
                  <a:schemeClr val="accent1">
                    <a:lumMod val="50000"/>
                  </a:schemeClr>
                </a:solidFill>
                <a:effectLst/>
              </a:rPr>
              <a:t> </a:t>
            </a:r>
            <a:r>
              <a:rPr lang="en-US" sz="2000" b="1" i="0" u="none" strike="noStrike" dirty="0" err="1">
                <a:solidFill>
                  <a:schemeClr val="accent1">
                    <a:lumMod val="50000"/>
                  </a:schemeClr>
                </a:solidFill>
                <a:effectLst/>
              </a:rPr>
              <a:t>и</a:t>
            </a:r>
            <a:r>
              <a:rPr lang="en-US" sz="2000" b="1" i="0" u="none" strike="noStrike" dirty="0">
                <a:solidFill>
                  <a:schemeClr val="accent1">
                    <a:lumMod val="50000"/>
                  </a:schemeClr>
                </a:solidFill>
                <a:effectLst/>
              </a:rPr>
              <a:t> </a:t>
            </a:r>
            <a:r>
              <a:rPr lang="en-US" sz="2000" b="1" i="0" u="none" strike="noStrike" dirty="0" err="1">
                <a:solidFill>
                  <a:schemeClr val="accent1">
                    <a:lumMod val="50000"/>
                  </a:schemeClr>
                </a:solidFill>
                <a:effectLst/>
              </a:rPr>
              <a:t>явлений</a:t>
            </a:r>
            <a:r>
              <a:rPr lang="en-US" sz="2000" b="1" i="0" u="none" strike="noStrike" dirty="0">
                <a:solidFill>
                  <a:schemeClr val="accent1">
                    <a:lumMod val="50000"/>
                  </a:schemeClr>
                </a:solidFill>
                <a:effectLst/>
              </a:rPr>
              <a:t> </a:t>
            </a:r>
            <a:r>
              <a:rPr lang="en-US" sz="2000" b="1" i="0" u="none" strike="noStrike" dirty="0" err="1">
                <a:solidFill>
                  <a:schemeClr val="accent1">
                    <a:lumMod val="50000"/>
                  </a:schemeClr>
                </a:solidFill>
                <a:effectLst/>
              </a:rPr>
              <a:t>живой</a:t>
            </a:r>
            <a:r>
              <a:rPr lang="en-US" sz="2000" b="1" i="0" u="none" strike="noStrike" dirty="0">
                <a:solidFill>
                  <a:schemeClr val="accent1">
                    <a:lumMod val="50000"/>
                  </a:schemeClr>
                </a:solidFill>
                <a:effectLst/>
              </a:rPr>
              <a:t> </a:t>
            </a:r>
            <a:r>
              <a:rPr lang="en-US" sz="2000" b="1" i="0" u="none" strike="noStrike" dirty="0" err="1">
                <a:solidFill>
                  <a:schemeClr val="accent1">
                    <a:lumMod val="50000"/>
                  </a:schemeClr>
                </a:solidFill>
                <a:effectLst/>
              </a:rPr>
              <a:t>и</a:t>
            </a:r>
            <a:r>
              <a:rPr lang="en-US" sz="2000" b="1" i="0" u="none" strike="noStrike" dirty="0">
                <a:solidFill>
                  <a:schemeClr val="accent1">
                    <a:lumMod val="50000"/>
                  </a:schemeClr>
                </a:solidFill>
                <a:effectLst/>
              </a:rPr>
              <a:t> </a:t>
            </a:r>
            <a:r>
              <a:rPr lang="en-US" sz="2000" b="1" i="0" u="none" strike="noStrike" dirty="0" err="1">
                <a:solidFill>
                  <a:schemeClr val="accent1">
                    <a:lumMod val="50000"/>
                  </a:schemeClr>
                </a:solidFill>
                <a:effectLst/>
              </a:rPr>
              <a:t>неживой</a:t>
            </a:r>
            <a:r>
              <a:rPr lang="en-US" sz="2000" b="1" i="0" u="none" strike="noStrike" dirty="0">
                <a:solidFill>
                  <a:schemeClr val="accent1">
                    <a:lumMod val="50000"/>
                  </a:schemeClr>
                </a:solidFill>
                <a:effectLst/>
              </a:rPr>
              <a:t> </a:t>
            </a:r>
            <a:r>
              <a:rPr lang="en-US" sz="2000" b="1" i="0" u="none" strike="noStrike" dirty="0" err="1">
                <a:solidFill>
                  <a:schemeClr val="accent1">
                    <a:lumMod val="50000"/>
                  </a:schemeClr>
                </a:solidFill>
                <a:effectLst/>
              </a:rPr>
              <a:t>природы</a:t>
            </a:r>
            <a:r>
              <a:rPr lang="en-US" sz="2000" b="1" i="0" u="none" strike="noStrike" dirty="0">
                <a:solidFill>
                  <a:schemeClr val="accent1">
                    <a:lumMod val="50000"/>
                  </a:schemeClr>
                </a:solidFill>
                <a:effectLst/>
              </a:rPr>
              <a:t> </a:t>
            </a:r>
            <a:r>
              <a:rPr lang="en-US" sz="2000" b="1" i="0" u="none" strike="noStrike" dirty="0" err="1">
                <a:solidFill>
                  <a:schemeClr val="accent1">
                    <a:lumMod val="50000"/>
                  </a:schemeClr>
                </a:solidFill>
                <a:effectLst/>
              </a:rPr>
              <a:t>родного</a:t>
            </a:r>
            <a:r>
              <a:rPr lang="en-US" sz="2000" b="1" i="0" u="none" strike="noStrike" dirty="0">
                <a:solidFill>
                  <a:schemeClr val="accent1">
                    <a:lumMod val="50000"/>
                  </a:schemeClr>
                </a:solidFill>
                <a:effectLst/>
              </a:rPr>
              <a:t> </a:t>
            </a:r>
            <a:r>
              <a:rPr lang="en-US" sz="2000" b="1" i="0" u="none" strike="noStrike" dirty="0" err="1">
                <a:solidFill>
                  <a:schemeClr val="accent1">
                    <a:lumMod val="50000"/>
                  </a:schemeClr>
                </a:solidFill>
                <a:effectLst/>
              </a:rPr>
              <a:t>края</a:t>
            </a:r>
            <a:r>
              <a:rPr lang="en-US" sz="2000" b="1" i="0" u="none" strike="noStrike" dirty="0">
                <a:solidFill>
                  <a:schemeClr val="accent1">
                    <a:lumMod val="50000"/>
                  </a:schemeClr>
                </a:solidFill>
                <a:effectLst/>
              </a:rPr>
              <a:t>. </a:t>
            </a:r>
            <a:r>
              <a:rPr lang="en-US" sz="2000" b="1" dirty="0">
                <a:solidFill>
                  <a:schemeClr val="accent1">
                    <a:lumMod val="50000"/>
                  </a:schemeClr>
                </a:solidFill>
              </a:rPr>
              <a:t/>
            </a:r>
            <a:br>
              <a:rPr lang="en-US" sz="2000" b="1" dirty="0">
                <a:solidFill>
                  <a:schemeClr val="accent1">
                    <a:lumMod val="50000"/>
                  </a:schemeClr>
                </a:solidFill>
              </a:rPr>
            </a:br>
            <a:r>
              <a:rPr lang="en-US" sz="2000" b="1" i="0" u="none" strike="noStrike" dirty="0" err="1">
                <a:solidFill>
                  <a:schemeClr val="accent1">
                    <a:lumMod val="50000"/>
                  </a:schemeClr>
                </a:solidFill>
                <a:effectLst/>
              </a:rPr>
              <a:t>В</a:t>
            </a:r>
            <a:r>
              <a:rPr lang="en-US" sz="2000" b="1" i="0" u="none" strike="noStrike" dirty="0">
                <a:solidFill>
                  <a:schemeClr val="accent1">
                    <a:lumMod val="50000"/>
                  </a:schemeClr>
                </a:solidFill>
                <a:effectLst/>
              </a:rPr>
              <a:t> ГБДОУ-41 </a:t>
            </a:r>
            <a:r>
              <a:rPr lang="en-US" sz="2000" b="1" i="0" u="none" strike="noStrike" dirty="0" err="1">
                <a:solidFill>
                  <a:schemeClr val="accent1">
                    <a:lumMod val="50000"/>
                  </a:schemeClr>
                </a:solidFill>
                <a:effectLst/>
              </a:rPr>
              <a:t>Красносельского</a:t>
            </a:r>
            <a:r>
              <a:rPr lang="en-US" sz="2000" b="1" i="0" u="none" strike="noStrike" dirty="0">
                <a:solidFill>
                  <a:schemeClr val="accent1">
                    <a:lumMod val="50000"/>
                  </a:schemeClr>
                </a:solidFill>
                <a:effectLst/>
              </a:rPr>
              <a:t> </a:t>
            </a:r>
            <a:r>
              <a:rPr lang="en-US" sz="2000" b="1" i="0" u="none" strike="noStrike" dirty="0" err="1">
                <a:solidFill>
                  <a:schemeClr val="accent1">
                    <a:lumMod val="50000"/>
                  </a:schemeClr>
                </a:solidFill>
                <a:effectLst/>
              </a:rPr>
              <a:t>района</a:t>
            </a:r>
            <a:r>
              <a:rPr lang="en-US" sz="2000" b="1" i="0" u="none" strike="noStrike" dirty="0">
                <a:solidFill>
                  <a:schemeClr val="accent1">
                    <a:lumMod val="50000"/>
                  </a:schemeClr>
                </a:solidFill>
                <a:effectLst/>
              </a:rPr>
              <a:t> </a:t>
            </a:r>
            <a:r>
              <a:rPr lang="en-US" sz="2000" b="1" i="0" u="none" strike="noStrike" dirty="0" err="1">
                <a:solidFill>
                  <a:schemeClr val="accent1">
                    <a:lumMod val="50000"/>
                  </a:schemeClr>
                </a:solidFill>
                <a:effectLst/>
              </a:rPr>
              <a:t>видеться</a:t>
            </a:r>
            <a:r>
              <a:rPr lang="en-US" sz="2000" b="1" i="0" u="none" strike="noStrike" dirty="0">
                <a:solidFill>
                  <a:schemeClr val="accent1">
                    <a:lumMod val="50000"/>
                  </a:schemeClr>
                </a:solidFill>
                <a:effectLst/>
              </a:rPr>
              <a:t> </a:t>
            </a:r>
            <a:r>
              <a:rPr lang="en-US" sz="2000" b="1" i="0" u="none" strike="noStrike" dirty="0" err="1">
                <a:solidFill>
                  <a:schemeClr val="accent1">
                    <a:lumMod val="50000"/>
                  </a:schemeClr>
                </a:solidFill>
                <a:effectLst/>
              </a:rPr>
              <a:t>большая</a:t>
            </a:r>
            <a:r>
              <a:rPr lang="en-US" sz="2000" b="1" i="0" u="none" strike="noStrike" dirty="0">
                <a:solidFill>
                  <a:schemeClr val="accent1">
                    <a:lumMod val="50000"/>
                  </a:schemeClr>
                </a:solidFill>
                <a:effectLst/>
              </a:rPr>
              <a:t> </a:t>
            </a:r>
            <a:r>
              <a:rPr lang="en-US" sz="2000" b="1" i="0" u="none" strike="noStrike" dirty="0" err="1">
                <a:solidFill>
                  <a:schemeClr val="accent1">
                    <a:lumMod val="50000"/>
                  </a:schemeClr>
                </a:solidFill>
                <a:effectLst/>
              </a:rPr>
              <a:t>работа</a:t>
            </a:r>
            <a:r>
              <a:rPr lang="en-US" sz="2000" b="1" i="0" u="none" strike="noStrike" dirty="0">
                <a:solidFill>
                  <a:schemeClr val="accent1">
                    <a:lumMod val="50000"/>
                  </a:schemeClr>
                </a:solidFill>
                <a:effectLst/>
              </a:rPr>
              <a:t> </a:t>
            </a:r>
            <a:r>
              <a:rPr lang="en-US" sz="2000" b="1" i="0" u="none" strike="noStrike" dirty="0" err="1">
                <a:solidFill>
                  <a:schemeClr val="accent1">
                    <a:lumMod val="50000"/>
                  </a:schemeClr>
                </a:solidFill>
                <a:effectLst/>
              </a:rPr>
              <a:t>в</a:t>
            </a:r>
            <a:r>
              <a:rPr lang="en-US" sz="2000" b="1" i="0" u="none" strike="noStrike" dirty="0">
                <a:solidFill>
                  <a:schemeClr val="accent1">
                    <a:lumMod val="50000"/>
                  </a:schemeClr>
                </a:solidFill>
                <a:effectLst/>
              </a:rPr>
              <a:t> </a:t>
            </a:r>
            <a:r>
              <a:rPr lang="en-US" sz="2000" b="1" i="0" u="none" strike="noStrike" dirty="0" err="1">
                <a:solidFill>
                  <a:schemeClr val="accent1">
                    <a:lumMod val="50000"/>
                  </a:schemeClr>
                </a:solidFill>
                <a:effectLst/>
              </a:rPr>
              <a:t>этом</a:t>
            </a:r>
            <a:r>
              <a:rPr lang="en-US" sz="2000" b="1" i="0" u="none" strike="noStrike" dirty="0">
                <a:solidFill>
                  <a:schemeClr val="accent1">
                    <a:lumMod val="50000"/>
                  </a:schemeClr>
                </a:solidFill>
                <a:effectLst/>
              </a:rPr>
              <a:t> </a:t>
            </a:r>
            <a:r>
              <a:rPr lang="en-US" sz="2000" b="1" i="0" u="none" strike="noStrike" dirty="0" err="1">
                <a:solidFill>
                  <a:schemeClr val="accent1">
                    <a:lumMod val="50000"/>
                  </a:schemeClr>
                </a:solidFill>
                <a:effectLst/>
              </a:rPr>
              <a:t>направлении</a:t>
            </a:r>
            <a:r>
              <a:rPr lang="en-US" sz="2000" b="1" i="0" u="none" strike="noStrike" dirty="0">
                <a:solidFill>
                  <a:schemeClr val="accent1">
                    <a:lumMod val="50000"/>
                  </a:schemeClr>
                </a:solidFill>
                <a:effectLst/>
              </a:rPr>
              <a:t>. </a:t>
            </a:r>
            <a:r>
              <a:rPr lang="en-US" sz="2000" b="1" i="0" u="none" strike="noStrike" dirty="0" err="1">
                <a:solidFill>
                  <a:schemeClr val="accent1">
                    <a:lumMod val="50000"/>
                  </a:schemeClr>
                </a:solidFill>
                <a:effectLst/>
              </a:rPr>
              <a:t>Мы</a:t>
            </a:r>
            <a:r>
              <a:rPr lang="en-US" sz="2000" b="1" i="0" u="none" strike="noStrike" dirty="0">
                <a:solidFill>
                  <a:schemeClr val="accent1">
                    <a:lumMod val="50000"/>
                  </a:schemeClr>
                </a:solidFill>
                <a:effectLst/>
              </a:rPr>
              <a:t> </a:t>
            </a:r>
            <a:r>
              <a:rPr lang="en-US" sz="2000" b="1" i="0" u="none" strike="noStrike" dirty="0" err="1">
                <a:solidFill>
                  <a:schemeClr val="accent1">
                    <a:lumMod val="50000"/>
                  </a:schemeClr>
                </a:solidFill>
                <a:effectLst/>
              </a:rPr>
              <a:t>с</a:t>
            </a:r>
            <a:r>
              <a:rPr lang="en-US" sz="2000" b="1" i="0" u="none" strike="noStrike" dirty="0">
                <a:solidFill>
                  <a:schemeClr val="accent1">
                    <a:lumMod val="50000"/>
                  </a:schemeClr>
                </a:solidFill>
                <a:effectLst/>
              </a:rPr>
              <a:t> </a:t>
            </a:r>
            <a:r>
              <a:rPr lang="en-US" sz="2000" b="1" i="0" u="none" strike="noStrike" dirty="0" err="1">
                <a:solidFill>
                  <a:schemeClr val="accent1">
                    <a:lumMod val="50000"/>
                  </a:schemeClr>
                </a:solidFill>
                <a:effectLst/>
              </a:rPr>
              <a:t>помощью</a:t>
            </a:r>
            <a:r>
              <a:rPr lang="en-US" sz="2000" b="1" i="0" u="none" strike="noStrike" dirty="0">
                <a:solidFill>
                  <a:schemeClr val="accent1">
                    <a:lumMod val="50000"/>
                  </a:schemeClr>
                </a:solidFill>
                <a:effectLst/>
              </a:rPr>
              <a:t> </a:t>
            </a:r>
            <a:r>
              <a:rPr lang="en-US" sz="2000" b="1" i="0" u="none" strike="noStrike" dirty="0" err="1">
                <a:solidFill>
                  <a:schemeClr val="accent1">
                    <a:lumMod val="50000"/>
                  </a:schemeClr>
                </a:solidFill>
                <a:effectLst/>
              </a:rPr>
              <a:t>родителей</a:t>
            </a:r>
            <a:r>
              <a:rPr lang="en-US" sz="2000" b="1" i="0" u="none" strike="noStrike" dirty="0">
                <a:solidFill>
                  <a:schemeClr val="accent1">
                    <a:lumMod val="50000"/>
                  </a:schemeClr>
                </a:solidFill>
                <a:effectLst/>
              </a:rPr>
              <a:t> </a:t>
            </a:r>
            <a:r>
              <a:rPr lang="en-US" sz="2000" b="1" i="0" u="none" strike="noStrike" dirty="0" err="1">
                <a:solidFill>
                  <a:schemeClr val="accent1">
                    <a:lumMod val="50000"/>
                  </a:schemeClr>
                </a:solidFill>
                <a:effectLst/>
              </a:rPr>
              <a:t>организовали</a:t>
            </a:r>
            <a:r>
              <a:rPr lang="ru-RU" sz="2000" b="1" i="0" u="none" strike="noStrike" dirty="0">
                <a:solidFill>
                  <a:schemeClr val="accent1">
                    <a:lumMod val="50000"/>
                  </a:schemeClr>
                </a:solidFill>
                <a:effectLst/>
              </a:rPr>
              <a:t> «экологическую тропу»</a:t>
            </a:r>
            <a:endParaRPr lang="en-US" sz="2000" b="1" dirty="0">
              <a:solidFill>
                <a:schemeClr val="accent1">
                  <a:lumMod val="50000"/>
                </a:schemeClr>
              </a:solidFill>
            </a:endParaRPr>
          </a:p>
        </p:txBody>
      </p:sp>
    </p:spTree>
    <p:extLst>
      <p:ext uri="{BB962C8B-B14F-4D97-AF65-F5344CB8AC3E}">
        <p14:creationId xmlns:p14="http://schemas.microsoft.com/office/powerpoint/2010/main" val="309640417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7D4701A5-263E-41E5-D976-F33410F1D4B6}"/>
              </a:ext>
            </a:extLst>
          </p:cNvPr>
          <p:cNvSpPr>
            <a:spLocks noGrp="1"/>
          </p:cNvSpPr>
          <p:nvPr>
            <p:ph type="title"/>
          </p:nvPr>
        </p:nvSpPr>
        <p:spPr>
          <a:xfrm>
            <a:off x="3993069" y="3808715"/>
            <a:ext cx="7739836" cy="1160633"/>
          </a:xfrm>
        </p:spPr>
        <p:txBody>
          <a:bodyPr vert="horz" lIns="91440" tIns="45720" rIns="91440" bIns="45720" rtlCol="0" anchor="t">
            <a:noAutofit/>
          </a:bodyPr>
          <a:lstStyle/>
          <a:p>
            <a:r>
              <a:rPr lang="en-US" sz="1600" b="0" i="0" u="none" strike="noStrike" kern="1200" dirty="0">
                <a:solidFill>
                  <a:schemeClr val="tx2"/>
                </a:solidFill>
                <a:effectLst/>
                <a:latin typeface="+mj-lt"/>
                <a:ea typeface="+mj-ea"/>
                <a:cs typeface="+mj-cs"/>
              </a:rPr>
              <a:t>«</a:t>
            </a:r>
            <a:r>
              <a:rPr lang="en-US" sz="1600" b="0" i="0" u="none" strike="noStrike" kern="1200" dirty="0" err="1">
                <a:solidFill>
                  <a:schemeClr val="tx2"/>
                </a:solidFill>
                <a:effectLst/>
                <a:latin typeface="+mj-lt"/>
                <a:ea typeface="+mj-ea"/>
                <a:cs typeface="+mj-cs"/>
              </a:rPr>
              <a:t>Фенологическую</a:t>
            </a:r>
            <a:r>
              <a:rPr lang="en-US" sz="1600" b="0" i="0" u="none" strike="noStrike" kern="1200" dirty="0">
                <a:solidFill>
                  <a:schemeClr val="tx2"/>
                </a:solidFill>
                <a:effectLst/>
                <a:latin typeface="+mj-lt"/>
                <a:ea typeface="+mj-ea"/>
                <a:cs typeface="+mj-cs"/>
              </a:rPr>
              <a:t> </a:t>
            </a:r>
            <a:r>
              <a:rPr lang="en-US" sz="1600" b="0" i="0" u="none" strike="noStrike" kern="1200" dirty="0" err="1">
                <a:solidFill>
                  <a:schemeClr val="tx2"/>
                </a:solidFill>
                <a:effectLst/>
                <a:latin typeface="+mj-lt"/>
                <a:ea typeface="+mj-ea"/>
                <a:cs typeface="+mj-cs"/>
              </a:rPr>
              <a:t>тропу</a:t>
            </a:r>
            <a:r>
              <a:rPr lang="en-US" sz="1600" b="0" i="0" u="none" strike="noStrike" kern="1200" dirty="0">
                <a:solidFill>
                  <a:schemeClr val="tx2"/>
                </a:solidFill>
                <a:effectLst/>
                <a:latin typeface="+mj-lt"/>
                <a:ea typeface="+mj-ea"/>
                <a:cs typeface="+mj-cs"/>
              </a:rPr>
              <a:t>» </a:t>
            </a:r>
            <a:r>
              <a:rPr lang="en-US" sz="1600" b="0" i="0" u="none" strike="noStrike" kern="1200" dirty="0" err="1">
                <a:solidFill>
                  <a:schemeClr val="tx2"/>
                </a:solidFill>
                <a:effectLst/>
                <a:latin typeface="+mj-lt"/>
                <a:ea typeface="+mj-ea"/>
                <a:cs typeface="+mj-cs"/>
              </a:rPr>
              <a:t>с</a:t>
            </a:r>
            <a:r>
              <a:rPr lang="en-US" sz="1600" b="0" i="0" u="none" strike="noStrike" kern="1200" dirty="0">
                <a:solidFill>
                  <a:schemeClr val="tx2"/>
                </a:solidFill>
                <a:effectLst/>
                <a:latin typeface="+mj-lt"/>
                <a:ea typeface="+mj-ea"/>
                <a:cs typeface="+mj-cs"/>
              </a:rPr>
              <a:t> </a:t>
            </a:r>
            <a:r>
              <a:rPr lang="en-US" sz="1600" b="0" i="0" u="none" strike="noStrike" kern="1200" dirty="0" err="1">
                <a:solidFill>
                  <a:schemeClr val="tx2"/>
                </a:solidFill>
                <a:effectLst/>
                <a:latin typeface="+mj-lt"/>
                <a:ea typeface="+mj-ea"/>
                <a:cs typeface="+mj-cs"/>
              </a:rPr>
              <a:t>необходимыми</a:t>
            </a:r>
            <a:r>
              <a:rPr lang="en-US" sz="1600" b="0" i="0" u="none" strike="noStrike" kern="1200" dirty="0">
                <a:solidFill>
                  <a:schemeClr val="tx2"/>
                </a:solidFill>
                <a:effectLst/>
                <a:latin typeface="+mj-lt"/>
                <a:ea typeface="+mj-ea"/>
                <a:cs typeface="+mj-cs"/>
              </a:rPr>
              <a:t> </a:t>
            </a:r>
            <a:r>
              <a:rPr lang="en-US" sz="1600" b="0" i="0" u="none" strike="noStrike" kern="1200" dirty="0" err="1">
                <a:solidFill>
                  <a:schemeClr val="tx2"/>
                </a:solidFill>
                <a:effectLst/>
                <a:latin typeface="+mj-lt"/>
                <a:ea typeface="+mj-ea"/>
                <a:cs typeface="+mj-cs"/>
              </a:rPr>
              <a:t>объектами</a:t>
            </a:r>
            <a:r>
              <a:rPr lang="en-US" sz="1600" b="0" i="0" u="none" strike="noStrike" kern="1200" dirty="0">
                <a:solidFill>
                  <a:schemeClr val="tx2"/>
                </a:solidFill>
                <a:effectLst/>
                <a:latin typeface="+mj-lt"/>
                <a:ea typeface="+mj-ea"/>
                <a:cs typeface="+mj-cs"/>
              </a:rPr>
              <a:t> ( </a:t>
            </a:r>
            <a:r>
              <a:rPr lang="en-US" sz="1600" b="0" i="0" u="none" strike="noStrike" kern="1200" dirty="0" err="1">
                <a:solidFill>
                  <a:schemeClr val="tx2"/>
                </a:solidFill>
                <a:effectLst/>
                <a:latin typeface="+mj-lt"/>
                <a:ea typeface="+mj-ea"/>
                <a:cs typeface="+mj-cs"/>
              </a:rPr>
              <a:t>кустарники</a:t>
            </a:r>
            <a:r>
              <a:rPr lang="en-US" sz="1600" b="0" i="0" u="none" strike="noStrike" kern="1200" dirty="0">
                <a:solidFill>
                  <a:schemeClr val="tx2"/>
                </a:solidFill>
                <a:effectLst/>
                <a:latin typeface="+mj-lt"/>
                <a:ea typeface="+mj-ea"/>
                <a:cs typeface="+mj-cs"/>
              </a:rPr>
              <a:t> </a:t>
            </a:r>
            <a:r>
              <a:rPr lang="en-US" sz="1600" b="0" i="0" u="none" strike="noStrike" kern="1200" dirty="0" err="1">
                <a:solidFill>
                  <a:schemeClr val="tx2"/>
                </a:solidFill>
                <a:effectLst/>
                <a:latin typeface="+mj-lt"/>
                <a:ea typeface="+mj-ea"/>
                <a:cs typeface="+mj-cs"/>
              </a:rPr>
              <a:t>и</a:t>
            </a:r>
            <a:r>
              <a:rPr lang="en-US" sz="1600" b="0" i="0" u="none" strike="noStrike" kern="1200" dirty="0">
                <a:solidFill>
                  <a:schemeClr val="tx2"/>
                </a:solidFill>
                <a:effectLst/>
                <a:latin typeface="+mj-lt"/>
                <a:ea typeface="+mj-ea"/>
                <a:cs typeface="+mj-cs"/>
              </a:rPr>
              <a:t> </a:t>
            </a:r>
            <a:r>
              <a:rPr lang="en-US" sz="1600" b="0" i="0" u="none" strike="noStrike" kern="1200" dirty="0" err="1">
                <a:solidFill>
                  <a:schemeClr val="tx2"/>
                </a:solidFill>
                <a:effectLst/>
                <a:latin typeface="+mj-lt"/>
                <a:ea typeface="+mj-ea"/>
                <a:cs typeface="+mj-cs"/>
              </a:rPr>
              <a:t>деревья</a:t>
            </a:r>
            <a:r>
              <a:rPr lang="en-US" sz="1600" b="0" i="0" u="none" strike="noStrike" kern="1200" dirty="0">
                <a:solidFill>
                  <a:schemeClr val="tx2"/>
                </a:solidFill>
                <a:effectLst/>
                <a:latin typeface="+mj-lt"/>
                <a:ea typeface="+mj-ea"/>
                <a:cs typeface="+mj-cs"/>
              </a:rPr>
              <a:t> </a:t>
            </a:r>
            <a:r>
              <a:rPr lang="en-US" sz="1600" b="0" i="0" u="none" strike="noStrike" kern="1200" dirty="0" err="1">
                <a:solidFill>
                  <a:schemeClr val="tx2"/>
                </a:solidFill>
                <a:effectLst/>
                <a:latin typeface="+mj-lt"/>
                <a:ea typeface="+mj-ea"/>
                <a:cs typeface="+mj-cs"/>
              </a:rPr>
              <a:t>с</a:t>
            </a:r>
            <a:r>
              <a:rPr lang="en-US" sz="1600" b="0" i="0" u="none" strike="noStrike" kern="1200" dirty="0">
                <a:solidFill>
                  <a:schemeClr val="tx2"/>
                </a:solidFill>
                <a:effectLst/>
                <a:latin typeface="+mj-lt"/>
                <a:ea typeface="+mj-ea"/>
                <a:cs typeface="+mj-cs"/>
              </a:rPr>
              <a:t> </a:t>
            </a:r>
            <a:r>
              <a:rPr lang="en-US" sz="1600" b="0" i="0" u="none" strike="noStrike" kern="1200" dirty="0" err="1">
                <a:solidFill>
                  <a:schemeClr val="tx2"/>
                </a:solidFill>
                <a:effectLst/>
                <a:latin typeface="+mj-lt"/>
                <a:ea typeface="+mj-ea"/>
                <a:cs typeface="+mj-cs"/>
              </a:rPr>
              <a:t>табличками</a:t>
            </a:r>
            <a:r>
              <a:rPr lang="en-US" sz="1600" b="0" i="0" u="none" strike="noStrike" kern="1200" dirty="0">
                <a:solidFill>
                  <a:schemeClr val="tx2"/>
                </a:solidFill>
                <a:effectLst/>
                <a:latin typeface="+mj-lt"/>
                <a:ea typeface="+mj-ea"/>
                <a:cs typeface="+mj-cs"/>
              </a:rPr>
              <a:t>) </a:t>
            </a:r>
            <a:r>
              <a:rPr lang="en-US" sz="1600" b="0" i="0" u="none" strike="noStrike" kern="1200" dirty="0" err="1">
                <a:solidFill>
                  <a:schemeClr val="tx2"/>
                </a:solidFill>
                <a:effectLst/>
                <a:latin typeface="+mj-lt"/>
                <a:ea typeface="+mj-ea"/>
                <a:cs typeface="+mj-cs"/>
              </a:rPr>
              <a:t>для</a:t>
            </a:r>
            <a:r>
              <a:rPr lang="en-US" sz="1600" b="0" i="0" u="none" strike="noStrike" kern="1200" dirty="0">
                <a:solidFill>
                  <a:schemeClr val="tx2"/>
                </a:solidFill>
                <a:effectLst/>
                <a:latin typeface="+mj-lt"/>
                <a:ea typeface="+mj-ea"/>
                <a:cs typeface="+mj-cs"/>
              </a:rPr>
              <a:t> </a:t>
            </a:r>
            <a:r>
              <a:rPr lang="en-US" sz="1600" b="0" i="0" u="none" strike="noStrike" kern="1200" dirty="0" err="1">
                <a:solidFill>
                  <a:schemeClr val="tx2"/>
                </a:solidFill>
                <a:effectLst/>
                <a:latin typeface="+mj-lt"/>
                <a:ea typeface="+mj-ea"/>
                <a:cs typeface="+mj-cs"/>
              </a:rPr>
              <a:t>наблюдений</a:t>
            </a:r>
            <a:r>
              <a:rPr lang="en-US" sz="1600" b="0" i="0" u="none" strike="noStrike" kern="1200" dirty="0">
                <a:solidFill>
                  <a:schemeClr val="tx2"/>
                </a:solidFill>
                <a:effectLst/>
                <a:latin typeface="+mj-lt"/>
                <a:ea typeface="+mj-ea"/>
                <a:cs typeface="+mj-cs"/>
              </a:rPr>
              <a:t> </a:t>
            </a:r>
            <a:r>
              <a:rPr lang="en-US" sz="1600" b="0" i="0" u="none" strike="noStrike" kern="1200" dirty="0" err="1">
                <a:solidFill>
                  <a:schemeClr val="tx2"/>
                </a:solidFill>
                <a:effectLst/>
                <a:latin typeface="+mj-lt"/>
                <a:ea typeface="+mj-ea"/>
                <a:cs typeface="+mj-cs"/>
              </a:rPr>
              <a:t>и</a:t>
            </a:r>
            <a:r>
              <a:rPr lang="en-US" sz="1600" b="0" i="0" u="none" strike="noStrike" kern="1200" dirty="0">
                <a:solidFill>
                  <a:schemeClr val="tx2"/>
                </a:solidFill>
                <a:effectLst/>
                <a:latin typeface="+mj-lt"/>
                <a:ea typeface="+mj-ea"/>
                <a:cs typeface="+mj-cs"/>
              </a:rPr>
              <a:t> </a:t>
            </a:r>
            <a:r>
              <a:rPr lang="en-US" sz="1600" b="0" i="0" u="none" strike="noStrike" kern="1200" dirty="0" err="1">
                <a:solidFill>
                  <a:schemeClr val="tx2"/>
                </a:solidFill>
                <a:effectLst/>
                <a:latin typeface="+mj-lt"/>
                <a:ea typeface="+mj-ea"/>
                <a:cs typeface="+mj-cs"/>
              </a:rPr>
              <a:t>оборудованием</a:t>
            </a:r>
            <a:r>
              <a:rPr lang="en-US" sz="1600" b="0" i="0" u="none" strike="noStrike" kern="1200" dirty="0">
                <a:solidFill>
                  <a:schemeClr val="tx2"/>
                </a:solidFill>
                <a:effectLst/>
                <a:latin typeface="+mj-lt"/>
                <a:ea typeface="+mj-ea"/>
                <a:cs typeface="+mj-cs"/>
              </a:rPr>
              <a:t>( </a:t>
            </a:r>
            <a:r>
              <a:rPr lang="en-US" sz="1600" b="0" i="0" u="none" strike="noStrike" kern="1200" dirty="0" err="1">
                <a:solidFill>
                  <a:schemeClr val="tx2"/>
                </a:solidFill>
                <a:effectLst/>
                <a:latin typeface="+mj-lt"/>
                <a:ea typeface="+mj-ea"/>
                <a:cs typeface="+mj-cs"/>
              </a:rPr>
              <a:t>метеостанция</a:t>
            </a:r>
            <a:r>
              <a:rPr lang="en-US" sz="1600" b="0" i="0" u="none" strike="noStrike" kern="1200" dirty="0">
                <a:solidFill>
                  <a:schemeClr val="tx2"/>
                </a:solidFill>
                <a:effectLst/>
                <a:latin typeface="+mj-lt"/>
                <a:ea typeface="+mj-ea"/>
                <a:cs typeface="+mj-cs"/>
              </a:rPr>
              <a:t>) </a:t>
            </a:r>
            <a:r>
              <a:rPr lang="en-US" sz="1600" b="0" i="0" u="none" strike="noStrike" kern="1200" dirty="0" err="1">
                <a:solidFill>
                  <a:schemeClr val="tx2"/>
                </a:solidFill>
                <a:effectLst/>
                <a:latin typeface="+mj-lt"/>
                <a:ea typeface="+mj-ea"/>
                <a:cs typeface="+mj-cs"/>
              </a:rPr>
              <a:t>для</a:t>
            </a:r>
            <a:r>
              <a:rPr lang="en-US" sz="1600" b="0" i="0" u="none" strike="noStrike" kern="1200" dirty="0">
                <a:solidFill>
                  <a:schemeClr val="tx2"/>
                </a:solidFill>
                <a:effectLst/>
                <a:latin typeface="+mj-lt"/>
                <a:ea typeface="+mj-ea"/>
                <a:cs typeface="+mj-cs"/>
              </a:rPr>
              <a:t> </a:t>
            </a:r>
            <a:r>
              <a:rPr lang="en-US" sz="1600" b="0" i="0" u="none" strike="noStrike" kern="1200" dirty="0" err="1">
                <a:solidFill>
                  <a:schemeClr val="tx2"/>
                </a:solidFill>
                <a:effectLst/>
                <a:latin typeface="+mj-lt"/>
                <a:ea typeface="+mj-ea"/>
                <a:cs typeface="+mj-cs"/>
              </a:rPr>
              <a:t>исследовательской</a:t>
            </a:r>
            <a:r>
              <a:rPr lang="en-US" sz="1600" b="0" i="0" u="none" strike="noStrike" kern="1200" dirty="0">
                <a:solidFill>
                  <a:schemeClr val="tx2"/>
                </a:solidFill>
                <a:effectLst/>
                <a:latin typeface="+mj-lt"/>
                <a:ea typeface="+mj-ea"/>
                <a:cs typeface="+mj-cs"/>
              </a:rPr>
              <a:t> </a:t>
            </a:r>
            <a:r>
              <a:rPr lang="en-US" sz="1600" b="0" i="0" u="none" strike="noStrike" kern="1200" dirty="0" err="1">
                <a:solidFill>
                  <a:schemeClr val="tx2"/>
                </a:solidFill>
                <a:effectLst/>
                <a:latin typeface="+mj-lt"/>
                <a:ea typeface="+mj-ea"/>
                <a:cs typeface="+mj-cs"/>
              </a:rPr>
              <a:t>деятельности</a:t>
            </a:r>
            <a:r>
              <a:rPr lang="en-US" sz="1600" b="0" i="0" u="none" strike="noStrike" kern="1200" dirty="0">
                <a:solidFill>
                  <a:schemeClr val="tx2"/>
                </a:solidFill>
                <a:effectLst/>
                <a:latin typeface="+mj-lt"/>
                <a:ea typeface="+mj-ea"/>
                <a:cs typeface="+mj-cs"/>
              </a:rPr>
              <a:t>. </a:t>
            </a:r>
            <a:r>
              <a:rPr lang="en-US" sz="1600" b="0" i="0" u="none" strike="noStrike" kern="1200" dirty="0" err="1">
                <a:solidFill>
                  <a:schemeClr val="tx2"/>
                </a:solidFill>
                <a:effectLst/>
                <a:latin typeface="+mj-lt"/>
                <a:ea typeface="+mj-ea"/>
                <a:cs typeface="+mj-cs"/>
              </a:rPr>
              <a:t>В</a:t>
            </a:r>
            <a:r>
              <a:rPr lang="en-US" sz="1600" b="0" i="0" u="none" strike="noStrike" kern="1200" dirty="0">
                <a:solidFill>
                  <a:schemeClr val="tx2"/>
                </a:solidFill>
                <a:effectLst/>
                <a:latin typeface="+mj-lt"/>
                <a:ea typeface="+mj-ea"/>
                <a:cs typeface="+mj-cs"/>
              </a:rPr>
              <a:t> </a:t>
            </a:r>
            <a:r>
              <a:rPr lang="en-US" sz="1600" b="0" i="0" u="none" strike="noStrike" kern="1200" dirty="0" err="1">
                <a:solidFill>
                  <a:schemeClr val="tx2"/>
                </a:solidFill>
                <a:effectLst/>
                <a:latin typeface="+mj-lt"/>
                <a:ea typeface="+mj-ea"/>
                <a:cs typeface="+mj-cs"/>
              </a:rPr>
              <a:t>течение</a:t>
            </a:r>
            <a:r>
              <a:rPr lang="en-US" sz="1600" b="0" i="0" u="none" strike="noStrike" kern="1200" dirty="0">
                <a:solidFill>
                  <a:schemeClr val="tx2"/>
                </a:solidFill>
                <a:effectLst/>
                <a:latin typeface="+mj-lt"/>
                <a:ea typeface="+mj-ea"/>
                <a:cs typeface="+mj-cs"/>
              </a:rPr>
              <a:t> </a:t>
            </a:r>
            <a:r>
              <a:rPr lang="en-US" sz="1600" b="0" i="0" u="none" strike="noStrike" kern="1200" dirty="0" err="1">
                <a:solidFill>
                  <a:schemeClr val="tx2"/>
                </a:solidFill>
                <a:effectLst/>
                <a:latin typeface="+mj-lt"/>
                <a:ea typeface="+mj-ea"/>
                <a:cs typeface="+mj-cs"/>
              </a:rPr>
              <a:t>года</a:t>
            </a:r>
            <a:r>
              <a:rPr lang="en-US" sz="1600" b="0" i="0" u="none" strike="noStrike" kern="1200" dirty="0">
                <a:solidFill>
                  <a:schemeClr val="tx2"/>
                </a:solidFill>
                <a:effectLst/>
                <a:latin typeface="+mj-lt"/>
                <a:ea typeface="+mj-ea"/>
                <a:cs typeface="+mj-cs"/>
              </a:rPr>
              <a:t> </a:t>
            </a:r>
            <a:r>
              <a:rPr lang="en-US" sz="1600" b="0" i="0" u="none" strike="noStrike" kern="1200" dirty="0" err="1">
                <a:solidFill>
                  <a:schemeClr val="tx2"/>
                </a:solidFill>
                <a:effectLst/>
                <a:latin typeface="+mj-lt"/>
                <a:ea typeface="+mj-ea"/>
                <a:cs typeface="+mj-cs"/>
              </a:rPr>
              <a:t>мы</a:t>
            </a:r>
            <a:r>
              <a:rPr lang="en-US" sz="1600" b="0" i="0" u="none" strike="noStrike" kern="1200" dirty="0">
                <a:solidFill>
                  <a:schemeClr val="tx2"/>
                </a:solidFill>
                <a:effectLst/>
                <a:latin typeface="+mj-lt"/>
                <a:ea typeface="+mj-ea"/>
                <a:cs typeface="+mj-cs"/>
              </a:rPr>
              <a:t> </a:t>
            </a:r>
            <a:r>
              <a:rPr lang="en-US" sz="1600" b="0" i="0" u="none" strike="noStrike" kern="1200" dirty="0" err="1">
                <a:solidFill>
                  <a:schemeClr val="tx2"/>
                </a:solidFill>
                <a:effectLst/>
                <a:latin typeface="+mj-lt"/>
                <a:ea typeface="+mj-ea"/>
                <a:cs typeface="+mj-cs"/>
              </a:rPr>
              <a:t>проводили</a:t>
            </a:r>
            <a:r>
              <a:rPr lang="en-US" sz="1600" b="0" i="0" u="none" strike="noStrike" kern="1200" dirty="0">
                <a:solidFill>
                  <a:schemeClr val="tx2"/>
                </a:solidFill>
                <a:effectLst/>
                <a:latin typeface="+mj-lt"/>
                <a:ea typeface="+mj-ea"/>
                <a:cs typeface="+mj-cs"/>
              </a:rPr>
              <a:t> </a:t>
            </a:r>
            <a:r>
              <a:rPr lang="en-US" sz="1600" b="0" i="0" u="none" strike="noStrike" kern="1200" dirty="0" err="1">
                <a:solidFill>
                  <a:schemeClr val="tx2"/>
                </a:solidFill>
                <a:effectLst/>
                <a:latin typeface="+mj-lt"/>
                <a:ea typeface="+mj-ea"/>
                <a:cs typeface="+mj-cs"/>
              </a:rPr>
              <a:t>наблюдения</a:t>
            </a:r>
            <a:r>
              <a:rPr lang="en-US" sz="1600" b="0" i="0" u="none" strike="noStrike" kern="1200" dirty="0">
                <a:solidFill>
                  <a:schemeClr val="tx2"/>
                </a:solidFill>
                <a:effectLst/>
                <a:latin typeface="+mj-lt"/>
                <a:ea typeface="+mj-ea"/>
                <a:cs typeface="+mj-cs"/>
              </a:rPr>
              <a:t> </a:t>
            </a:r>
            <a:r>
              <a:rPr lang="en-US" sz="1600" b="0" i="0" u="none" strike="noStrike" kern="1200" dirty="0" err="1">
                <a:solidFill>
                  <a:schemeClr val="tx2"/>
                </a:solidFill>
                <a:effectLst/>
                <a:latin typeface="+mj-lt"/>
                <a:ea typeface="+mj-ea"/>
                <a:cs typeface="+mj-cs"/>
              </a:rPr>
              <a:t>за</a:t>
            </a:r>
            <a:r>
              <a:rPr lang="en-US" sz="1600" b="0" i="0" u="none" strike="noStrike" kern="1200" dirty="0">
                <a:solidFill>
                  <a:schemeClr val="tx2"/>
                </a:solidFill>
                <a:effectLst/>
                <a:latin typeface="+mj-lt"/>
                <a:ea typeface="+mj-ea"/>
                <a:cs typeface="+mj-cs"/>
              </a:rPr>
              <a:t> </a:t>
            </a:r>
            <a:r>
              <a:rPr lang="en-US" sz="1600" b="0" i="0" u="none" strike="noStrike" kern="1200" dirty="0" err="1">
                <a:solidFill>
                  <a:schemeClr val="tx2"/>
                </a:solidFill>
                <a:effectLst/>
                <a:latin typeface="+mj-lt"/>
                <a:ea typeface="+mj-ea"/>
                <a:cs typeface="+mj-cs"/>
              </a:rPr>
              <a:t>разными</a:t>
            </a:r>
            <a:r>
              <a:rPr lang="en-US" sz="1600" b="0" i="0" u="none" strike="noStrike" kern="1200" dirty="0">
                <a:solidFill>
                  <a:schemeClr val="tx2"/>
                </a:solidFill>
                <a:effectLst/>
                <a:latin typeface="+mj-lt"/>
                <a:ea typeface="+mj-ea"/>
                <a:cs typeface="+mj-cs"/>
              </a:rPr>
              <a:t> </a:t>
            </a:r>
            <a:r>
              <a:rPr lang="en-US" sz="1600" b="0" i="0" u="none" strike="noStrike" kern="1200" dirty="0" err="1">
                <a:solidFill>
                  <a:schemeClr val="tx2"/>
                </a:solidFill>
                <a:effectLst/>
                <a:latin typeface="+mj-lt"/>
                <a:ea typeface="+mj-ea"/>
                <a:cs typeface="+mj-cs"/>
              </a:rPr>
              <a:t>явлениями</a:t>
            </a:r>
            <a:r>
              <a:rPr lang="en-US" sz="1600" b="0" i="0" u="none" strike="noStrike" kern="1200" dirty="0">
                <a:solidFill>
                  <a:schemeClr val="tx2"/>
                </a:solidFill>
                <a:effectLst/>
                <a:latin typeface="+mj-lt"/>
                <a:ea typeface="+mj-ea"/>
                <a:cs typeface="+mj-cs"/>
              </a:rPr>
              <a:t>, </a:t>
            </a:r>
            <a:r>
              <a:rPr lang="en-US" sz="1600" b="0" i="0" u="none" strike="noStrike" kern="1200" dirty="0" err="1">
                <a:solidFill>
                  <a:schemeClr val="tx2"/>
                </a:solidFill>
                <a:effectLst/>
                <a:latin typeface="+mj-lt"/>
                <a:ea typeface="+mj-ea"/>
                <a:cs typeface="+mj-cs"/>
              </a:rPr>
              <a:t>например</a:t>
            </a:r>
            <a:r>
              <a:rPr lang="en-US" sz="1600" b="0" i="0" u="none" strike="noStrike" kern="1200" dirty="0">
                <a:solidFill>
                  <a:schemeClr val="tx2"/>
                </a:solidFill>
                <a:effectLst/>
                <a:latin typeface="+mj-lt"/>
                <a:ea typeface="+mj-ea"/>
                <a:cs typeface="+mj-cs"/>
              </a:rPr>
              <a:t>, </a:t>
            </a:r>
            <a:r>
              <a:rPr lang="en-US" sz="1600" b="0" i="0" u="none" strike="noStrike" kern="1200" dirty="0" err="1">
                <a:solidFill>
                  <a:schemeClr val="tx2"/>
                </a:solidFill>
                <a:effectLst/>
                <a:latin typeface="+mj-lt"/>
                <a:ea typeface="+mj-ea"/>
                <a:cs typeface="+mj-cs"/>
              </a:rPr>
              <a:t>за</a:t>
            </a:r>
            <a:r>
              <a:rPr lang="en-US" sz="1600" b="0" i="0" u="none" strike="noStrike" kern="1200" dirty="0">
                <a:solidFill>
                  <a:schemeClr val="tx2"/>
                </a:solidFill>
                <a:effectLst/>
                <a:latin typeface="+mj-lt"/>
                <a:ea typeface="+mj-ea"/>
                <a:cs typeface="+mj-cs"/>
              </a:rPr>
              <a:t> </a:t>
            </a:r>
            <a:r>
              <a:rPr lang="en-US" sz="1600" b="0" i="0" u="none" strike="noStrike" kern="1200" dirty="0" err="1">
                <a:solidFill>
                  <a:schemeClr val="tx2"/>
                </a:solidFill>
                <a:effectLst/>
                <a:latin typeface="+mj-lt"/>
                <a:ea typeface="+mj-ea"/>
                <a:cs typeface="+mj-cs"/>
              </a:rPr>
              <a:t>прилётом</a:t>
            </a:r>
            <a:r>
              <a:rPr lang="en-US" sz="1600" b="0" i="0" u="none" strike="noStrike" kern="1200" dirty="0">
                <a:solidFill>
                  <a:schemeClr val="tx2"/>
                </a:solidFill>
                <a:effectLst/>
                <a:latin typeface="+mj-lt"/>
                <a:ea typeface="+mj-ea"/>
                <a:cs typeface="+mj-cs"/>
              </a:rPr>
              <a:t> </a:t>
            </a:r>
            <a:r>
              <a:rPr lang="en-US" sz="1600" b="0" i="0" u="none" strike="noStrike" kern="1200" dirty="0" err="1">
                <a:solidFill>
                  <a:schemeClr val="tx2"/>
                </a:solidFill>
                <a:effectLst/>
                <a:latin typeface="+mj-lt"/>
                <a:ea typeface="+mj-ea"/>
                <a:cs typeface="+mj-cs"/>
              </a:rPr>
              <a:t>грачей</a:t>
            </a:r>
            <a:r>
              <a:rPr lang="en-US" sz="1600" b="0" i="0" u="none" strike="noStrike" kern="1200" dirty="0">
                <a:solidFill>
                  <a:schemeClr val="tx2"/>
                </a:solidFill>
                <a:effectLst/>
                <a:latin typeface="+mj-lt"/>
                <a:ea typeface="+mj-ea"/>
                <a:cs typeface="+mj-cs"/>
              </a:rPr>
              <a:t>, </a:t>
            </a:r>
            <a:r>
              <a:rPr lang="en-US" sz="1600" b="0" i="0" u="none" strike="noStrike" kern="1200" dirty="0" err="1">
                <a:solidFill>
                  <a:schemeClr val="tx2"/>
                </a:solidFill>
                <a:effectLst/>
                <a:latin typeface="+mj-lt"/>
                <a:ea typeface="+mj-ea"/>
                <a:cs typeface="+mj-cs"/>
              </a:rPr>
              <a:t>их</a:t>
            </a:r>
            <a:r>
              <a:rPr lang="en-US" sz="1600" b="0" i="0" u="none" strike="noStrike" kern="1200" dirty="0">
                <a:solidFill>
                  <a:schemeClr val="tx2"/>
                </a:solidFill>
                <a:effectLst/>
                <a:latin typeface="+mj-lt"/>
                <a:ea typeface="+mj-ea"/>
                <a:cs typeface="+mj-cs"/>
              </a:rPr>
              <a:t> </a:t>
            </a:r>
            <a:r>
              <a:rPr lang="en-US" sz="1600" b="0" i="0" u="none" strike="noStrike" kern="1200" dirty="0" err="1">
                <a:solidFill>
                  <a:schemeClr val="tx2"/>
                </a:solidFill>
                <a:effectLst/>
                <a:latin typeface="+mj-lt"/>
                <a:ea typeface="+mj-ea"/>
                <a:cs typeface="+mj-cs"/>
              </a:rPr>
              <a:t>гнездованием</a:t>
            </a:r>
            <a:r>
              <a:rPr lang="en-US" sz="1600" b="0" i="0" u="none" strike="noStrike" kern="1200" dirty="0">
                <a:solidFill>
                  <a:schemeClr val="tx2"/>
                </a:solidFill>
                <a:effectLst/>
                <a:latin typeface="+mj-lt"/>
                <a:ea typeface="+mj-ea"/>
                <a:cs typeface="+mj-cs"/>
              </a:rPr>
              <a:t>, </a:t>
            </a:r>
            <a:r>
              <a:rPr lang="en-US" sz="1600" b="0" i="0" u="none" strike="noStrike" kern="1200" dirty="0" err="1">
                <a:solidFill>
                  <a:schemeClr val="tx2"/>
                </a:solidFill>
                <a:effectLst/>
                <a:latin typeface="+mj-lt"/>
                <a:ea typeface="+mj-ea"/>
                <a:cs typeface="+mj-cs"/>
              </a:rPr>
              <a:t>выкармливанием</a:t>
            </a:r>
            <a:r>
              <a:rPr lang="en-US" sz="1600" b="0" i="0" u="none" strike="noStrike" kern="1200" dirty="0">
                <a:solidFill>
                  <a:schemeClr val="tx2"/>
                </a:solidFill>
                <a:effectLst/>
                <a:latin typeface="+mj-lt"/>
                <a:ea typeface="+mj-ea"/>
                <a:cs typeface="+mj-cs"/>
              </a:rPr>
              <a:t> </a:t>
            </a:r>
            <a:r>
              <a:rPr lang="en-US" sz="1600" b="0" i="0" u="none" strike="noStrike" kern="1200" dirty="0" err="1">
                <a:solidFill>
                  <a:schemeClr val="tx2"/>
                </a:solidFill>
                <a:effectLst/>
                <a:latin typeface="+mj-lt"/>
                <a:ea typeface="+mj-ea"/>
                <a:cs typeface="+mj-cs"/>
              </a:rPr>
              <a:t>птенцов</a:t>
            </a:r>
            <a:r>
              <a:rPr lang="en-US" sz="1600" b="0" i="0" u="none" strike="noStrike" kern="1200" dirty="0">
                <a:solidFill>
                  <a:schemeClr val="tx2"/>
                </a:solidFill>
                <a:effectLst/>
                <a:latin typeface="+mj-lt"/>
                <a:ea typeface="+mj-ea"/>
                <a:cs typeface="+mj-cs"/>
              </a:rPr>
              <a:t>, </a:t>
            </a:r>
            <a:r>
              <a:rPr lang="en-US" sz="1600" b="0" i="0" u="none" strike="noStrike" kern="1200" dirty="0" err="1">
                <a:solidFill>
                  <a:schemeClr val="tx2"/>
                </a:solidFill>
                <a:effectLst/>
                <a:latin typeface="+mj-lt"/>
                <a:ea typeface="+mj-ea"/>
                <a:cs typeface="+mj-cs"/>
              </a:rPr>
              <a:t>поведением</a:t>
            </a:r>
            <a:r>
              <a:rPr lang="en-US" sz="1600" b="0" i="0" u="none" strike="noStrike" kern="1200" dirty="0">
                <a:solidFill>
                  <a:schemeClr val="tx2"/>
                </a:solidFill>
                <a:effectLst/>
                <a:latin typeface="+mj-lt"/>
                <a:ea typeface="+mj-ea"/>
                <a:cs typeface="+mj-cs"/>
              </a:rPr>
              <a:t> </a:t>
            </a:r>
            <a:r>
              <a:rPr lang="en-US" sz="1600" b="0" i="0" u="none" strike="noStrike" kern="1200" dirty="0" err="1">
                <a:solidFill>
                  <a:schemeClr val="tx2"/>
                </a:solidFill>
                <a:effectLst/>
                <a:latin typeface="+mj-lt"/>
                <a:ea typeface="+mj-ea"/>
                <a:cs typeface="+mj-cs"/>
              </a:rPr>
              <a:t>слетков</a:t>
            </a:r>
            <a:r>
              <a:rPr lang="en-US" sz="1600" b="0" i="0" u="none" strike="noStrike" kern="1200" dirty="0">
                <a:solidFill>
                  <a:schemeClr val="tx2"/>
                </a:solidFill>
                <a:effectLst/>
                <a:latin typeface="+mj-lt"/>
                <a:ea typeface="+mj-ea"/>
                <a:cs typeface="+mj-cs"/>
              </a:rPr>
              <a:t>. </a:t>
            </a:r>
            <a:r>
              <a:rPr lang="en-US" sz="1600" b="0" i="0" u="none" strike="noStrike" kern="1200" dirty="0" err="1">
                <a:solidFill>
                  <a:schemeClr val="tx2"/>
                </a:solidFill>
                <a:effectLst/>
                <a:latin typeface="+mj-lt"/>
                <a:ea typeface="+mj-ea"/>
                <a:cs typeface="+mj-cs"/>
              </a:rPr>
              <a:t>Также</a:t>
            </a:r>
            <a:r>
              <a:rPr lang="en-US" sz="1600" b="0" i="0" u="none" strike="noStrike" kern="1200" dirty="0">
                <a:solidFill>
                  <a:schemeClr val="tx2"/>
                </a:solidFill>
                <a:effectLst/>
                <a:latin typeface="+mj-lt"/>
                <a:ea typeface="+mj-ea"/>
                <a:cs typeface="+mj-cs"/>
              </a:rPr>
              <a:t> </a:t>
            </a:r>
            <a:r>
              <a:rPr lang="en-US" sz="1600" b="0" i="0" u="none" strike="noStrike" kern="1200" dirty="0" err="1">
                <a:solidFill>
                  <a:schemeClr val="tx2"/>
                </a:solidFill>
                <a:effectLst/>
                <a:latin typeface="+mj-lt"/>
                <a:ea typeface="+mj-ea"/>
                <a:cs typeface="+mj-cs"/>
              </a:rPr>
              <a:t>мы</a:t>
            </a:r>
            <a:r>
              <a:rPr lang="en-US" sz="1600" b="0" i="0" u="none" strike="noStrike" kern="1200" dirty="0">
                <a:solidFill>
                  <a:schemeClr val="tx2"/>
                </a:solidFill>
                <a:effectLst/>
                <a:latin typeface="+mj-lt"/>
                <a:ea typeface="+mj-ea"/>
                <a:cs typeface="+mj-cs"/>
              </a:rPr>
              <a:t> </a:t>
            </a:r>
            <a:r>
              <a:rPr lang="en-US" sz="1600" b="0" i="0" u="none" strike="noStrike" kern="1200" dirty="0" err="1">
                <a:solidFill>
                  <a:schemeClr val="tx2"/>
                </a:solidFill>
                <a:effectLst/>
                <a:latin typeface="+mj-lt"/>
                <a:ea typeface="+mj-ea"/>
                <a:cs typeface="+mj-cs"/>
              </a:rPr>
              <a:t>наблюдаем</a:t>
            </a:r>
            <a:r>
              <a:rPr lang="en-US" sz="1600" b="0" i="0" u="none" strike="noStrike" kern="1200" dirty="0">
                <a:solidFill>
                  <a:schemeClr val="tx2"/>
                </a:solidFill>
                <a:effectLst/>
                <a:latin typeface="+mj-lt"/>
                <a:ea typeface="+mj-ea"/>
                <a:cs typeface="+mj-cs"/>
              </a:rPr>
              <a:t> </a:t>
            </a:r>
            <a:r>
              <a:rPr lang="en-US" sz="1600" b="0" i="0" u="none" strike="noStrike" kern="1200" dirty="0" err="1">
                <a:solidFill>
                  <a:schemeClr val="tx2"/>
                </a:solidFill>
                <a:effectLst/>
                <a:latin typeface="+mj-lt"/>
                <a:ea typeface="+mj-ea"/>
                <a:cs typeface="+mj-cs"/>
              </a:rPr>
              <a:t>за</a:t>
            </a:r>
            <a:r>
              <a:rPr lang="en-US" sz="1600" b="0" i="0" u="none" strike="noStrike" kern="1200" dirty="0">
                <a:solidFill>
                  <a:schemeClr val="tx2"/>
                </a:solidFill>
                <a:effectLst/>
                <a:latin typeface="+mj-lt"/>
                <a:ea typeface="+mj-ea"/>
                <a:cs typeface="+mj-cs"/>
              </a:rPr>
              <a:t> </a:t>
            </a:r>
            <a:r>
              <a:rPr lang="en-US" sz="1600" b="0" i="0" u="none" strike="noStrike" kern="1200" dirty="0" err="1">
                <a:solidFill>
                  <a:schemeClr val="tx2"/>
                </a:solidFill>
                <a:effectLst/>
                <a:latin typeface="+mj-lt"/>
                <a:ea typeface="+mj-ea"/>
                <a:cs typeface="+mj-cs"/>
              </a:rPr>
              <a:t>насекомыми</a:t>
            </a:r>
            <a:r>
              <a:rPr lang="en-US" sz="1600" b="0" i="0" u="none" strike="noStrike" kern="1200" dirty="0">
                <a:solidFill>
                  <a:schemeClr val="tx2"/>
                </a:solidFill>
                <a:effectLst/>
                <a:latin typeface="+mj-lt"/>
                <a:ea typeface="+mj-ea"/>
                <a:cs typeface="+mj-cs"/>
              </a:rPr>
              <a:t>. </a:t>
            </a:r>
            <a:r>
              <a:rPr lang="en-US" sz="1600" b="0" i="0" u="none" strike="noStrike" kern="1200" dirty="0" err="1">
                <a:solidFill>
                  <a:schemeClr val="tx2"/>
                </a:solidFill>
                <a:effectLst/>
                <a:latin typeface="+mj-lt"/>
                <a:ea typeface="+mj-ea"/>
                <a:cs typeface="+mj-cs"/>
              </a:rPr>
              <a:t>Ребятам</a:t>
            </a:r>
            <a:r>
              <a:rPr lang="en-US" sz="1600" b="0" i="0" u="none" strike="noStrike" kern="1200" dirty="0">
                <a:solidFill>
                  <a:schemeClr val="tx2"/>
                </a:solidFill>
                <a:effectLst/>
                <a:latin typeface="+mj-lt"/>
                <a:ea typeface="+mj-ea"/>
                <a:cs typeface="+mj-cs"/>
              </a:rPr>
              <a:t> </a:t>
            </a:r>
            <a:r>
              <a:rPr lang="en-US" sz="1600" b="0" i="0" u="none" strike="noStrike" kern="1200" dirty="0" err="1">
                <a:solidFill>
                  <a:schemeClr val="tx2"/>
                </a:solidFill>
                <a:effectLst/>
                <a:latin typeface="+mj-lt"/>
                <a:ea typeface="+mj-ea"/>
                <a:cs typeface="+mj-cs"/>
              </a:rPr>
              <a:t>нравится</a:t>
            </a:r>
            <a:r>
              <a:rPr lang="en-US" sz="1600" b="0" i="0" u="none" strike="noStrike" kern="1200" dirty="0">
                <a:solidFill>
                  <a:schemeClr val="tx2"/>
                </a:solidFill>
                <a:effectLst/>
                <a:latin typeface="+mj-lt"/>
                <a:ea typeface="+mj-ea"/>
                <a:cs typeface="+mj-cs"/>
              </a:rPr>
              <a:t> </a:t>
            </a:r>
            <a:r>
              <a:rPr lang="en-US" sz="1600" b="0" i="0" u="none" strike="noStrike" kern="1200" dirty="0" err="1">
                <a:solidFill>
                  <a:schemeClr val="tx2"/>
                </a:solidFill>
                <a:effectLst/>
                <a:latin typeface="+mj-lt"/>
                <a:ea typeface="+mj-ea"/>
                <a:cs typeface="+mj-cs"/>
              </a:rPr>
              <a:t>наблюдать</a:t>
            </a:r>
            <a:r>
              <a:rPr lang="en-US" sz="1600" b="0" i="0" u="none" strike="noStrike" kern="1200" dirty="0">
                <a:solidFill>
                  <a:schemeClr val="tx2"/>
                </a:solidFill>
                <a:effectLst/>
                <a:latin typeface="+mj-lt"/>
                <a:ea typeface="+mj-ea"/>
                <a:cs typeface="+mj-cs"/>
              </a:rPr>
              <a:t> </a:t>
            </a:r>
            <a:r>
              <a:rPr lang="en-US" sz="1600" b="0" i="0" u="none" strike="noStrike" kern="1200" dirty="0" err="1">
                <a:solidFill>
                  <a:schemeClr val="tx2"/>
                </a:solidFill>
                <a:effectLst/>
                <a:latin typeface="+mj-lt"/>
                <a:ea typeface="+mj-ea"/>
                <a:cs typeface="+mj-cs"/>
              </a:rPr>
              <a:t>за</a:t>
            </a:r>
            <a:r>
              <a:rPr lang="en-US" sz="1600" b="0" i="0" u="none" strike="noStrike" kern="1200" dirty="0">
                <a:solidFill>
                  <a:schemeClr val="tx2"/>
                </a:solidFill>
                <a:effectLst/>
                <a:latin typeface="+mj-lt"/>
                <a:ea typeface="+mj-ea"/>
                <a:cs typeface="+mj-cs"/>
              </a:rPr>
              <a:t> </a:t>
            </a:r>
            <a:r>
              <a:rPr lang="en-US" sz="1600" b="0" i="0" u="none" strike="noStrike" kern="1200" dirty="0" err="1">
                <a:solidFill>
                  <a:schemeClr val="tx2"/>
                </a:solidFill>
                <a:effectLst/>
                <a:latin typeface="+mj-lt"/>
                <a:ea typeface="+mj-ea"/>
                <a:cs typeface="+mj-cs"/>
              </a:rPr>
              <a:t>пчелами</a:t>
            </a:r>
            <a:r>
              <a:rPr lang="en-US" sz="1600" b="0" i="0" u="none" strike="noStrike" kern="1200" dirty="0">
                <a:solidFill>
                  <a:schemeClr val="tx2"/>
                </a:solidFill>
                <a:effectLst/>
                <a:latin typeface="+mj-lt"/>
                <a:ea typeface="+mj-ea"/>
                <a:cs typeface="+mj-cs"/>
              </a:rPr>
              <a:t> </a:t>
            </a:r>
            <a:r>
              <a:rPr lang="en-US" sz="1600" b="0" i="0" u="none" strike="noStrike" kern="1200" dirty="0" err="1">
                <a:solidFill>
                  <a:schemeClr val="tx2"/>
                </a:solidFill>
                <a:effectLst/>
                <a:latin typeface="+mj-lt"/>
                <a:ea typeface="+mj-ea"/>
                <a:cs typeface="+mj-cs"/>
              </a:rPr>
              <a:t>которые</a:t>
            </a:r>
            <a:r>
              <a:rPr lang="en-US" sz="1600" b="0" i="0" u="none" strike="noStrike" kern="1200" dirty="0">
                <a:solidFill>
                  <a:schemeClr val="tx2"/>
                </a:solidFill>
                <a:effectLst/>
                <a:latin typeface="+mj-lt"/>
                <a:ea typeface="+mj-ea"/>
                <a:cs typeface="+mj-cs"/>
              </a:rPr>
              <a:t> </a:t>
            </a:r>
            <a:r>
              <a:rPr lang="en-US" sz="1600" b="0" i="0" u="none" strike="noStrike" kern="1200" dirty="0" err="1">
                <a:solidFill>
                  <a:schemeClr val="tx2"/>
                </a:solidFill>
                <a:effectLst/>
                <a:latin typeface="+mj-lt"/>
                <a:ea typeface="+mj-ea"/>
                <a:cs typeface="+mj-cs"/>
              </a:rPr>
              <a:t>прилетают</a:t>
            </a:r>
            <a:r>
              <a:rPr lang="en-US" sz="1600" b="0" i="0" u="none" strike="noStrike" kern="1200" dirty="0">
                <a:solidFill>
                  <a:schemeClr val="tx2"/>
                </a:solidFill>
                <a:effectLst/>
                <a:latin typeface="+mj-lt"/>
                <a:ea typeface="+mj-ea"/>
                <a:cs typeface="+mj-cs"/>
              </a:rPr>
              <a:t> </a:t>
            </a:r>
            <a:r>
              <a:rPr lang="en-US" sz="1600" b="0" i="0" u="none" strike="noStrike" kern="1200" dirty="0" err="1">
                <a:solidFill>
                  <a:schemeClr val="tx2"/>
                </a:solidFill>
                <a:effectLst/>
                <a:latin typeface="+mj-lt"/>
                <a:ea typeface="+mj-ea"/>
                <a:cs typeface="+mj-cs"/>
              </a:rPr>
              <a:t>на</a:t>
            </a:r>
            <a:r>
              <a:rPr lang="en-US" sz="1600" b="0" i="0" u="none" strike="noStrike" kern="1200" dirty="0">
                <a:solidFill>
                  <a:schemeClr val="tx2"/>
                </a:solidFill>
                <a:effectLst/>
                <a:latin typeface="+mj-lt"/>
                <a:ea typeface="+mj-ea"/>
                <a:cs typeface="+mj-cs"/>
              </a:rPr>
              <a:t> </a:t>
            </a:r>
            <a:r>
              <a:rPr lang="en-US" sz="1600" b="0" i="0" u="none" strike="noStrike" kern="1200" dirty="0" err="1">
                <a:solidFill>
                  <a:schemeClr val="tx2"/>
                </a:solidFill>
                <a:effectLst/>
                <a:latin typeface="+mj-lt"/>
                <a:ea typeface="+mj-ea"/>
                <a:cs typeface="+mj-cs"/>
              </a:rPr>
              <a:t>нашу</a:t>
            </a:r>
            <a:r>
              <a:rPr lang="en-US" sz="1600" b="0" i="0" u="none" strike="noStrike" kern="1200" dirty="0">
                <a:solidFill>
                  <a:schemeClr val="tx2"/>
                </a:solidFill>
                <a:effectLst/>
                <a:latin typeface="+mj-lt"/>
                <a:ea typeface="+mj-ea"/>
                <a:cs typeface="+mj-cs"/>
              </a:rPr>
              <a:t> </a:t>
            </a:r>
            <a:r>
              <a:rPr lang="en-US" sz="1600" b="0" i="0" u="none" strike="noStrike" kern="1200" dirty="0" err="1">
                <a:solidFill>
                  <a:schemeClr val="tx2"/>
                </a:solidFill>
                <a:effectLst/>
                <a:latin typeface="+mj-lt"/>
                <a:ea typeface="+mj-ea"/>
                <a:cs typeface="+mj-cs"/>
              </a:rPr>
              <a:t>клумбу</a:t>
            </a:r>
            <a:r>
              <a:rPr lang="en-US" sz="1600" b="0" i="0" u="none" strike="noStrike" kern="1200" dirty="0">
                <a:solidFill>
                  <a:schemeClr val="tx2"/>
                </a:solidFill>
                <a:effectLst/>
                <a:latin typeface="+mj-lt"/>
                <a:ea typeface="+mj-ea"/>
                <a:cs typeface="+mj-cs"/>
              </a:rPr>
              <a:t>, </a:t>
            </a:r>
            <a:r>
              <a:rPr lang="en-US" sz="1600" b="0" i="0" u="none" strike="noStrike" kern="1200" dirty="0" err="1">
                <a:solidFill>
                  <a:schemeClr val="tx2"/>
                </a:solidFill>
                <a:effectLst/>
                <a:latin typeface="+mj-lt"/>
                <a:ea typeface="+mj-ea"/>
                <a:cs typeface="+mj-cs"/>
              </a:rPr>
              <a:t>которую</a:t>
            </a:r>
            <a:r>
              <a:rPr lang="en-US" sz="1600" b="0" i="0" u="none" strike="noStrike" kern="1200" dirty="0">
                <a:solidFill>
                  <a:schemeClr val="tx2"/>
                </a:solidFill>
                <a:effectLst/>
                <a:latin typeface="+mj-lt"/>
                <a:ea typeface="+mj-ea"/>
                <a:cs typeface="+mj-cs"/>
              </a:rPr>
              <a:t> </a:t>
            </a:r>
            <a:r>
              <a:rPr lang="en-US" sz="1600" b="0" i="0" u="none" strike="noStrike" kern="1200" dirty="0" err="1">
                <a:solidFill>
                  <a:schemeClr val="tx2"/>
                </a:solidFill>
                <a:effectLst/>
                <a:latin typeface="+mj-lt"/>
                <a:ea typeface="+mj-ea"/>
                <a:cs typeface="+mj-cs"/>
              </a:rPr>
              <a:t>мы</a:t>
            </a:r>
            <a:r>
              <a:rPr lang="en-US" sz="1600" b="0" i="0" u="none" strike="noStrike" kern="1200" dirty="0">
                <a:solidFill>
                  <a:schemeClr val="tx2"/>
                </a:solidFill>
                <a:effectLst/>
                <a:latin typeface="+mj-lt"/>
                <a:ea typeface="+mj-ea"/>
                <a:cs typeface="+mj-cs"/>
              </a:rPr>
              <a:t> </a:t>
            </a:r>
            <a:r>
              <a:rPr lang="en-US" sz="1600" b="0" i="0" u="none" strike="noStrike" kern="1200" dirty="0" err="1">
                <a:solidFill>
                  <a:schemeClr val="tx2"/>
                </a:solidFill>
                <a:effectLst/>
                <a:latin typeface="+mj-lt"/>
                <a:ea typeface="+mj-ea"/>
                <a:cs typeface="+mj-cs"/>
              </a:rPr>
              <a:t>каждую</a:t>
            </a:r>
            <a:r>
              <a:rPr lang="en-US" sz="1600" b="0" i="0" u="none" strike="noStrike" kern="1200" dirty="0">
                <a:solidFill>
                  <a:schemeClr val="tx2"/>
                </a:solidFill>
                <a:effectLst/>
                <a:latin typeface="+mj-lt"/>
                <a:ea typeface="+mj-ea"/>
                <a:cs typeface="+mj-cs"/>
              </a:rPr>
              <a:t> </a:t>
            </a:r>
            <a:r>
              <a:rPr lang="en-US" sz="1600" b="0" i="0" u="none" strike="noStrike" kern="1200" dirty="0" err="1">
                <a:solidFill>
                  <a:schemeClr val="tx2"/>
                </a:solidFill>
                <a:effectLst/>
                <a:latin typeface="+mj-lt"/>
                <a:ea typeface="+mj-ea"/>
                <a:cs typeface="+mj-cs"/>
              </a:rPr>
              <a:t>весну</a:t>
            </a:r>
            <a:r>
              <a:rPr lang="en-US" sz="1600" b="0" i="0" u="none" strike="noStrike" kern="1200" dirty="0">
                <a:solidFill>
                  <a:schemeClr val="tx2"/>
                </a:solidFill>
                <a:effectLst/>
                <a:latin typeface="+mj-lt"/>
                <a:ea typeface="+mj-ea"/>
                <a:cs typeface="+mj-cs"/>
              </a:rPr>
              <a:t> </a:t>
            </a:r>
            <a:r>
              <a:rPr lang="en-US" sz="1600" b="0" i="0" u="none" strike="noStrike" kern="1200" dirty="0" err="1">
                <a:solidFill>
                  <a:schemeClr val="tx2"/>
                </a:solidFill>
                <a:effectLst/>
                <a:latin typeface="+mj-lt"/>
                <a:ea typeface="+mj-ea"/>
                <a:cs typeface="+mj-cs"/>
              </a:rPr>
              <a:t>и</a:t>
            </a:r>
            <a:r>
              <a:rPr lang="en-US" sz="1600" b="0" i="0" u="none" strike="noStrike" kern="1200" dirty="0">
                <a:solidFill>
                  <a:schemeClr val="tx2"/>
                </a:solidFill>
                <a:effectLst/>
                <a:latin typeface="+mj-lt"/>
                <a:ea typeface="+mj-ea"/>
                <a:cs typeface="+mj-cs"/>
              </a:rPr>
              <a:t> </a:t>
            </a:r>
            <a:r>
              <a:rPr lang="en-US" sz="1600" b="0" i="0" u="none" strike="noStrike" kern="1200" dirty="0" err="1">
                <a:solidFill>
                  <a:schemeClr val="tx2"/>
                </a:solidFill>
                <a:effectLst/>
                <a:latin typeface="+mj-lt"/>
                <a:ea typeface="+mj-ea"/>
                <a:cs typeface="+mj-cs"/>
              </a:rPr>
              <a:t>осень</a:t>
            </a:r>
            <a:r>
              <a:rPr lang="en-US" sz="1600" b="0" i="0" u="none" strike="noStrike" kern="1200" dirty="0">
                <a:solidFill>
                  <a:schemeClr val="tx2"/>
                </a:solidFill>
                <a:effectLst/>
                <a:latin typeface="+mj-lt"/>
                <a:ea typeface="+mj-ea"/>
                <a:cs typeface="+mj-cs"/>
              </a:rPr>
              <a:t> </a:t>
            </a:r>
            <a:r>
              <a:rPr lang="en-US" sz="1600" b="0" i="0" u="none" strike="noStrike" kern="1200" dirty="0" err="1">
                <a:solidFill>
                  <a:schemeClr val="tx2"/>
                </a:solidFill>
                <a:effectLst/>
                <a:latin typeface="+mj-lt"/>
                <a:ea typeface="+mj-ea"/>
                <a:cs typeface="+mj-cs"/>
              </a:rPr>
              <a:t>пополняем</a:t>
            </a:r>
            <a:r>
              <a:rPr lang="en-US" sz="1600" b="0" i="0" u="none" strike="noStrike" kern="1200" dirty="0">
                <a:solidFill>
                  <a:schemeClr val="tx2"/>
                </a:solidFill>
                <a:effectLst/>
                <a:latin typeface="+mj-lt"/>
                <a:ea typeface="+mj-ea"/>
                <a:cs typeface="+mj-cs"/>
              </a:rPr>
              <a:t> </a:t>
            </a:r>
            <a:r>
              <a:rPr lang="en-US" sz="1600" b="0" i="0" u="none" strike="noStrike" kern="1200" dirty="0" err="1">
                <a:solidFill>
                  <a:schemeClr val="tx2"/>
                </a:solidFill>
                <a:effectLst/>
                <a:latin typeface="+mj-lt"/>
                <a:ea typeface="+mj-ea"/>
                <a:cs typeface="+mj-cs"/>
              </a:rPr>
              <a:t>новыми</a:t>
            </a:r>
            <a:r>
              <a:rPr lang="en-US" sz="1600" b="0" i="0" u="none" strike="noStrike" kern="1200" dirty="0">
                <a:solidFill>
                  <a:schemeClr val="tx2"/>
                </a:solidFill>
                <a:effectLst/>
                <a:latin typeface="+mj-lt"/>
                <a:ea typeface="+mj-ea"/>
                <a:cs typeface="+mj-cs"/>
              </a:rPr>
              <a:t> </a:t>
            </a:r>
            <a:r>
              <a:rPr lang="en-US" sz="1600" b="0" i="0" u="none" strike="noStrike" kern="1200" dirty="0" err="1">
                <a:solidFill>
                  <a:schemeClr val="tx2"/>
                </a:solidFill>
                <a:effectLst/>
                <a:latin typeface="+mj-lt"/>
                <a:ea typeface="+mj-ea"/>
                <a:cs typeface="+mj-cs"/>
              </a:rPr>
              <a:t>растениями</a:t>
            </a:r>
            <a:r>
              <a:rPr lang="en-US" sz="1600" b="0" i="0" u="none" strike="noStrike" kern="1200" dirty="0">
                <a:solidFill>
                  <a:schemeClr val="tx2"/>
                </a:solidFill>
                <a:effectLst/>
                <a:latin typeface="+mj-lt"/>
                <a:ea typeface="+mj-ea"/>
                <a:cs typeface="+mj-cs"/>
              </a:rPr>
              <a:t> </a:t>
            </a:r>
            <a:r>
              <a:rPr lang="en-US" sz="1600" b="0" i="0" u="none" strike="noStrike" kern="1200" dirty="0" err="1">
                <a:solidFill>
                  <a:schemeClr val="tx2"/>
                </a:solidFill>
                <a:effectLst/>
                <a:latin typeface="+mj-lt"/>
                <a:ea typeface="+mj-ea"/>
                <a:cs typeface="+mj-cs"/>
              </a:rPr>
              <a:t>и</a:t>
            </a:r>
            <a:r>
              <a:rPr lang="en-US" sz="1600" b="0" i="0" u="none" strike="noStrike" kern="1200" dirty="0">
                <a:solidFill>
                  <a:schemeClr val="tx2"/>
                </a:solidFill>
                <a:effectLst/>
                <a:latin typeface="+mj-lt"/>
                <a:ea typeface="+mj-ea"/>
                <a:cs typeface="+mj-cs"/>
              </a:rPr>
              <a:t> </a:t>
            </a:r>
            <a:r>
              <a:rPr lang="en-US" sz="1600" b="0" i="0" u="none" strike="noStrike" kern="1200" dirty="0" err="1">
                <a:solidFill>
                  <a:schemeClr val="tx2"/>
                </a:solidFill>
                <a:effectLst/>
                <a:latin typeface="+mj-lt"/>
                <a:ea typeface="+mj-ea"/>
                <a:cs typeface="+mj-cs"/>
              </a:rPr>
              <a:t>цветами</a:t>
            </a:r>
            <a:r>
              <a:rPr lang="en-US" sz="1600" b="0" i="0" u="none" strike="noStrike" kern="1200" dirty="0">
                <a:solidFill>
                  <a:schemeClr val="tx2"/>
                </a:solidFill>
                <a:effectLst/>
                <a:latin typeface="+mj-lt"/>
                <a:ea typeface="+mj-ea"/>
                <a:cs typeface="+mj-cs"/>
              </a:rPr>
              <a:t>. </a:t>
            </a:r>
            <a:r>
              <a:rPr lang="en-US" sz="1600" b="0" i="0" u="none" strike="noStrike" kern="1200" dirty="0" err="1">
                <a:solidFill>
                  <a:schemeClr val="tx2"/>
                </a:solidFill>
                <a:effectLst/>
                <a:latin typeface="+mj-lt"/>
                <a:ea typeface="+mj-ea"/>
                <a:cs typeface="+mj-cs"/>
              </a:rPr>
              <a:t>Также</a:t>
            </a:r>
            <a:r>
              <a:rPr lang="en-US" sz="1600" b="0" i="0" u="none" strike="noStrike" kern="1200" dirty="0">
                <a:solidFill>
                  <a:schemeClr val="tx2"/>
                </a:solidFill>
                <a:effectLst/>
                <a:latin typeface="+mj-lt"/>
                <a:ea typeface="+mj-ea"/>
                <a:cs typeface="+mj-cs"/>
              </a:rPr>
              <a:t> </a:t>
            </a:r>
            <a:r>
              <a:rPr lang="en-US" sz="1600" b="0" i="0" u="none" strike="noStrike" kern="1200" dirty="0" err="1">
                <a:solidFill>
                  <a:schemeClr val="tx2"/>
                </a:solidFill>
                <a:effectLst/>
                <a:latin typeface="+mj-lt"/>
                <a:ea typeface="+mj-ea"/>
                <a:cs typeface="+mj-cs"/>
              </a:rPr>
              <a:t>у</a:t>
            </a:r>
            <a:r>
              <a:rPr lang="en-US" sz="1600" b="0" i="0" u="none" strike="noStrike" kern="1200" dirty="0">
                <a:solidFill>
                  <a:schemeClr val="tx2"/>
                </a:solidFill>
                <a:effectLst/>
                <a:latin typeface="+mj-lt"/>
                <a:ea typeface="+mj-ea"/>
                <a:cs typeface="+mj-cs"/>
              </a:rPr>
              <a:t> </a:t>
            </a:r>
            <a:r>
              <a:rPr lang="en-US" sz="1600" b="0" i="0" u="none" strike="noStrike" kern="1200" dirty="0" err="1">
                <a:solidFill>
                  <a:schemeClr val="tx2"/>
                </a:solidFill>
                <a:effectLst/>
                <a:latin typeface="+mj-lt"/>
                <a:ea typeface="+mj-ea"/>
                <a:cs typeface="+mj-cs"/>
              </a:rPr>
              <a:t>нас</a:t>
            </a:r>
            <a:r>
              <a:rPr lang="en-US" sz="1600" b="0" i="0" u="none" strike="noStrike" kern="1200" dirty="0">
                <a:solidFill>
                  <a:schemeClr val="tx2"/>
                </a:solidFill>
                <a:effectLst/>
                <a:latin typeface="+mj-lt"/>
                <a:ea typeface="+mj-ea"/>
                <a:cs typeface="+mj-cs"/>
              </a:rPr>
              <a:t> </a:t>
            </a:r>
            <a:r>
              <a:rPr lang="en-US" sz="1600" b="0" i="0" u="none" strike="noStrike" kern="1200" dirty="0" err="1">
                <a:solidFill>
                  <a:schemeClr val="tx2"/>
                </a:solidFill>
                <a:effectLst/>
                <a:latin typeface="+mj-lt"/>
                <a:ea typeface="+mj-ea"/>
                <a:cs typeface="+mj-cs"/>
              </a:rPr>
              <a:t>есть</a:t>
            </a:r>
            <a:r>
              <a:rPr lang="en-US" sz="1600" b="0" i="0" u="none" strike="noStrike" kern="1200" dirty="0">
                <a:solidFill>
                  <a:schemeClr val="tx2"/>
                </a:solidFill>
                <a:effectLst/>
                <a:latin typeface="+mj-lt"/>
                <a:ea typeface="+mj-ea"/>
                <a:cs typeface="+mj-cs"/>
              </a:rPr>
              <a:t> </a:t>
            </a:r>
            <a:r>
              <a:rPr lang="en-US" sz="1600" b="0" i="0" u="none" strike="noStrike" kern="1200" dirty="0" err="1">
                <a:solidFill>
                  <a:schemeClr val="tx2"/>
                </a:solidFill>
                <a:effectLst/>
                <a:latin typeface="+mj-lt"/>
                <a:ea typeface="+mj-ea"/>
                <a:cs typeface="+mj-cs"/>
              </a:rPr>
              <a:t>грядка</a:t>
            </a:r>
            <a:r>
              <a:rPr lang="en-US" sz="1600" b="0" i="0" u="none" strike="noStrike" kern="1200" dirty="0">
                <a:solidFill>
                  <a:schemeClr val="tx2"/>
                </a:solidFill>
                <a:effectLst/>
                <a:latin typeface="+mj-lt"/>
                <a:ea typeface="+mj-ea"/>
                <a:cs typeface="+mj-cs"/>
              </a:rPr>
              <a:t> </a:t>
            </a:r>
            <a:r>
              <a:rPr lang="en-US" sz="1600" b="0" i="0" u="none" strike="noStrike" kern="1200" dirty="0" err="1">
                <a:solidFill>
                  <a:schemeClr val="tx2"/>
                </a:solidFill>
                <a:effectLst/>
                <a:latin typeface="+mj-lt"/>
                <a:ea typeface="+mj-ea"/>
                <a:cs typeface="+mj-cs"/>
              </a:rPr>
              <a:t>с</a:t>
            </a:r>
            <a:r>
              <a:rPr lang="en-US" sz="1600" b="0" i="0" u="none" strike="noStrike" kern="1200" dirty="0">
                <a:solidFill>
                  <a:schemeClr val="tx2"/>
                </a:solidFill>
                <a:effectLst/>
                <a:latin typeface="+mj-lt"/>
                <a:ea typeface="+mj-ea"/>
                <a:cs typeface="+mj-cs"/>
              </a:rPr>
              <a:t> </a:t>
            </a:r>
            <a:r>
              <a:rPr lang="en-US" sz="1600" b="0" i="0" u="none" strike="noStrike" kern="1200" dirty="0" err="1">
                <a:solidFill>
                  <a:schemeClr val="tx2"/>
                </a:solidFill>
                <a:effectLst/>
                <a:latin typeface="+mj-lt"/>
                <a:ea typeface="+mj-ea"/>
                <a:cs typeface="+mj-cs"/>
              </a:rPr>
              <a:t>клубникой</a:t>
            </a:r>
            <a:r>
              <a:rPr lang="en-US" sz="1600" b="0" i="0" u="none" strike="noStrike" kern="1200" dirty="0">
                <a:solidFill>
                  <a:schemeClr val="tx2"/>
                </a:solidFill>
                <a:effectLst/>
                <a:latin typeface="+mj-lt"/>
                <a:ea typeface="+mj-ea"/>
                <a:cs typeface="+mj-cs"/>
              </a:rPr>
              <a:t> </a:t>
            </a:r>
            <a:r>
              <a:rPr lang="en-US" sz="1600" b="0" i="0" u="none" strike="noStrike" kern="1200" dirty="0" err="1">
                <a:solidFill>
                  <a:schemeClr val="tx2"/>
                </a:solidFill>
                <a:effectLst/>
                <a:latin typeface="+mj-lt"/>
                <a:ea typeface="+mj-ea"/>
                <a:cs typeface="+mj-cs"/>
              </a:rPr>
              <a:t>был</a:t>
            </a:r>
            <a:r>
              <a:rPr lang="en-US" sz="1600" b="0" i="0" u="none" strike="noStrike" kern="1200" dirty="0">
                <a:solidFill>
                  <a:schemeClr val="tx2"/>
                </a:solidFill>
                <a:effectLst/>
                <a:latin typeface="+mj-lt"/>
                <a:ea typeface="+mj-ea"/>
                <a:cs typeface="+mj-cs"/>
              </a:rPr>
              <a:t> </a:t>
            </a:r>
            <a:r>
              <a:rPr lang="en-US" sz="1600" b="0" i="0" u="none" strike="noStrike" kern="1200" dirty="0" err="1">
                <a:solidFill>
                  <a:schemeClr val="tx2"/>
                </a:solidFill>
                <a:effectLst/>
                <a:latin typeface="+mj-lt"/>
                <a:ea typeface="+mj-ea"/>
                <a:cs typeface="+mj-cs"/>
              </a:rPr>
              <a:t>уже</a:t>
            </a:r>
            <a:r>
              <a:rPr lang="en-US" sz="1600" b="0" i="0" u="none" strike="noStrike" kern="1200" dirty="0">
                <a:solidFill>
                  <a:schemeClr val="tx2"/>
                </a:solidFill>
                <a:effectLst/>
                <a:latin typeface="+mj-lt"/>
                <a:ea typeface="+mj-ea"/>
                <a:cs typeface="+mj-cs"/>
              </a:rPr>
              <a:t> </a:t>
            </a:r>
            <a:r>
              <a:rPr lang="en-US" sz="1600" b="0" i="0" u="none" strike="noStrike" kern="1200" dirty="0" err="1">
                <a:solidFill>
                  <a:schemeClr val="tx2"/>
                </a:solidFill>
                <a:effectLst/>
                <a:latin typeface="+mj-lt"/>
                <a:ea typeface="+mj-ea"/>
                <a:cs typeface="+mj-cs"/>
              </a:rPr>
              <a:t>у</a:t>
            </a:r>
            <a:r>
              <a:rPr lang="en-US" sz="1600" b="0" i="0" u="none" strike="noStrike" kern="1200" dirty="0">
                <a:solidFill>
                  <a:schemeClr val="tx2"/>
                </a:solidFill>
                <a:effectLst/>
                <a:latin typeface="+mj-lt"/>
                <a:ea typeface="+mj-ea"/>
                <a:cs typeface="+mj-cs"/>
              </a:rPr>
              <a:t> </a:t>
            </a:r>
            <a:r>
              <a:rPr lang="en-US" sz="1600" b="0" i="0" u="none" strike="noStrike" kern="1200" dirty="0" err="1">
                <a:solidFill>
                  <a:schemeClr val="tx2"/>
                </a:solidFill>
                <a:effectLst/>
                <a:latin typeface="+mj-lt"/>
                <a:ea typeface="+mj-ea"/>
                <a:cs typeface="+mj-cs"/>
              </a:rPr>
              <a:t>нас</a:t>
            </a:r>
            <a:r>
              <a:rPr lang="en-US" sz="1600" b="0" i="0" u="none" strike="noStrike" kern="1200" dirty="0">
                <a:solidFill>
                  <a:schemeClr val="tx2"/>
                </a:solidFill>
                <a:effectLst/>
                <a:latin typeface="+mj-lt"/>
                <a:ea typeface="+mj-ea"/>
                <a:cs typeface="+mj-cs"/>
              </a:rPr>
              <a:t> </a:t>
            </a:r>
            <a:r>
              <a:rPr lang="en-US" sz="1600" b="0" i="0" u="none" strike="noStrike" kern="1200" dirty="0" err="1">
                <a:solidFill>
                  <a:schemeClr val="tx2"/>
                </a:solidFill>
                <a:effectLst/>
                <a:latin typeface="+mj-lt"/>
                <a:ea typeface="+mj-ea"/>
                <a:cs typeface="+mj-cs"/>
              </a:rPr>
              <a:t>первый</a:t>
            </a:r>
            <a:r>
              <a:rPr lang="en-US" sz="1600" b="0" i="0" u="none" strike="noStrike" kern="1200" dirty="0">
                <a:solidFill>
                  <a:schemeClr val="tx2"/>
                </a:solidFill>
                <a:effectLst/>
                <a:latin typeface="+mj-lt"/>
                <a:ea typeface="+mj-ea"/>
                <a:cs typeface="+mj-cs"/>
              </a:rPr>
              <a:t> </a:t>
            </a:r>
            <a:r>
              <a:rPr lang="en-US" sz="1600" b="0" i="0" u="none" strike="noStrike" kern="1200" dirty="0" err="1">
                <a:solidFill>
                  <a:schemeClr val="tx2"/>
                </a:solidFill>
                <a:effectLst/>
                <a:latin typeface="+mj-lt"/>
                <a:ea typeface="+mj-ea"/>
                <a:cs typeface="+mj-cs"/>
              </a:rPr>
              <a:t>урожай</a:t>
            </a:r>
            <a:r>
              <a:rPr lang="en-US" sz="1600" b="0" i="0" u="none" strike="noStrike" kern="1200" dirty="0">
                <a:solidFill>
                  <a:schemeClr val="tx2"/>
                </a:solidFill>
                <a:effectLst/>
                <a:latin typeface="+mj-lt"/>
                <a:ea typeface="+mj-ea"/>
                <a:cs typeface="+mj-cs"/>
              </a:rPr>
              <a:t>, </a:t>
            </a:r>
            <a:r>
              <a:rPr lang="en-US" sz="1600" b="0" i="0" u="none" strike="noStrike" kern="1200" dirty="0" err="1">
                <a:solidFill>
                  <a:schemeClr val="tx2"/>
                </a:solidFill>
                <a:effectLst/>
                <a:latin typeface="+mj-lt"/>
                <a:ea typeface="+mj-ea"/>
                <a:cs typeface="+mj-cs"/>
              </a:rPr>
              <a:t>очень</a:t>
            </a:r>
            <a:r>
              <a:rPr lang="en-US" sz="1600" b="0" i="0" u="none" strike="noStrike" kern="1200" dirty="0">
                <a:solidFill>
                  <a:schemeClr val="tx2"/>
                </a:solidFill>
                <a:effectLst/>
                <a:latin typeface="+mj-lt"/>
                <a:ea typeface="+mj-ea"/>
                <a:cs typeface="+mj-cs"/>
              </a:rPr>
              <a:t> </a:t>
            </a:r>
            <a:r>
              <a:rPr lang="en-US" sz="1600" b="0" i="0" u="none" strike="noStrike" kern="1200" dirty="0" err="1">
                <a:solidFill>
                  <a:schemeClr val="tx2"/>
                </a:solidFill>
                <a:effectLst/>
                <a:latin typeface="+mj-lt"/>
                <a:ea typeface="+mj-ea"/>
                <a:cs typeface="+mj-cs"/>
              </a:rPr>
              <a:t>даже</a:t>
            </a:r>
            <a:r>
              <a:rPr lang="en-US" sz="1600" b="0" i="0" u="none" strike="noStrike" kern="1200" dirty="0">
                <a:solidFill>
                  <a:schemeClr val="tx2"/>
                </a:solidFill>
                <a:effectLst/>
                <a:latin typeface="+mj-lt"/>
                <a:ea typeface="+mj-ea"/>
                <a:cs typeface="+mj-cs"/>
              </a:rPr>
              <a:t> </a:t>
            </a:r>
            <a:r>
              <a:rPr lang="en-US" sz="1600" b="0" i="0" u="none" strike="noStrike" kern="1200" dirty="0" err="1">
                <a:solidFill>
                  <a:schemeClr val="tx2"/>
                </a:solidFill>
                <a:effectLst/>
                <a:latin typeface="+mj-lt"/>
                <a:ea typeface="+mj-ea"/>
                <a:cs typeface="+mj-cs"/>
              </a:rPr>
              <a:t>не</a:t>
            </a:r>
            <a:r>
              <a:rPr lang="en-US" sz="1600" b="0" i="0" u="none" strike="noStrike" kern="1200" dirty="0">
                <a:solidFill>
                  <a:schemeClr val="tx2"/>
                </a:solidFill>
                <a:effectLst/>
                <a:latin typeface="+mj-lt"/>
                <a:ea typeface="+mj-ea"/>
                <a:cs typeface="+mj-cs"/>
              </a:rPr>
              <a:t> </a:t>
            </a:r>
            <a:r>
              <a:rPr lang="en-US" sz="1600" b="0" i="0" u="none" strike="noStrike" kern="1200" dirty="0" err="1">
                <a:solidFill>
                  <a:schemeClr val="tx2"/>
                </a:solidFill>
                <a:effectLst/>
                <a:latin typeface="+mj-lt"/>
                <a:ea typeface="+mj-ea"/>
                <a:cs typeface="+mj-cs"/>
              </a:rPr>
              <a:t>плохой</a:t>
            </a:r>
            <a:r>
              <a:rPr lang="en-US" sz="1600" b="0" i="0" u="none" strike="noStrike" kern="1200" dirty="0">
                <a:solidFill>
                  <a:schemeClr val="tx2"/>
                </a:solidFill>
                <a:effectLst/>
                <a:latin typeface="+mj-lt"/>
                <a:ea typeface="+mj-ea"/>
                <a:cs typeface="+mj-cs"/>
              </a:rPr>
              <a:t>. </a:t>
            </a:r>
            <a:r>
              <a:rPr lang="en-US" sz="1600" b="0" i="0" u="none" strike="noStrike" kern="1200" dirty="0" err="1">
                <a:solidFill>
                  <a:schemeClr val="tx2"/>
                </a:solidFill>
                <a:effectLst/>
                <a:latin typeface="+mj-lt"/>
                <a:ea typeface="+mj-ea"/>
                <a:cs typeface="+mj-cs"/>
              </a:rPr>
              <a:t>Озеленение</a:t>
            </a:r>
            <a:r>
              <a:rPr lang="en-US" sz="1600" b="0" i="0" u="none" strike="noStrike" kern="1200" dirty="0">
                <a:solidFill>
                  <a:schemeClr val="tx2"/>
                </a:solidFill>
                <a:effectLst/>
                <a:latin typeface="+mj-lt"/>
                <a:ea typeface="+mj-ea"/>
                <a:cs typeface="+mj-cs"/>
              </a:rPr>
              <a:t> </a:t>
            </a:r>
            <a:r>
              <a:rPr lang="en-US" sz="1600" b="0" i="0" u="none" strike="noStrike" kern="1200" dirty="0" err="1">
                <a:solidFill>
                  <a:schemeClr val="tx2"/>
                </a:solidFill>
                <a:effectLst/>
                <a:latin typeface="+mj-lt"/>
                <a:ea typeface="+mj-ea"/>
                <a:cs typeface="+mj-cs"/>
              </a:rPr>
              <a:t>территории</a:t>
            </a:r>
            <a:r>
              <a:rPr lang="en-US" sz="1600" b="0" i="0" u="none" strike="noStrike" kern="1200" dirty="0">
                <a:solidFill>
                  <a:schemeClr val="tx2"/>
                </a:solidFill>
                <a:effectLst/>
                <a:latin typeface="+mj-lt"/>
                <a:ea typeface="+mj-ea"/>
                <a:cs typeface="+mj-cs"/>
              </a:rPr>
              <a:t> </a:t>
            </a:r>
            <a:r>
              <a:rPr lang="en-US" sz="1600" b="0" i="0" u="none" strike="noStrike" kern="1200" dirty="0" err="1">
                <a:solidFill>
                  <a:schemeClr val="tx2"/>
                </a:solidFill>
                <a:effectLst/>
                <a:latin typeface="+mj-lt"/>
                <a:ea typeface="+mj-ea"/>
                <a:cs typeface="+mj-cs"/>
              </a:rPr>
              <a:t>это</a:t>
            </a:r>
            <a:r>
              <a:rPr lang="en-US" sz="1600" b="0" i="0" u="none" strike="noStrike" kern="1200" dirty="0">
                <a:solidFill>
                  <a:schemeClr val="tx2"/>
                </a:solidFill>
                <a:effectLst/>
                <a:latin typeface="+mj-lt"/>
                <a:ea typeface="+mj-ea"/>
                <a:cs typeface="+mj-cs"/>
              </a:rPr>
              <a:t> </a:t>
            </a:r>
            <a:r>
              <a:rPr lang="en-US" sz="1600" b="0" i="0" u="none" strike="noStrike" kern="1200" dirty="0" err="1">
                <a:solidFill>
                  <a:schemeClr val="tx2"/>
                </a:solidFill>
                <a:effectLst/>
                <a:latin typeface="+mj-lt"/>
                <a:ea typeface="+mj-ea"/>
                <a:cs typeface="+mj-cs"/>
              </a:rPr>
              <a:t>наше</a:t>
            </a:r>
            <a:r>
              <a:rPr lang="en-US" sz="1600" b="0" i="0" u="none" strike="noStrike" kern="1200" dirty="0">
                <a:solidFill>
                  <a:schemeClr val="tx2"/>
                </a:solidFill>
                <a:effectLst/>
                <a:latin typeface="+mj-lt"/>
                <a:ea typeface="+mj-ea"/>
                <a:cs typeface="+mj-cs"/>
              </a:rPr>
              <a:t> </a:t>
            </a:r>
            <a:r>
              <a:rPr lang="en-US" sz="1600" b="0" i="0" u="none" strike="noStrike" kern="1200" dirty="0" err="1">
                <a:solidFill>
                  <a:schemeClr val="tx2"/>
                </a:solidFill>
                <a:effectLst/>
                <a:latin typeface="+mj-lt"/>
                <a:ea typeface="+mj-ea"/>
                <a:cs typeface="+mj-cs"/>
              </a:rPr>
              <a:t>любимое</a:t>
            </a:r>
            <a:r>
              <a:rPr lang="en-US" sz="1600" b="0" i="0" u="none" strike="noStrike" kern="1200" dirty="0">
                <a:solidFill>
                  <a:schemeClr val="tx2"/>
                </a:solidFill>
                <a:effectLst/>
                <a:latin typeface="+mj-lt"/>
                <a:ea typeface="+mj-ea"/>
                <a:cs typeface="+mj-cs"/>
              </a:rPr>
              <a:t> </a:t>
            </a:r>
            <a:r>
              <a:rPr lang="en-US" sz="1600" b="0" i="0" u="none" strike="noStrike" kern="1200" dirty="0" err="1">
                <a:solidFill>
                  <a:schemeClr val="tx2"/>
                </a:solidFill>
                <a:effectLst/>
                <a:latin typeface="+mj-lt"/>
                <a:ea typeface="+mj-ea"/>
                <a:cs typeface="+mj-cs"/>
              </a:rPr>
              <a:t>дело</a:t>
            </a:r>
            <a:r>
              <a:rPr lang="en-US" sz="1600" b="0" i="0" u="none" strike="noStrike" kern="1200" dirty="0">
                <a:solidFill>
                  <a:schemeClr val="tx2"/>
                </a:solidFill>
                <a:effectLst/>
                <a:latin typeface="+mj-lt"/>
                <a:ea typeface="+mj-ea"/>
                <a:cs typeface="+mj-cs"/>
              </a:rPr>
              <a:t>, </a:t>
            </a:r>
            <a:r>
              <a:rPr lang="en-US" sz="1600" b="0" i="0" u="none" strike="noStrike" kern="1200" dirty="0" err="1">
                <a:solidFill>
                  <a:schemeClr val="tx2"/>
                </a:solidFill>
                <a:effectLst/>
                <a:latin typeface="+mj-lt"/>
                <a:ea typeface="+mj-ea"/>
                <a:cs typeface="+mj-cs"/>
              </a:rPr>
              <a:t>мы</a:t>
            </a:r>
            <a:r>
              <a:rPr lang="en-US" sz="1600" b="0" i="0" u="none" strike="noStrike" kern="1200" dirty="0">
                <a:solidFill>
                  <a:schemeClr val="tx2"/>
                </a:solidFill>
                <a:effectLst/>
                <a:latin typeface="+mj-lt"/>
                <a:ea typeface="+mj-ea"/>
                <a:cs typeface="+mj-cs"/>
              </a:rPr>
              <a:t> </a:t>
            </a:r>
            <a:r>
              <a:rPr lang="en-US" sz="1600" b="0" i="0" u="none" strike="noStrike" kern="1200" dirty="0" err="1">
                <a:solidFill>
                  <a:schemeClr val="tx2"/>
                </a:solidFill>
                <a:effectLst/>
                <a:latin typeface="+mj-lt"/>
                <a:ea typeface="+mj-ea"/>
                <a:cs typeface="+mj-cs"/>
              </a:rPr>
              <a:t>сажаем</a:t>
            </a:r>
            <a:r>
              <a:rPr lang="en-US" sz="1600" b="0" i="0" u="none" strike="noStrike" kern="1200" dirty="0">
                <a:solidFill>
                  <a:schemeClr val="tx2"/>
                </a:solidFill>
                <a:effectLst/>
                <a:latin typeface="+mj-lt"/>
                <a:ea typeface="+mj-ea"/>
                <a:cs typeface="+mj-cs"/>
              </a:rPr>
              <a:t> </a:t>
            </a:r>
            <a:r>
              <a:rPr lang="en-US" sz="1600" b="0" i="0" u="none" strike="noStrike" kern="1200" dirty="0" err="1">
                <a:solidFill>
                  <a:schemeClr val="tx2"/>
                </a:solidFill>
                <a:effectLst/>
                <a:latin typeface="+mj-lt"/>
                <a:ea typeface="+mj-ea"/>
                <a:cs typeface="+mj-cs"/>
              </a:rPr>
              <a:t>деревья</a:t>
            </a:r>
            <a:r>
              <a:rPr lang="en-US" sz="1600" b="0" i="0" u="none" strike="noStrike" kern="1200" dirty="0">
                <a:solidFill>
                  <a:schemeClr val="tx2"/>
                </a:solidFill>
                <a:effectLst/>
                <a:latin typeface="+mj-lt"/>
                <a:ea typeface="+mj-ea"/>
                <a:cs typeface="+mj-cs"/>
              </a:rPr>
              <a:t> </a:t>
            </a:r>
            <a:r>
              <a:rPr lang="en-US" sz="1600" b="0" i="0" u="none" strike="noStrike" kern="1200" dirty="0" err="1">
                <a:solidFill>
                  <a:schemeClr val="tx2"/>
                </a:solidFill>
                <a:effectLst/>
                <a:latin typeface="+mj-lt"/>
                <a:ea typeface="+mj-ea"/>
                <a:cs typeface="+mj-cs"/>
              </a:rPr>
              <a:t>у</a:t>
            </a:r>
            <a:r>
              <a:rPr lang="en-US" sz="1600" b="0" i="0" u="none" strike="noStrike" kern="1200" dirty="0">
                <a:solidFill>
                  <a:schemeClr val="tx2"/>
                </a:solidFill>
                <a:effectLst/>
                <a:latin typeface="+mj-lt"/>
                <a:ea typeface="+mj-ea"/>
                <a:cs typeface="+mj-cs"/>
              </a:rPr>
              <a:t> </a:t>
            </a:r>
            <a:r>
              <a:rPr lang="en-US" sz="1600" b="0" i="0" u="none" strike="noStrike" kern="1200" dirty="0" err="1">
                <a:solidFill>
                  <a:schemeClr val="tx2"/>
                </a:solidFill>
                <a:effectLst/>
                <a:latin typeface="+mj-lt"/>
                <a:ea typeface="+mj-ea"/>
                <a:cs typeface="+mj-cs"/>
              </a:rPr>
              <a:t>нас</a:t>
            </a:r>
            <a:r>
              <a:rPr lang="en-US" sz="1600" b="0" i="0" u="none" strike="noStrike" kern="1200" dirty="0">
                <a:solidFill>
                  <a:schemeClr val="tx2"/>
                </a:solidFill>
                <a:effectLst/>
                <a:latin typeface="+mj-lt"/>
                <a:ea typeface="+mj-ea"/>
                <a:cs typeface="+mj-cs"/>
              </a:rPr>
              <a:t> </a:t>
            </a:r>
            <a:r>
              <a:rPr lang="en-US" sz="1600" b="0" i="0" u="none" strike="noStrike" kern="1200" dirty="0" err="1">
                <a:solidFill>
                  <a:schemeClr val="tx2"/>
                </a:solidFill>
                <a:effectLst/>
                <a:latin typeface="+mj-lt"/>
                <a:ea typeface="+mj-ea"/>
                <a:cs typeface="+mj-cs"/>
              </a:rPr>
              <a:t>появились</a:t>
            </a:r>
            <a:r>
              <a:rPr lang="en-US" sz="1600" b="0" i="0" u="none" strike="noStrike" kern="1200" dirty="0">
                <a:solidFill>
                  <a:schemeClr val="tx2"/>
                </a:solidFill>
                <a:effectLst/>
                <a:latin typeface="+mj-lt"/>
                <a:ea typeface="+mj-ea"/>
                <a:cs typeface="+mj-cs"/>
              </a:rPr>
              <a:t> </a:t>
            </a:r>
            <a:r>
              <a:rPr lang="en-US" sz="1600" b="0" i="0" u="none" strike="noStrike" kern="1200" dirty="0" err="1">
                <a:solidFill>
                  <a:schemeClr val="tx2"/>
                </a:solidFill>
                <a:effectLst/>
                <a:latin typeface="+mj-lt"/>
                <a:ea typeface="+mj-ea"/>
                <a:cs typeface="+mj-cs"/>
              </a:rPr>
              <a:t>новые</a:t>
            </a:r>
            <a:r>
              <a:rPr lang="en-US" sz="1600" b="0" i="0" u="none" strike="noStrike" kern="1200" dirty="0">
                <a:solidFill>
                  <a:schemeClr val="tx2"/>
                </a:solidFill>
                <a:effectLst/>
                <a:latin typeface="+mj-lt"/>
                <a:ea typeface="+mj-ea"/>
                <a:cs typeface="+mj-cs"/>
              </a:rPr>
              <a:t> </a:t>
            </a:r>
            <a:r>
              <a:rPr lang="en-US" sz="1600" b="0" i="0" u="none" strike="noStrike" kern="1200" dirty="0" err="1">
                <a:solidFill>
                  <a:schemeClr val="tx2"/>
                </a:solidFill>
                <a:effectLst/>
                <a:latin typeface="+mj-lt"/>
                <a:ea typeface="+mj-ea"/>
                <a:cs typeface="+mj-cs"/>
              </a:rPr>
              <a:t>деревья</a:t>
            </a:r>
            <a:r>
              <a:rPr lang="en-US" sz="1600" b="0" i="0" u="none" strike="noStrike" kern="1200" dirty="0">
                <a:solidFill>
                  <a:schemeClr val="tx2"/>
                </a:solidFill>
                <a:effectLst/>
                <a:latin typeface="+mj-lt"/>
                <a:ea typeface="+mj-ea"/>
                <a:cs typeface="+mj-cs"/>
              </a:rPr>
              <a:t> ( </a:t>
            </a:r>
            <a:r>
              <a:rPr lang="en-US" sz="1600" b="0" i="0" u="none" strike="noStrike" kern="1200" dirty="0" err="1">
                <a:solidFill>
                  <a:schemeClr val="tx2"/>
                </a:solidFill>
                <a:effectLst/>
                <a:latin typeface="+mj-lt"/>
                <a:ea typeface="+mj-ea"/>
                <a:cs typeface="+mj-cs"/>
              </a:rPr>
              <a:t>каштаны</a:t>
            </a:r>
            <a:r>
              <a:rPr lang="en-US" sz="1600" b="0" i="0" u="none" strike="noStrike" kern="1200" dirty="0">
                <a:solidFill>
                  <a:schemeClr val="tx2"/>
                </a:solidFill>
                <a:effectLst/>
                <a:latin typeface="+mj-lt"/>
                <a:ea typeface="+mj-ea"/>
                <a:cs typeface="+mj-cs"/>
              </a:rPr>
              <a:t>, </a:t>
            </a:r>
            <a:r>
              <a:rPr lang="en-US" sz="1600" b="0" i="0" u="none" strike="noStrike" kern="1200" dirty="0" err="1">
                <a:solidFill>
                  <a:schemeClr val="tx2"/>
                </a:solidFill>
                <a:effectLst/>
                <a:latin typeface="+mj-lt"/>
                <a:ea typeface="+mj-ea"/>
                <a:cs typeface="+mj-cs"/>
              </a:rPr>
              <a:t>рябина</a:t>
            </a:r>
            <a:r>
              <a:rPr lang="en-US" sz="1600" b="0" i="0" u="none" strike="noStrike" kern="1200" dirty="0">
                <a:solidFill>
                  <a:schemeClr val="tx2"/>
                </a:solidFill>
                <a:effectLst/>
                <a:latin typeface="+mj-lt"/>
                <a:ea typeface="+mj-ea"/>
                <a:cs typeface="+mj-cs"/>
              </a:rPr>
              <a:t>, </a:t>
            </a:r>
            <a:r>
              <a:rPr lang="en-US" sz="1600" b="0" i="0" u="none" strike="noStrike" kern="1200" dirty="0" err="1">
                <a:solidFill>
                  <a:schemeClr val="tx2"/>
                </a:solidFill>
                <a:effectLst/>
                <a:latin typeface="+mj-lt"/>
                <a:ea typeface="+mj-ea"/>
                <a:cs typeface="+mj-cs"/>
              </a:rPr>
              <a:t>ель</a:t>
            </a:r>
            <a:r>
              <a:rPr lang="en-US" sz="1600" b="0" i="0" u="none" strike="noStrike" kern="1200" dirty="0">
                <a:solidFill>
                  <a:schemeClr val="tx2"/>
                </a:solidFill>
                <a:effectLst/>
                <a:latin typeface="+mj-lt"/>
                <a:ea typeface="+mj-ea"/>
                <a:cs typeface="+mj-cs"/>
              </a:rPr>
              <a:t>, </a:t>
            </a:r>
            <a:r>
              <a:rPr lang="en-US" sz="1600" b="0" i="0" u="none" strike="noStrike" kern="1200" dirty="0" err="1">
                <a:solidFill>
                  <a:schemeClr val="tx2"/>
                </a:solidFill>
                <a:effectLst/>
                <a:latin typeface="+mj-lt"/>
                <a:ea typeface="+mj-ea"/>
                <a:cs typeface="+mj-cs"/>
              </a:rPr>
              <a:t>сосна</a:t>
            </a:r>
            <a:r>
              <a:rPr lang="en-US" sz="1600" b="0" i="0" u="none" strike="noStrike" kern="1200" dirty="0">
                <a:solidFill>
                  <a:schemeClr val="tx2"/>
                </a:solidFill>
                <a:effectLst/>
                <a:latin typeface="+mj-lt"/>
                <a:ea typeface="+mj-ea"/>
                <a:cs typeface="+mj-cs"/>
              </a:rPr>
              <a:t> </a:t>
            </a:r>
            <a:r>
              <a:rPr lang="en-US" sz="1600" b="0" i="0" u="none" strike="noStrike" kern="1200" dirty="0" err="1">
                <a:solidFill>
                  <a:schemeClr val="tx2"/>
                </a:solidFill>
                <a:effectLst/>
                <a:latin typeface="+mj-lt"/>
                <a:ea typeface="+mj-ea"/>
                <a:cs typeface="+mj-cs"/>
              </a:rPr>
              <a:t>и</a:t>
            </a:r>
            <a:r>
              <a:rPr lang="en-US" sz="1600" b="0" i="0" u="none" strike="noStrike" kern="1200" dirty="0">
                <a:solidFill>
                  <a:schemeClr val="tx2"/>
                </a:solidFill>
                <a:effectLst/>
                <a:latin typeface="+mj-lt"/>
                <a:ea typeface="+mj-ea"/>
                <a:cs typeface="+mj-cs"/>
              </a:rPr>
              <a:t> </a:t>
            </a:r>
            <a:r>
              <a:rPr lang="en-US" sz="1600" b="0" i="0" u="none" strike="noStrike" kern="1200" dirty="0" err="1">
                <a:solidFill>
                  <a:schemeClr val="tx2"/>
                </a:solidFill>
                <a:effectLst/>
                <a:latin typeface="+mj-lt"/>
                <a:ea typeface="+mj-ea"/>
                <a:cs typeface="+mj-cs"/>
              </a:rPr>
              <a:t>кедр</a:t>
            </a:r>
            <a:r>
              <a:rPr lang="en-US" sz="1600" b="0" i="0" u="none" strike="noStrike" kern="1200" dirty="0">
                <a:solidFill>
                  <a:schemeClr val="tx2"/>
                </a:solidFill>
                <a:effectLst/>
                <a:latin typeface="+mj-lt"/>
                <a:ea typeface="+mj-ea"/>
                <a:cs typeface="+mj-cs"/>
              </a:rPr>
              <a:t>). </a:t>
            </a:r>
            <a:endParaRPr lang="en-US" sz="1600" kern="1200" dirty="0">
              <a:solidFill>
                <a:schemeClr val="tx2"/>
              </a:solidFill>
              <a:latin typeface="+mj-lt"/>
              <a:ea typeface="+mj-ea"/>
              <a:cs typeface="+mj-cs"/>
            </a:endParaRPr>
          </a:p>
        </p:txBody>
      </p:sp>
      <p:pic>
        <p:nvPicPr>
          <p:cNvPr id="2052" name="Picture 4" descr="Как вырастить клубнику из семян: пошаговая инструкция">
            <a:extLst>
              <a:ext uri="{FF2B5EF4-FFF2-40B4-BE49-F238E27FC236}">
                <a16:creationId xmlns:a16="http://schemas.microsoft.com/office/drawing/2014/main" id="{0477A498-7C3F-8CA7-A58E-D32BA87A3698}"/>
              </a:ext>
            </a:extLst>
          </p:cNvPr>
          <p:cNvPicPr>
            <a:picLocks noChangeAspect="1" noChangeArrowheads="1"/>
          </p:cNvPicPr>
          <p:nvPr/>
        </p:nvPicPr>
        <p:blipFill>
          <a:blip r:embed="rId2">
            <a:alphaModFix/>
            <a:extLst>
              <a:ext uri="{28A0092B-C50C-407E-A947-70E740481C1C}">
                <a14:useLocalDpi xmlns:a14="http://schemas.microsoft.com/office/drawing/2010/main" val="0"/>
              </a:ext>
            </a:extLst>
          </a:blip>
          <a:srcRect l="2006" r="4135"/>
          <a:stretch>
            <a:fillRect/>
          </a:stretch>
        </p:blipFill>
        <p:spPr bwMode="auto">
          <a:xfrm>
            <a:off x="353568" y="412532"/>
            <a:ext cx="3904038" cy="4159468"/>
          </a:xfrm>
          <a:custGeom>
            <a:avLst/>
            <a:gdLst/>
            <a:ahLst/>
            <a:cxnLst/>
            <a:rect l="l" t="t" r="r" b="b"/>
            <a:pathLst>
              <a:path w="5190767" h="5530385">
                <a:moveTo>
                  <a:pt x="1986067" y="0"/>
                </a:moveTo>
                <a:cubicBezTo>
                  <a:pt x="3755974" y="0"/>
                  <a:pt x="5190767" y="1434794"/>
                  <a:pt x="5190767" y="3204701"/>
                </a:cubicBezTo>
                <a:cubicBezTo>
                  <a:pt x="5190767" y="4089655"/>
                  <a:pt x="4832069" y="4890830"/>
                  <a:pt x="4252132" y="5470767"/>
                </a:cubicBezTo>
                <a:lnTo>
                  <a:pt x="4186536" y="5530385"/>
                </a:lnTo>
                <a:lnTo>
                  <a:pt x="0" y="5530385"/>
                </a:lnTo>
                <a:lnTo>
                  <a:pt x="0" y="692598"/>
                </a:lnTo>
                <a:lnTo>
                  <a:pt x="194287" y="547313"/>
                </a:lnTo>
                <a:cubicBezTo>
                  <a:pt x="705761" y="201768"/>
                  <a:pt x="1322351" y="0"/>
                  <a:pt x="1986067" y="0"/>
                </a:cubicBezTo>
                <a:close/>
              </a:path>
            </a:pathLst>
          </a:custGeom>
          <a:noFill/>
          <a:effectLst>
            <a:softEdge rad="0"/>
          </a:effectLst>
          <a:extLst>
            <a:ext uri="{909E8E84-426E-40DD-AFC4-6F175D3DCCD1}">
              <a14:hiddenFill xmlns:a14="http://schemas.microsoft.com/office/drawing/2010/main">
                <a:solidFill>
                  <a:srgbClr val="FFFFFF"/>
                </a:solidFill>
              </a14:hiddenFill>
            </a:ext>
          </a:extLst>
        </p:spPr>
      </p:pic>
      <p:pic>
        <p:nvPicPr>
          <p:cNvPr id="2054" name="Picture 6" descr="Рябина Пендула 🌿 по лучшей цене в Москве - купить саженцы рябины  обыкновенной плакучей в питомнике «Зеленый Рай»">
            <a:extLst>
              <a:ext uri="{FF2B5EF4-FFF2-40B4-BE49-F238E27FC236}">
                <a16:creationId xmlns:a16="http://schemas.microsoft.com/office/drawing/2014/main" id="{44C67FF7-9C56-D455-D137-F266B715E491}"/>
              </a:ext>
            </a:extLst>
          </p:cNvPr>
          <p:cNvPicPr>
            <a:picLocks noChangeAspect="1" noChangeArrowheads="1"/>
          </p:cNvPicPr>
          <p:nvPr/>
        </p:nvPicPr>
        <p:blipFill>
          <a:blip r:embed="rId3">
            <a:alphaModFix/>
            <a:extLst>
              <a:ext uri="{28A0092B-C50C-407E-A947-70E740481C1C}">
                <a14:useLocalDpi xmlns:a14="http://schemas.microsoft.com/office/drawing/2010/main" val="0"/>
              </a:ext>
            </a:extLst>
          </a:blip>
          <a:srcRect r="4" b="26000"/>
          <a:stretch>
            <a:fillRect/>
          </a:stretch>
        </p:blipFill>
        <p:spPr bwMode="auto">
          <a:xfrm>
            <a:off x="3559211" y="412532"/>
            <a:ext cx="3975445" cy="3189088"/>
          </a:xfrm>
          <a:custGeom>
            <a:avLst/>
            <a:gdLst/>
            <a:ahLst/>
            <a:cxnLst/>
            <a:rect l="l" t="t" r="r" b="b"/>
            <a:pathLst>
              <a:path w="4215670" h="3381796">
                <a:moveTo>
                  <a:pt x="431362" y="0"/>
                </a:moveTo>
                <a:lnTo>
                  <a:pt x="3784309" y="0"/>
                </a:lnTo>
                <a:lnTo>
                  <a:pt x="3855685" y="95451"/>
                </a:lnTo>
                <a:cubicBezTo>
                  <a:pt x="4082961" y="431863"/>
                  <a:pt x="4215670" y="837414"/>
                  <a:pt x="4215670" y="1273961"/>
                </a:cubicBezTo>
                <a:cubicBezTo>
                  <a:pt x="4215670" y="2438087"/>
                  <a:pt x="3271960" y="3381796"/>
                  <a:pt x="2107836" y="3381796"/>
                </a:cubicBezTo>
                <a:cubicBezTo>
                  <a:pt x="943711" y="3381796"/>
                  <a:pt x="0" y="2438087"/>
                  <a:pt x="0" y="1273961"/>
                </a:cubicBezTo>
                <a:cubicBezTo>
                  <a:pt x="0" y="837414"/>
                  <a:pt x="132710" y="431863"/>
                  <a:pt x="359986" y="95451"/>
                </a:cubicBezTo>
                <a:close/>
              </a:path>
            </a:pathLst>
          </a:custGeom>
          <a:noFill/>
          <a:effectLst>
            <a:softEdge rad="0"/>
          </a:effectLst>
          <a:extLst>
            <a:ext uri="{909E8E84-426E-40DD-AFC4-6F175D3DCCD1}">
              <a14:hiddenFill xmlns:a14="http://schemas.microsoft.com/office/drawing/2010/main">
                <a:solidFill>
                  <a:srgbClr val="FFFFFF"/>
                </a:solidFill>
              </a14:hiddenFill>
            </a:ext>
          </a:extLst>
        </p:spPr>
      </p:pic>
      <p:pic>
        <p:nvPicPr>
          <p:cNvPr id="2056" name="Picture 8" descr="Берёза — Викицитатник">
            <a:extLst>
              <a:ext uri="{FF2B5EF4-FFF2-40B4-BE49-F238E27FC236}">
                <a16:creationId xmlns:a16="http://schemas.microsoft.com/office/drawing/2014/main" id="{2D8E96AC-72E2-63D0-0015-907AF14ED5AF}"/>
              </a:ext>
            </a:extLst>
          </p:cNvPr>
          <p:cNvPicPr>
            <a:picLocks noChangeAspect="1" noChangeArrowheads="1"/>
          </p:cNvPicPr>
          <p:nvPr/>
        </p:nvPicPr>
        <p:blipFill>
          <a:blip r:embed="rId4">
            <a:alphaModFix/>
            <a:extLst>
              <a:ext uri="{28A0092B-C50C-407E-A947-70E740481C1C}">
                <a14:useLocalDpi xmlns:a14="http://schemas.microsoft.com/office/drawing/2010/main" val="0"/>
              </a:ext>
            </a:extLst>
          </a:blip>
          <a:srcRect l="6358" r="16151"/>
          <a:stretch>
            <a:fillRect/>
          </a:stretch>
        </p:blipFill>
        <p:spPr bwMode="auto">
          <a:xfrm>
            <a:off x="7534656" y="-114350"/>
            <a:ext cx="4736873" cy="3923066"/>
          </a:xfrm>
          <a:custGeom>
            <a:avLst/>
            <a:gdLst/>
            <a:ahLst/>
            <a:cxnLst/>
            <a:rect l="l" t="t" r="r" b="b"/>
            <a:pathLst>
              <a:path w="4184139" h="4247004">
                <a:moveTo>
                  <a:pt x="807468" y="0"/>
                </a:moveTo>
                <a:lnTo>
                  <a:pt x="4068803" y="0"/>
                </a:lnTo>
                <a:lnTo>
                  <a:pt x="4162158" y="84846"/>
                </a:lnTo>
                <a:lnTo>
                  <a:pt x="4184139" y="109032"/>
                </a:lnTo>
                <a:lnTo>
                  <a:pt x="4184139" y="3508705"/>
                </a:lnTo>
                <a:lnTo>
                  <a:pt x="4162158" y="3532891"/>
                </a:lnTo>
                <a:cubicBezTo>
                  <a:pt x="3720942" y="3974107"/>
                  <a:pt x="3111408" y="4247004"/>
                  <a:pt x="2438135" y="4247004"/>
                </a:cubicBezTo>
                <a:cubicBezTo>
                  <a:pt x="1091590" y="4247004"/>
                  <a:pt x="0" y="3155414"/>
                  <a:pt x="0" y="1808869"/>
                </a:cubicBezTo>
                <a:cubicBezTo>
                  <a:pt x="0" y="1135596"/>
                  <a:pt x="272898" y="526062"/>
                  <a:pt x="714113" y="84846"/>
                </a:cubicBezTo>
                <a:close/>
              </a:path>
            </a:pathLst>
          </a:custGeom>
          <a:noFill/>
          <a:effectLst>
            <a:softEdge rad="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064316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1000"/>
                                  </p:stCondLst>
                                  <p:iterate>
                                    <p:tmPct val="10000"/>
                                  </p:iterate>
                                  <p:childTnLst>
                                    <p:set>
                                      <p:cBhvr>
                                        <p:cTn id="6" dur="1" fill="hold">
                                          <p:stCondLst>
                                            <p:cond delay="0"/>
                                          </p:stCondLst>
                                        </p:cTn>
                                        <p:tgtEl>
                                          <p:spTgt spid="2"/>
                                        </p:tgtEl>
                                        <p:attrNameLst>
                                          <p:attrName>style.visibility</p:attrName>
                                        </p:attrNameLst>
                                      </p:cBhvr>
                                      <p:to>
                                        <p:strVal val="visible"/>
                                      </p:to>
                                    </p:set>
                                    <p:animEffect transition="in" filter="fade">
                                      <p:cBhvr>
                                        <p:cTn id="7" dur="7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7D0A04A1-CF6C-1352-4BC1-CB23F7A05E86}"/>
              </a:ext>
            </a:extLst>
          </p:cNvPr>
          <p:cNvSpPr>
            <a:spLocks noGrp="1"/>
          </p:cNvSpPr>
          <p:nvPr>
            <p:ph type="title"/>
          </p:nvPr>
        </p:nvSpPr>
        <p:spPr>
          <a:xfrm>
            <a:off x="6605763" y="2561028"/>
            <a:ext cx="5334930" cy="3004145"/>
          </a:xfrm>
        </p:spPr>
        <p:txBody>
          <a:bodyPr vert="horz" lIns="91440" tIns="45720" rIns="91440" bIns="45720" rtlCol="0" anchor="b">
            <a:noAutofit/>
          </a:bodyPr>
          <a:lstStyle/>
          <a:p>
            <a:r>
              <a:rPr lang="en-US" sz="1800" b="0" i="0" u="none" strike="noStrike" dirty="0" err="1">
                <a:effectLst/>
              </a:rPr>
              <a:t>В</a:t>
            </a:r>
            <a:r>
              <a:rPr lang="en-US" sz="1800" b="0" i="0" u="none" strike="noStrike" dirty="0">
                <a:effectLst/>
              </a:rPr>
              <a:t> </a:t>
            </a:r>
            <a:r>
              <a:rPr lang="en-US" sz="1800" b="0" i="0" u="none" strike="noStrike" dirty="0" err="1">
                <a:effectLst/>
              </a:rPr>
              <a:t>пасмурную</a:t>
            </a:r>
            <a:r>
              <a:rPr lang="en-US" sz="1800" b="0" i="0" u="none" strike="noStrike" dirty="0">
                <a:effectLst/>
              </a:rPr>
              <a:t> </a:t>
            </a:r>
            <a:r>
              <a:rPr lang="en-US" sz="1800" b="0" i="0" u="none" strike="noStrike" dirty="0" err="1">
                <a:effectLst/>
              </a:rPr>
              <a:t>и</a:t>
            </a:r>
            <a:r>
              <a:rPr lang="en-US" sz="1800" b="0" i="0" u="none" strike="noStrike" dirty="0">
                <a:effectLst/>
              </a:rPr>
              <a:t> </a:t>
            </a:r>
            <a:r>
              <a:rPr lang="en-US" sz="1800" b="0" i="0" u="none" strike="noStrike" dirty="0" err="1">
                <a:effectLst/>
              </a:rPr>
              <a:t>дождливую</a:t>
            </a:r>
            <a:r>
              <a:rPr lang="en-US" sz="1800" b="0" i="0" u="none" strike="noStrike" dirty="0">
                <a:effectLst/>
              </a:rPr>
              <a:t> </a:t>
            </a:r>
            <a:r>
              <a:rPr lang="en-US" sz="1800" b="0" i="0" u="none" strike="noStrike" dirty="0" err="1">
                <a:effectLst/>
              </a:rPr>
              <a:t>погоду</a:t>
            </a:r>
            <a:r>
              <a:rPr lang="en-US" sz="1800" b="0" i="0" u="none" strike="noStrike" dirty="0">
                <a:effectLst/>
              </a:rPr>
              <a:t> </a:t>
            </a:r>
            <a:r>
              <a:rPr lang="en-US" sz="1800" b="0" i="0" u="none" strike="noStrike" dirty="0" err="1">
                <a:effectLst/>
              </a:rPr>
              <a:t>мы</a:t>
            </a:r>
            <a:r>
              <a:rPr lang="en-US" sz="1800" b="0" i="0" u="none" strike="noStrike" dirty="0">
                <a:effectLst/>
              </a:rPr>
              <a:t> </a:t>
            </a:r>
            <a:r>
              <a:rPr lang="en-US" sz="1800" b="0" i="0" u="none" strike="noStrike" dirty="0" err="1">
                <a:effectLst/>
              </a:rPr>
              <a:t>не</a:t>
            </a:r>
            <a:r>
              <a:rPr lang="en-US" sz="1800" b="0" i="0" u="none" strike="noStrike" dirty="0">
                <a:effectLst/>
              </a:rPr>
              <a:t> </a:t>
            </a:r>
            <a:r>
              <a:rPr lang="en-US" sz="1800" b="0" i="0" u="none" strike="noStrike" dirty="0" err="1">
                <a:effectLst/>
              </a:rPr>
              <a:t>грустим</a:t>
            </a:r>
            <a:r>
              <a:rPr lang="en-US" sz="1800" b="0" i="0" u="none" strike="noStrike" dirty="0">
                <a:effectLst/>
              </a:rPr>
              <a:t> </a:t>
            </a:r>
            <a:r>
              <a:rPr lang="en-US" sz="1800" b="0" i="0" u="none" strike="noStrike" dirty="0" err="1">
                <a:effectLst/>
              </a:rPr>
              <a:t>а</a:t>
            </a:r>
            <a:r>
              <a:rPr lang="en-US" sz="1800" b="0" i="0" u="none" strike="noStrike" dirty="0">
                <a:effectLst/>
              </a:rPr>
              <a:t> </a:t>
            </a:r>
            <a:r>
              <a:rPr lang="en-US" sz="1800" b="0" i="0" u="none" strike="noStrike" dirty="0" err="1">
                <a:effectLst/>
              </a:rPr>
              <a:t>наблюдаем</a:t>
            </a:r>
            <a:r>
              <a:rPr lang="en-US" sz="1800" b="0" i="0" u="none" strike="noStrike" dirty="0">
                <a:effectLst/>
              </a:rPr>
              <a:t> </a:t>
            </a:r>
            <a:r>
              <a:rPr lang="en-US" sz="1800" b="0" i="0" u="none" strike="noStrike" dirty="0" err="1">
                <a:effectLst/>
              </a:rPr>
              <a:t>за</a:t>
            </a:r>
            <a:r>
              <a:rPr lang="en-US" sz="1800" b="0" i="0" u="none" strike="noStrike" dirty="0">
                <a:effectLst/>
              </a:rPr>
              <a:t> </a:t>
            </a:r>
            <a:r>
              <a:rPr lang="en-US" sz="1800" b="0" i="0" u="none" strike="noStrike" dirty="0" err="1">
                <a:effectLst/>
              </a:rPr>
              <a:t>облаками</a:t>
            </a:r>
            <a:r>
              <a:rPr lang="en-US" sz="1800" b="0" i="0" u="none" strike="noStrike" dirty="0">
                <a:effectLst/>
              </a:rPr>
              <a:t> </a:t>
            </a:r>
            <a:r>
              <a:rPr lang="en-US" sz="1800" b="0" i="0" u="none" strike="noStrike" dirty="0" err="1">
                <a:effectLst/>
              </a:rPr>
              <a:t>и</a:t>
            </a:r>
            <a:r>
              <a:rPr lang="en-US" sz="1800" b="0" i="0" u="none" strike="noStrike" dirty="0">
                <a:effectLst/>
              </a:rPr>
              <a:t> </a:t>
            </a:r>
            <a:r>
              <a:rPr lang="en-US" sz="1800" b="0" i="0" u="none" strike="noStrike" dirty="0" err="1">
                <a:effectLst/>
              </a:rPr>
              <a:t>тучами</a:t>
            </a:r>
            <a:r>
              <a:rPr lang="en-US" sz="1800" b="0" i="0" u="none" strike="noStrike" dirty="0">
                <a:effectLst/>
              </a:rPr>
              <a:t> , </a:t>
            </a:r>
            <a:r>
              <a:rPr lang="en-US" sz="1800" b="0" i="0" u="none" strike="noStrike" dirty="0" err="1">
                <a:effectLst/>
              </a:rPr>
              <a:t>рассматриваем</a:t>
            </a:r>
            <a:r>
              <a:rPr lang="en-US" sz="1800" b="0" i="0" u="none" strike="noStrike" dirty="0">
                <a:effectLst/>
              </a:rPr>
              <a:t> </a:t>
            </a:r>
            <a:r>
              <a:rPr lang="en-US" sz="1800" b="0" i="0" u="none" strike="noStrike" dirty="0" err="1">
                <a:effectLst/>
              </a:rPr>
              <a:t>капли</a:t>
            </a:r>
            <a:r>
              <a:rPr lang="en-US" sz="1800" b="0" i="0" u="none" strike="noStrike" dirty="0">
                <a:effectLst/>
              </a:rPr>
              <a:t> </a:t>
            </a:r>
            <a:r>
              <a:rPr lang="en-US" sz="1800" b="0" i="0" u="none" strike="noStrike" dirty="0" err="1">
                <a:effectLst/>
              </a:rPr>
              <a:t>дождя</a:t>
            </a:r>
            <a:r>
              <a:rPr lang="en-US" sz="1800" b="0" i="0" u="none" strike="noStrike" dirty="0">
                <a:effectLst/>
              </a:rPr>
              <a:t> </a:t>
            </a:r>
            <a:r>
              <a:rPr lang="en-US" sz="1800" b="0" i="0" u="none" strike="noStrike" dirty="0" err="1">
                <a:effectLst/>
              </a:rPr>
              <a:t>и</a:t>
            </a:r>
            <a:r>
              <a:rPr lang="en-US" sz="1800" b="0" i="0" u="none" strike="noStrike" dirty="0">
                <a:effectLst/>
              </a:rPr>
              <a:t> </a:t>
            </a:r>
            <a:r>
              <a:rPr lang="en-US" sz="1800" b="0" i="0" u="none" strike="noStrike" dirty="0" err="1">
                <a:effectLst/>
              </a:rPr>
              <a:t>рассуждаем</a:t>
            </a:r>
            <a:r>
              <a:rPr lang="en-US" sz="1800" b="0" i="0" u="none" strike="noStrike" dirty="0">
                <a:effectLst/>
              </a:rPr>
              <a:t> </a:t>
            </a:r>
            <a:r>
              <a:rPr lang="en-US" sz="1800" b="0" i="0" u="none" strike="noStrike" dirty="0" err="1">
                <a:effectLst/>
              </a:rPr>
              <a:t>и</a:t>
            </a:r>
            <a:r>
              <a:rPr lang="en-US" sz="1800" b="0" i="0" u="none" strike="noStrike" dirty="0">
                <a:effectLst/>
              </a:rPr>
              <a:t> </a:t>
            </a:r>
            <a:r>
              <a:rPr lang="en-US" sz="1800" b="0" i="0" u="none" strike="noStrike" dirty="0" err="1">
                <a:effectLst/>
              </a:rPr>
              <a:t>узнаем</a:t>
            </a:r>
            <a:r>
              <a:rPr lang="en-US" sz="1800" b="0" i="0" u="none" strike="noStrike" dirty="0">
                <a:effectLst/>
              </a:rPr>
              <a:t> </a:t>
            </a:r>
            <a:r>
              <a:rPr lang="en-US" sz="1800" b="0" i="0" u="none" strike="noStrike" dirty="0" err="1">
                <a:effectLst/>
              </a:rPr>
              <a:t>от</a:t>
            </a:r>
            <a:r>
              <a:rPr lang="en-US" sz="1800" b="0" i="0" u="none" strike="noStrike" dirty="0">
                <a:effectLst/>
              </a:rPr>
              <a:t> </a:t>
            </a:r>
            <a:r>
              <a:rPr lang="en-US" sz="1800" b="0" i="0" u="none" strike="noStrike" dirty="0" err="1">
                <a:effectLst/>
              </a:rPr>
              <a:t>куда</a:t>
            </a:r>
            <a:r>
              <a:rPr lang="en-US" sz="1800" b="0" i="0" u="none" strike="noStrike" dirty="0">
                <a:effectLst/>
              </a:rPr>
              <a:t> </a:t>
            </a:r>
            <a:r>
              <a:rPr lang="en-US" sz="1800" b="0" i="0" u="none" strike="noStrike" dirty="0" err="1">
                <a:effectLst/>
              </a:rPr>
              <a:t>они</a:t>
            </a:r>
            <a:r>
              <a:rPr lang="en-US" sz="1800" b="0" i="0" u="none" strike="noStrike" dirty="0">
                <a:effectLst/>
              </a:rPr>
              <a:t> </a:t>
            </a:r>
            <a:r>
              <a:rPr lang="en-US" sz="1800" b="0" i="0" u="none" strike="noStrike" dirty="0" err="1">
                <a:effectLst/>
              </a:rPr>
              <a:t>берутся</a:t>
            </a:r>
            <a:r>
              <a:rPr lang="en-US" sz="1800" b="0" i="0" u="none" strike="noStrike" dirty="0">
                <a:effectLst/>
              </a:rPr>
              <a:t>. </a:t>
            </a:r>
            <a:r>
              <a:rPr lang="en-US" sz="1800" dirty="0"/>
              <a:t/>
            </a:r>
            <a:br>
              <a:rPr lang="en-US" sz="1800" dirty="0"/>
            </a:br>
            <a:r>
              <a:rPr lang="en-US" sz="1800" b="0" i="0" u="none" strike="noStrike" dirty="0" err="1">
                <a:effectLst/>
              </a:rPr>
              <a:t>На</a:t>
            </a:r>
            <a:r>
              <a:rPr lang="en-US" sz="1800" b="0" i="0" u="none" strike="noStrike" dirty="0">
                <a:effectLst/>
              </a:rPr>
              <a:t> </a:t>
            </a:r>
            <a:r>
              <a:rPr lang="en-US" sz="1800" b="0" i="0" u="none" strike="noStrike" dirty="0" err="1">
                <a:effectLst/>
              </a:rPr>
              <a:t>нашей</a:t>
            </a:r>
            <a:r>
              <a:rPr lang="en-US" sz="1800" b="0" i="0" u="none" strike="noStrike" dirty="0">
                <a:effectLst/>
              </a:rPr>
              <a:t> </a:t>
            </a:r>
            <a:r>
              <a:rPr lang="en-US" sz="1800" b="0" i="0" u="none" strike="noStrike" dirty="0" err="1">
                <a:effectLst/>
              </a:rPr>
              <a:t>территории</a:t>
            </a:r>
            <a:r>
              <a:rPr lang="en-US" sz="1800" b="0" i="0" u="none" strike="noStrike" dirty="0">
                <a:effectLst/>
              </a:rPr>
              <a:t> </a:t>
            </a:r>
            <a:r>
              <a:rPr lang="en-US" sz="1800" b="0" i="0" u="none" strike="noStrike" dirty="0" err="1">
                <a:effectLst/>
              </a:rPr>
              <a:t>целая</a:t>
            </a:r>
            <a:r>
              <a:rPr lang="en-US" sz="1800" b="0" i="0" u="none" strike="noStrike" dirty="0">
                <a:effectLst/>
              </a:rPr>
              <a:t> </a:t>
            </a:r>
            <a:r>
              <a:rPr lang="en-US" sz="1800" b="0" i="0" u="none" strike="noStrike" dirty="0" err="1">
                <a:effectLst/>
              </a:rPr>
              <a:t>семья</a:t>
            </a:r>
            <a:r>
              <a:rPr lang="en-US" sz="1800" b="0" i="0" u="none" strike="noStrike" dirty="0">
                <a:effectLst/>
              </a:rPr>
              <a:t> </a:t>
            </a:r>
            <a:r>
              <a:rPr lang="en-US" sz="1800" b="0" i="0" u="none" strike="noStrike" dirty="0" err="1">
                <a:effectLst/>
              </a:rPr>
              <a:t>ежей</a:t>
            </a:r>
            <a:r>
              <a:rPr lang="en-US" sz="1800" b="0" i="0" u="none" strike="noStrike" dirty="0">
                <a:effectLst/>
              </a:rPr>
              <a:t>, </a:t>
            </a:r>
            <a:r>
              <a:rPr lang="en-US" sz="1800" b="0" i="0" u="none" strike="noStrike" dirty="0" err="1">
                <a:effectLst/>
              </a:rPr>
              <a:t>ребята</a:t>
            </a:r>
            <a:r>
              <a:rPr lang="en-US" sz="1800" b="0" i="0" u="none" strike="noStrike" dirty="0">
                <a:effectLst/>
              </a:rPr>
              <a:t> </a:t>
            </a:r>
            <a:r>
              <a:rPr lang="en-US" sz="1800" b="0" i="0" u="none" strike="noStrike" dirty="0" err="1">
                <a:effectLst/>
              </a:rPr>
              <a:t>наблюдая</a:t>
            </a:r>
            <a:r>
              <a:rPr lang="en-US" sz="1800" b="0" i="0" u="none" strike="noStrike" dirty="0">
                <a:effectLst/>
              </a:rPr>
              <a:t> </a:t>
            </a:r>
            <a:r>
              <a:rPr lang="en-US" sz="1800" b="0" i="0" u="none" strike="noStrike" dirty="0" err="1">
                <a:effectLst/>
              </a:rPr>
              <a:t>за</a:t>
            </a:r>
            <a:r>
              <a:rPr lang="en-US" sz="1800" b="0" i="0" u="none" strike="noStrike" dirty="0">
                <a:effectLst/>
              </a:rPr>
              <a:t> </a:t>
            </a:r>
            <a:r>
              <a:rPr lang="en-US" sz="1800" b="0" i="0" u="none" strike="noStrike" dirty="0" err="1">
                <a:effectLst/>
              </a:rPr>
              <a:t>ними</a:t>
            </a:r>
            <a:r>
              <a:rPr lang="en-US" sz="1800" b="0" i="0" u="none" strike="noStrike" dirty="0">
                <a:effectLst/>
              </a:rPr>
              <a:t> </a:t>
            </a:r>
            <a:r>
              <a:rPr lang="en-US" sz="1800" b="0" i="0" u="none" strike="noStrike" dirty="0" err="1">
                <a:effectLst/>
              </a:rPr>
              <a:t>сделали</a:t>
            </a:r>
            <a:r>
              <a:rPr lang="en-US" sz="1800" b="0" i="0" u="none" strike="noStrike" dirty="0">
                <a:effectLst/>
              </a:rPr>
              <a:t> </a:t>
            </a:r>
            <a:r>
              <a:rPr lang="en-US" sz="1800" b="0" i="0" u="none" strike="noStrike" dirty="0" err="1">
                <a:effectLst/>
              </a:rPr>
              <a:t>вывод</a:t>
            </a:r>
            <a:r>
              <a:rPr lang="en-US" sz="1800" b="0" i="0" u="none" strike="noStrike" dirty="0">
                <a:effectLst/>
              </a:rPr>
              <a:t>, </a:t>
            </a:r>
            <a:r>
              <a:rPr lang="en-US" sz="1800" b="0" i="0" u="none" strike="noStrike" dirty="0" err="1">
                <a:effectLst/>
              </a:rPr>
              <a:t>что</a:t>
            </a:r>
            <a:r>
              <a:rPr lang="en-US" sz="1800" b="0" i="0" u="none" strike="noStrike" dirty="0">
                <a:effectLst/>
              </a:rPr>
              <a:t> </a:t>
            </a:r>
            <a:r>
              <a:rPr lang="en-US" sz="1800" b="0" i="0" u="none" strike="noStrike" dirty="0" err="1">
                <a:effectLst/>
              </a:rPr>
              <a:t>мы</a:t>
            </a:r>
            <a:r>
              <a:rPr lang="en-US" sz="1800" b="0" i="0" u="none" strike="noStrike" dirty="0">
                <a:effectLst/>
              </a:rPr>
              <a:t> </a:t>
            </a:r>
            <a:r>
              <a:rPr lang="en-US" sz="1800" b="0" i="0" u="none" strike="noStrike" dirty="0" err="1">
                <a:effectLst/>
              </a:rPr>
              <a:t>осенью</a:t>
            </a:r>
            <a:r>
              <a:rPr lang="en-US" sz="1800" b="0" i="0" u="none" strike="noStrike" dirty="0">
                <a:effectLst/>
              </a:rPr>
              <a:t> </a:t>
            </a:r>
            <a:r>
              <a:rPr lang="en-US" sz="1800" b="0" i="0" u="none" strike="noStrike" dirty="0" err="1">
                <a:effectLst/>
              </a:rPr>
              <a:t>гребем</a:t>
            </a:r>
            <a:r>
              <a:rPr lang="en-US" sz="1800" b="0" i="0" u="none" strike="noStrike" dirty="0">
                <a:effectLst/>
              </a:rPr>
              <a:t> </a:t>
            </a:r>
            <a:r>
              <a:rPr lang="en-US" sz="1800" b="0" i="0" u="none" strike="noStrike" dirty="0" err="1">
                <a:effectLst/>
              </a:rPr>
              <a:t>листву</a:t>
            </a:r>
            <a:r>
              <a:rPr lang="en-US" sz="1800" b="0" i="0" u="none" strike="noStrike" dirty="0">
                <a:effectLst/>
              </a:rPr>
              <a:t> </a:t>
            </a:r>
            <a:r>
              <a:rPr lang="en-US" sz="1800" b="0" i="0" u="none" strike="noStrike" dirty="0" err="1">
                <a:effectLst/>
              </a:rPr>
              <a:t>под</a:t>
            </a:r>
            <a:r>
              <a:rPr lang="en-US" sz="1800" b="0" i="0" u="none" strike="noStrike" dirty="0">
                <a:effectLst/>
              </a:rPr>
              <a:t> </a:t>
            </a:r>
            <a:r>
              <a:rPr lang="en-US" sz="1800" b="0" i="0" u="none" strike="noStrike" dirty="0" err="1">
                <a:effectLst/>
              </a:rPr>
              <a:t>кустарники</a:t>
            </a:r>
            <a:r>
              <a:rPr lang="en-US" sz="1800" b="0" i="0" u="none" strike="noStrike" dirty="0">
                <a:effectLst/>
              </a:rPr>
              <a:t>, </a:t>
            </a:r>
            <a:r>
              <a:rPr lang="en-US" sz="1800" b="0" i="0" u="none" strike="noStrike" dirty="0" err="1">
                <a:effectLst/>
              </a:rPr>
              <a:t>чтобы</a:t>
            </a:r>
            <a:r>
              <a:rPr lang="en-US" sz="1800" b="0" i="0" u="none" strike="noStrike" dirty="0">
                <a:effectLst/>
              </a:rPr>
              <a:t> </a:t>
            </a:r>
            <a:r>
              <a:rPr lang="en-US" sz="1800" b="0" i="0" u="none" strike="noStrike" dirty="0" err="1">
                <a:effectLst/>
              </a:rPr>
              <a:t>им</a:t>
            </a:r>
            <a:r>
              <a:rPr lang="en-US" sz="1800" b="0" i="0" u="none" strike="noStrike" dirty="0">
                <a:effectLst/>
              </a:rPr>
              <a:t> </a:t>
            </a:r>
            <a:r>
              <a:rPr lang="en-US" sz="1800" b="0" i="0" u="none" strike="noStrike" dirty="0" err="1">
                <a:effectLst/>
              </a:rPr>
              <a:t>было</a:t>
            </a:r>
            <a:r>
              <a:rPr lang="en-US" sz="1800" b="0" i="0" u="none" strike="noStrike" dirty="0">
                <a:effectLst/>
              </a:rPr>
              <a:t> </a:t>
            </a:r>
            <a:r>
              <a:rPr lang="en-US" sz="1800" b="0" i="0" u="none" strike="noStrike" dirty="0" err="1">
                <a:effectLst/>
              </a:rPr>
              <a:t>зимой</a:t>
            </a:r>
            <a:r>
              <a:rPr lang="en-US" sz="1800" b="0" i="0" u="none" strike="noStrike" dirty="0">
                <a:effectLst/>
              </a:rPr>
              <a:t> </a:t>
            </a:r>
            <a:r>
              <a:rPr lang="en-US" sz="1800" b="0" i="0" u="none" strike="noStrike" dirty="0" err="1">
                <a:effectLst/>
              </a:rPr>
              <a:t>теплее</a:t>
            </a:r>
            <a:r>
              <a:rPr lang="en-US" sz="1800" b="0" i="0" u="none" strike="noStrike" dirty="0">
                <a:effectLst/>
              </a:rPr>
              <a:t> </a:t>
            </a:r>
            <a:r>
              <a:rPr lang="en-US" sz="1800" b="0" i="0" u="none" strike="noStrike" dirty="0" err="1">
                <a:effectLst/>
              </a:rPr>
              <a:t>и</a:t>
            </a:r>
            <a:r>
              <a:rPr lang="en-US" sz="1800" b="0" i="0" u="none" strike="noStrike" dirty="0">
                <a:effectLst/>
              </a:rPr>
              <a:t> </a:t>
            </a:r>
            <a:r>
              <a:rPr lang="en-US" sz="1800" b="0" i="0" u="none" strike="noStrike" dirty="0" err="1">
                <a:effectLst/>
              </a:rPr>
              <a:t>там</a:t>
            </a:r>
            <a:r>
              <a:rPr lang="en-US" sz="1800" b="0" i="0" u="none" strike="noStrike" dirty="0">
                <a:effectLst/>
              </a:rPr>
              <a:t> </a:t>
            </a:r>
            <a:r>
              <a:rPr lang="en-US" sz="1800" b="0" i="0" u="none" strike="noStrike" dirty="0" err="1">
                <a:effectLst/>
              </a:rPr>
              <a:t>стали</a:t>
            </a:r>
            <a:r>
              <a:rPr lang="en-US" sz="1800" b="0" i="0" u="none" strike="noStrike" dirty="0">
                <a:effectLst/>
              </a:rPr>
              <a:t> </a:t>
            </a:r>
            <a:r>
              <a:rPr lang="en-US" sz="1800" b="0" i="0" u="none" strike="noStrike" dirty="0" err="1">
                <a:effectLst/>
              </a:rPr>
              <a:t>жить</a:t>
            </a:r>
            <a:r>
              <a:rPr lang="en-US" sz="1800" b="0" i="0" u="none" strike="noStrike" dirty="0">
                <a:effectLst/>
              </a:rPr>
              <a:t> </a:t>
            </a:r>
            <a:r>
              <a:rPr lang="en-US" sz="1800" b="0" i="0" u="none" strike="noStrike" dirty="0" err="1">
                <a:effectLst/>
              </a:rPr>
              <a:t>и</a:t>
            </a:r>
            <a:r>
              <a:rPr lang="en-US" sz="1800" b="0" i="0" u="none" strike="noStrike" dirty="0">
                <a:effectLst/>
              </a:rPr>
              <a:t> </a:t>
            </a:r>
            <a:r>
              <a:rPr lang="en-US" sz="1800" b="0" i="0" u="none" strike="noStrike" dirty="0" err="1">
                <a:effectLst/>
              </a:rPr>
              <a:t>ежи</a:t>
            </a:r>
            <a:r>
              <a:rPr lang="en-US" sz="1800" b="0" i="0" u="none" strike="noStrike" dirty="0">
                <a:effectLst/>
              </a:rPr>
              <a:t>. </a:t>
            </a:r>
            <a:r>
              <a:rPr lang="en-US" sz="1800" b="0" i="0" u="none" strike="noStrike" dirty="0" err="1">
                <a:effectLst/>
              </a:rPr>
              <a:t>И</a:t>
            </a:r>
            <a:r>
              <a:rPr lang="en-US" sz="1800" b="0" i="0" u="none" strike="noStrike" dirty="0">
                <a:effectLst/>
              </a:rPr>
              <a:t> </a:t>
            </a:r>
            <a:r>
              <a:rPr lang="en-US" sz="1800" b="0" i="0" u="none" strike="noStrike" dirty="0" err="1">
                <a:effectLst/>
              </a:rPr>
              <a:t>легко</a:t>
            </a:r>
            <a:r>
              <a:rPr lang="en-US" sz="1800" b="0" i="0" u="none" strike="noStrike" dirty="0">
                <a:effectLst/>
              </a:rPr>
              <a:t> </a:t>
            </a:r>
            <a:r>
              <a:rPr lang="en-US" sz="1800" b="0" i="0" u="none" strike="noStrike" dirty="0" err="1">
                <a:effectLst/>
              </a:rPr>
              <a:t>переносить</a:t>
            </a:r>
            <a:r>
              <a:rPr lang="en-US" sz="1800" b="0" i="0" u="none" strike="noStrike" dirty="0">
                <a:effectLst/>
              </a:rPr>
              <a:t> </a:t>
            </a:r>
            <a:r>
              <a:rPr lang="en-US" sz="1800" b="0" i="0" u="none" strike="noStrike" dirty="0" err="1">
                <a:effectLst/>
              </a:rPr>
              <a:t>в</a:t>
            </a:r>
            <a:r>
              <a:rPr lang="en-US" sz="1800" b="0" i="0" u="none" strike="noStrike" dirty="0">
                <a:effectLst/>
              </a:rPr>
              <a:t> </a:t>
            </a:r>
            <a:r>
              <a:rPr lang="en-US" sz="1800" b="0" i="0" u="none" strike="noStrike" dirty="0" err="1">
                <a:effectLst/>
              </a:rPr>
              <a:t>спячки</a:t>
            </a:r>
            <a:r>
              <a:rPr lang="en-US" sz="1800" b="0" i="0" u="none" strike="noStrike" dirty="0">
                <a:effectLst/>
              </a:rPr>
              <a:t> </a:t>
            </a:r>
            <a:r>
              <a:rPr lang="en-US" sz="1800" b="0" i="0" u="none" strike="noStrike" dirty="0" err="1">
                <a:effectLst/>
              </a:rPr>
              <a:t>зиму</a:t>
            </a:r>
            <a:r>
              <a:rPr lang="en-US" sz="1800" b="0" i="0" u="none" strike="noStrike" dirty="0">
                <a:effectLst/>
              </a:rPr>
              <a:t>. </a:t>
            </a:r>
            <a:r>
              <a:rPr lang="ru-RU" sz="1800" b="0" i="0" u="none" strike="noStrike" dirty="0">
                <a:effectLst/>
              </a:rPr>
              <a:t/>
            </a:r>
            <a:br>
              <a:rPr lang="ru-RU" sz="1800" b="0" i="0" u="none" strike="noStrike" dirty="0">
                <a:effectLst/>
              </a:rPr>
            </a:br>
            <a:r>
              <a:rPr lang="ru-RU" sz="1800" dirty="0"/>
              <a:t/>
            </a:r>
            <a:br>
              <a:rPr lang="ru-RU" sz="1800" dirty="0"/>
            </a:br>
            <a:r>
              <a:rPr lang="ru-RU" sz="1800" dirty="0"/>
              <a:t/>
            </a:r>
            <a:br>
              <a:rPr lang="ru-RU" sz="1800" dirty="0"/>
            </a:br>
            <a:r>
              <a:rPr lang="en-US" sz="1800" b="0" i="0" u="none" strike="noStrike" dirty="0" err="1">
                <a:effectLst/>
              </a:rPr>
              <a:t>Ребята</a:t>
            </a:r>
            <a:r>
              <a:rPr lang="en-US" sz="1800" b="0" i="0" u="none" strike="noStrike" dirty="0">
                <a:effectLst/>
              </a:rPr>
              <a:t> </a:t>
            </a:r>
            <a:r>
              <a:rPr lang="en-US" sz="1800" b="0" i="0" u="none" strike="noStrike" dirty="0" err="1">
                <a:effectLst/>
              </a:rPr>
              <a:t>очень</a:t>
            </a:r>
            <a:r>
              <a:rPr lang="en-US" sz="1800" b="0" i="0" u="none" strike="noStrike" dirty="0">
                <a:effectLst/>
              </a:rPr>
              <a:t> </a:t>
            </a:r>
            <a:r>
              <a:rPr lang="en-US" sz="1800" b="0" i="0" u="none" strike="noStrike" dirty="0" err="1">
                <a:effectLst/>
              </a:rPr>
              <a:t>любят</a:t>
            </a:r>
            <a:r>
              <a:rPr lang="en-US" sz="1800" b="0" i="0" u="none" strike="noStrike" dirty="0">
                <a:effectLst/>
              </a:rPr>
              <a:t> </a:t>
            </a:r>
            <a:r>
              <a:rPr lang="en-US" sz="1800" b="0" i="0" u="none" strike="noStrike" dirty="0" err="1">
                <a:effectLst/>
              </a:rPr>
              <a:t>проводить</a:t>
            </a:r>
            <a:r>
              <a:rPr lang="en-US" sz="1800" b="0" i="0" u="none" strike="noStrike" dirty="0">
                <a:effectLst/>
              </a:rPr>
              <a:t> </a:t>
            </a:r>
            <a:r>
              <a:rPr lang="en-US" sz="1800" b="0" i="0" u="none" strike="noStrike" dirty="0" err="1">
                <a:effectLst/>
              </a:rPr>
              <a:t>эксперименты</a:t>
            </a:r>
            <a:r>
              <a:rPr lang="en-US" sz="1800" b="0" i="0" u="none" strike="noStrike" dirty="0">
                <a:effectLst/>
              </a:rPr>
              <a:t> </a:t>
            </a:r>
            <a:r>
              <a:rPr lang="en-US" sz="1800" b="0" i="0" u="none" strike="noStrike" dirty="0" err="1">
                <a:effectLst/>
              </a:rPr>
              <a:t>и</a:t>
            </a:r>
            <a:r>
              <a:rPr lang="en-US" sz="1800" b="0" i="0" u="none" strike="noStrike" dirty="0">
                <a:effectLst/>
              </a:rPr>
              <a:t> </a:t>
            </a:r>
            <a:r>
              <a:rPr lang="en-US" sz="1800" b="0" i="0" u="none" strike="noStrike" dirty="0" err="1">
                <a:effectLst/>
              </a:rPr>
              <a:t>опыты</a:t>
            </a:r>
            <a:r>
              <a:rPr lang="en-US" sz="1800" b="0" i="0" u="none" strike="noStrike" dirty="0">
                <a:effectLst/>
              </a:rPr>
              <a:t>.</a:t>
            </a:r>
            <a:r>
              <a:rPr lang="en-US" sz="1800" dirty="0"/>
              <a:t/>
            </a:r>
            <a:br>
              <a:rPr lang="en-US" sz="1800" dirty="0"/>
            </a:br>
            <a:r>
              <a:rPr lang="en-US" sz="1800" b="0" i="0" u="none" strike="noStrike" dirty="0">
                <a:effectLst/>
              </a:rPr>
              <a:t>" </a:t>
            </a:r>
            <a:r>
              <a:rPr lang="en-US" sz="1800" b="0" i="0" u="none" strike="noStrike" dirty="0" err="1">
                <a:effectLst/>
              </a:rPr>
              <a:t>Почему</a:t>
            </a:r>
            <a:r>
              <a:rPr lang="en-US" sz="1800" b="0" i="0" u="none" strike="noStrike" dirty="0">
                <a:effectLst/>
              </a:rPr>
              <a:t> </a:t>
            </a:r>
            <a:r>
              <a:rPr lang="en-US" sz="1800" b="0" i="0" u="none" strike="noStrike" dirty="0" err="1">
                <a:effectLst/>
              </a:rPr>
              <a:t>берёза</a:t>
            </a:r>
            <a:r>
              <a:rPr lang="en-US" sz="1800" b="0" i="0" u="none" strike="noStrike" dirty="0">
                <a:effectLst/>
              </a:rPr>
              <a:t> </a:t>
            </a:r>
            <a:r>
              <a:rPr lang="en-US" sz="1800" b="0" i="0" u="none" strike="noStrike" dirty="0" err="1">
                <a:effectLst/>
              </a:rPr>
              <a:t>осенью</a:t>
            </a:r>
            <a:r>
              <a:rPr lang="en-US" sz="1800" b="0" i="0" u="none" strike="noStrike" dirty="0">
                <a:effectLst/>
              </a:rPr>
              <a:t> </a:t>
            </a:r>
            <a:r>
              <a:rPr lang="en-US" sz="1800" b="0" i="0" u="none" strike="noStrike" dirty="0" err="1">
                <a:effectLst/>
              </a:rPr>
              <a:t>засыпает</a:t>
            </a:r>
            <a:r>
              <a:rPr lang="en-US" sz="1800" b="0" i="0" u="none" strike="noStrike" dirty="0">
                <a:effectLst/>
              </a:rPr>
              <a:t> </a:t>
            </a:r>
            <a:r>
              <a:rPr lang="en-US" sz="1800" b="0" i="0" u="none" strike="noStrike" dirty="0" err="1">
                <a:effectLst/>
              </a:rPr>
              <a:t>а</a:t>
            </a:r>
            <a:r>
              <a:rPr lang="en-US" sz="1800" b="0" i="0" u="none" strike="noStrike" dirty="0">
                <a:effectLst/>
              </a:rPr>
              <a:t> </a:t>
            </a:r>
            <a:r>
              <a:rPr lang="en-US" sz="1800" b="0" i="0" u="none" strike="noStrike" dirty="0" err="1">
                <a:effectLst/>
              </a:rPr>
              <a:t>сирень</a:t>
            </a:r>
            <a:r>
              <a:rPr lang="en-US" sz="1800" b="0" i="0" u="none" strike="noStrike" dirty="0">
                <a:effectLst/>
              </a:rPr>
              <a:t> </a:t>
            </a:r>
            <a:r>
              <a:rPr lang="en-US" sz="1800" b="0" i="0" u="none" strike="noStrike" dirty="0" err="1">
                <a:effectLst/>
              </a:rPr>
              <a:t>ещё</a:t>
            </a:r>
            <a:r>
              <a:rPr lang="en-US" sz="1800" b="0" i="0" u="none" strike="noStrike" dirty="0">
                <a:effectLst/>
              </a:rPr>
              <a:t> </a:t>
            </a:r>
            <a:r>
              <a:rPr lang="en-US" sz="1800" b="0" i="0" u="none" strike="noStrike" dirty="0" err="1">
                <a:effectLst/>
              </a:rPr>
              <a:t>нет</a:t>
            </a:r>
            <a:r>
              <a:rPr lang="en-US" sz="1800" b="0" i="0" u="none" strike="noStrike" dirty="0">
                <a:effectLst/>
              </a:rPr>
              <a:t>" </a:t>
            </a:r>
            <a:r>
              <a:rPr lang="en-US" sz="1800" b="0" i="0" u="none" strike="noStrike" dirty="0" err="1">
                <a:effectLst/>
              </a:rPr>
              <a:t>А</a:t>
            </a:r>
            <a:r>
              <a:rPr lang="en-US" sz="1800" b="0" i="0" u="none" strike="noStrike" dirty="0">
                <a:effectLst/>
              </a:rPr>
              <a:t> </a:t>
            </a:r>
            <a:r>
              <a:rPr lang="en-US" sz="1800" b="0" i="0" u="none" strike="noStrike" dirty="0" err="1">
                <a:effectLst/>
              </a:rPr>
              <a:t>как</a:t>
            </a:r>
            <a:r>
              <a:rPr lang="en-US" sz="1800" b="0" i="0" u="none" strike="noStrike" dirty="0">
                <a:effectLst/>
              </a:rPr>
              <a:t> </a:t>
            </a:r>
            <a:r>
              <a:rPr lang="en-US" sz="1800" b="0" i="0" u="none" strike="noStrike" dirty="0" err="1">
                <a:effectLst/>
              </a:rPr>
              <a:t>вы</a:t>
            </a:r>
            <a:r>
              <a:rPr lang="en-US" sz="1800" b="0" i="0" u="none" strike="noStrike" dirty="0">
                <a:effectLst/>
              </a:rPr>
              <a:t> </a:t>
            </a:r>
            <a:r>
              <a:rPr lang="en-US" sz="1800" b="0" i="0" u="none" strike="noStrike" dirty="0" err="1">
                <a:effectLst/>
              </a:rPr>
              <a:t>думаете</a:t>
            </a:r>
            <a:r>
              <a:rPr lang="en-US" sz="1800" b="0" i="0" u="none" strike="noStrike" dirty="0">
                <a:effectLst/>
              </a:rPr>
              <a:t>? </a:t>
            </a:r>
            <a:r>
              <a:rPr lang="en-US" sz="1800" dirty="0"/>
              <a:t/>
            </a:r>
            <a:br>
              <a:rPr lang="en-US" sz="1800" dirty="0"/>
            </a:br>
            <a:r>
              <a:rPr lang="en-US" sz="1800" b="0" i="0" u="none" strike="noStrike" dirty="0" err="1">
                <a:effectLst/>
              </a:rPr>
              <a:t>Смотрите</a:t>
            </a:r>
            <a:r>
              <a:rPr lang="en-US" sz="1800" b="0" i="0" u="none" strike="noStrike" dirty="0">
                <a:effectLst/>
              </a:rPr>
              <a:t> </a:t>
            </a:r>
            <a:r>
              <a:rPr lang="en-US" sz="1800" b="0" i="0" u="none" strike="noStrike" dirty="0" err="1">
                <a:effectLst/>
              </a:rPr>
              <a:t>в</a:t>
            </a:r>
            <a:r>
              <a:rPr lang="en-US" sz="1800" b="0" i="0" u="none" strike="noStrike" dirty="0">
                <a:effectLst/>
              </a:rPr>
              <a:t> </a:t>
            </a:r>
            <a:r>
              <a:rPr lang="en-US" sz="1800" b="0" i="0" u="none" strike="noStrike" dirty="0" err="1">
                <a:effectLst/>
              </a:rPr>
              <a:t>нашем</a:t>
            </a:r>
            <a:r>
              <a:rPr lang="en-US" sz="1800" b="0" i="0" u="none" strike="noStrike" dirty="0">
                <a:effectLst/>
              </a:rPr>
              <a:t> </a:t>
            </a:r>
            <a:r>
              <a:rPr lang="en-US" sz="1800" b="0" i="0" u="none" strike="noStrike" dirty="0" err="1">
                <a:effectLst/>
              </a:rPr>
              <a:t>видео</a:t>
            </a:r>
            <a:r>
              <a:rPr lang="en-US" sz="1800" b="0" i="0" u="none" strike="noStrike" dirty="0">
                <a:effectLst/>
              </a:rPr>
              <a:t> </a:t>
            </a:r>
            <a:r>
              <a:rPr lang="en-US" sz="1800" b="0" i="0" u="none" strike="noStrike" dirty="0" err="1">
                <a:effectLst/>
              </a:rPr>
              <a:t>и</a:t>
            </a:r>
            <a:r>
              <a:rPr lang="en-US" sz="1800" b="0" i="0" u="none" strike="noStrike" dirty="0">
                <a:effectLst/>
              </a:rPr>
              <a:t> </a:t>
            </a:r>
            <a:r>
              <a:rPr lang="en-US" sz="1800" b="0" i="0" u="none" strike="noStrike" dirty="0" err="1">
                <a:effectLst/>
              </a:rPr>
              <a:t>узнаете</a:t>
            </a:r>
            <a:r>
              <a:rPr lang="en-US" sz="1800" b="0" i="0" u="none" strike="noStrike" dirty="0">
                <a:effectLst/>
              </a:rPr>
              <a:t> </a:t>
            </a:r>
            <a:r>
              <a:rPr lang="en-US" sz="1800" b="0" i="0" u="none" strike="noStrike" dirty="0" err="1">
                <a:effectLst/>
              </a:rPr>
              <a:t>ответ</a:t>
            </a:r>
            <a:r>
              <a:rPr lang="en-US" sz="1800" b="0" i="0" u="none" strike="noStrike" dirty="0">
                <a:effectLst/>
              </a:rPr>
              <a:t>.</a:t>
            </a:r>
            <a:endParaRPr lang="en-US" sz="1800" dirty="0"/>
          </a:p>
        </p:txBody>
      </p:sp>
      <p:pic>
        <p:nvPicPr>
          <p:cNvPr id="3074" name="Picture 2" descr="Обои на рабочий стол Ежик в осенних листьях, обои для рабочего стола,  скачать обои, обои бесплатно">
            <a:extLst>
              <a:ext uri="{FF2B5EF4-FFF2-40B4-BE49-F238E27FC236}">
                <a16:creationId xmlns:a16="http://schemas.microsoft.com/office/drawing/2014/main" id="{F0D62F25-C347-2A1B-22C4-09E344ED523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l="29002" r="9749" b="1"/>
          <a:stretch/>
        </p:blipFill>
        <p:spPr bwMode="auto">
          <a:xfrm>
            <a:off x="631840" y="365759"/>
            <a:ext cx="5722617" cy="6120385"/>
          </a:xfrm>
          <a:custGeom>
            <a:avLst/>
            <a:gdLst/>
            <a:ahLst/>
            <a:cxnLst/>
            <a:rect l="l" t="t" r="r" b="b"/>
            <a:pathLst>
              <a:path w="3741748" h="3741748">
                <a:moveTo>
                  <a:pt x="1870874" y="0"/>
                </a:moveTo>
                <a:cubicBezTo>
                  <a:pt x="2904129" y="0"/>
                  <a:pt x="3741748" y="837619"/>
                  <a:pt x="3741748" y="1870874"/>
                </a:cubicBezTo>
                <a:cubicBezTo>
                  <a:pt x="3741748" y="2904129"/>
                  <a:pt x="2904129" y="3741748"/>
                  <a:pt x="1870874" y="3741748"/>
                </a:cubicBezTo>
                <a:cubicBezTo>
                  <a:pt x="837619" y="3741748"/>
                  <a:pt x="0" y="2904129"/>
                  <a:pt x="0" y="1870874"/>
                </a:cubicBezTo>
                <a:cubicBezTo>
                  <a:pt x="0" y="837619"/>
                  <a:pt x="837619" y="0"/>
                  <a:pt x="1870874" y="0"/>
                </a:cubicBezTo>
                <a:close/>
              </a:path>
            </a:pathLst>
          </a:cu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4405750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4102" name="Picture 6" descr="Изображение выглядит как одежда, человек, на открытом воздухе, земля&#10;&#10;Контент, сгенерированный ИИ, может содержать ошибки.">
            <a:extLst>
              <a:ext uri="{FF2B5EF4-FFF2-40B4-BE49-F238E27FC236}">
                <a16:creationId xmlns:a16="http://schemas.microsoft.com/office/drawing/2014/main" id="{60C7BFE4-0B2C-0737-4716-81A5192CBE9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b="33432"/>
          <a:stretch>
            <a:fillRect/>
          </a:stretch>
        </p:blipFill>
        <p:spPr bwMode="auto">
          <a:xfrm>
            <a:off x="715844" y="646177"/>
            <a:ext cx="10472929" cy="4767072"/>
          </a:xfrm>
          <a:prstGeom prst="rect">
            <a:avLst/>
          </a:prstGeom>
          <a:noFill/>
          <a:extLst>
            <a:ext uri="{909E8E84-426E-40DD-AFC4-6F175D3DCCD1}">
              <a14:hiddenFill xmlns:a14="http://schemas.microsoft.com/office/drawing/2010/main">
                <a:solidFill>
                  <a:srgbClr val="FFFFFF"/>
                </a:solidFill>
              </a14:hiddenFill>
            </a:ext>
          </a:extLst>
        </p:spPr>
      </p:pic>
      <p:sp>
        <p:nvSpPr>
          <p:cNvPr id="2" name="Заголовок 1">
            <a:extLst>
              <a:ext uri="{FF2B5EF4-FFF2-40B4-BE49-F238E27FC236}">
                <a16:creationId xmlns:a16="http://schemas.microsoft.com/office/drawing/2014/main" id="{E6DD7BFC-B9D0-E596-86D3-A3E4B8AB9B55}"/>
              </a:ext>
            </a:extLst>
          </p:cNvPr>
          <p:cNvSpPr>
            <a:spLocks noGrp="1"/>
          </p:cNvSpPr>
          <p:nvPr>
            <p:ph type="title"/>
          </p:nvPr>
        </p:nvSpPr>
        <p:spPr>
          <a:xfrm rot="10800000" flipV="1">
            <a:off x="470263" y="5290457"/>
            <a:ext cx="11299370" cy="1031966"/>
          </a:xfrm>
          <a:noFill/>
        </p:spPr>
        <p:txBody>
          <a:bodyPr>
            <a:noAutofit/>
          </a:bodyPr>
          <a:lstStyle/>
          <a:p>
            <a:r>
              <a:rPr lang="ru-RU" sz="2000" b="0" i="0" u="none" strike="noStrike" dirty="0">
                <a:effectLst/>
                <a:highlight>
                  <a:srgbClr val="008000"/>
                </a:highlight>
                <a:latin typeface="Calibri" panose="020F0502020204030204" pitchFamily="34" charset="0"/>
                <a:cs typeface="Calibri" panose="020F0502020204030204" pitchFamily="34" charset="0"/>
              </a:rPr>
              <a:t>Каждому объекту фенологической тропы можно посвятить авторскую сказочную историю, придуманную и разыгранную детьми и воспитателями. Это позволяет проявить детскую активность в различных видах деятельности: экспериментально-исследовательской, речевой, музыкальной, театрализованной. </a:t>
            </a:r>
            <a:endParaRPr lang="ru-RU" sz="2000" dirty="0">
              <a:highlight>
                <a:srgbClr val="008000"/>
              </a:highlight>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27683113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1000"/>
                                  </p:stCondLst>
                                  <p:iterate>
                                    <p:tmPct val="10000"/>
                                  </p:iterate>
                                  <p:childTnLst>
                                    <p:set>
                                      <p:cBhvr>
                                        <p:cTn id="6" dur="1" fill="hold">
                                          <p:stCondLst>
                                            <p:cond delay="0"/>
                                          </p:stCondLst>
                                        </p:cTn>
                                        <p:tgtEl>
                                          <p:spTgt spid="2"/>
                                        </p:tgtEl>
                                        <p:attrNameLst>
                                          <p:attrName>style.visibility</p:attrName>
                                        </p:attrNameLst>
                                      </p:cBhvr>
                                      <p:to>
                                        <p:strVal val="visible"/>
                                      </p:to>
                                    </p:set>
                                    <p:animEffect transition="in" filter="fade">
                                      <p:cBhvr>
                                        <p:cTn id="7" dur="7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5122" name="Picture 2" descr="Изображение выглядит как дерево, на открытом воздухе, пейзаж, лес&#10;&#10;Контент, сгенерированный ИИ, может содержать ошибки.">
            <a:extLst>
              <a:ext uri="{FF2B5EF4-FFF2-40B4-BE49-F238E27FC236}">
                <a16:creationId xmlns:a16="http://schemas.microsoft.com/office/drawing/2014/main" id="{E353F45D-440B-BF28-8B07-BCA571A79341}"/>
              </a:ext>
            </a:extLst>
          </p:cNvPr>
          <p:cNvPicPr>
            <a:picLocks noChangeAspect="1" noChangeArrowheads="1"/>
          </p:cNvPicPr>
          <p:nvPr/>
        </p:nvPicPr>
        <p:blipFill>
          <a:blip r:embed="rId2">
            <a:alphaModFix amt="55000"/>
            <a:extLst>
              <a:ext uri="{28A0092B-C50C-407E-A947-70E740481C1C}">
                <a14:useLocalDpi xmlns:a14="http://schemas.microsoft.com/office/drawing/2010/main" val="0"/>
              </a:ext>
            </a:extLst>
          </a:blip>
          <a:srcRect/>
          <a:stretch>
            <a:fillRect/>
          </a:stretch>
        </p:blipFill>
        <p:spPr bwMode="auto">
          <a:xfrm>
            <a:off x="609600" y="585216"/>
            <a:ext cx="10850880" cy="5693664"/>
          </a:xfrm>
          <a:prstGeom prst="rect">
            <a:avLst/>
          </a:prstGeom>
          <a:noFill/>
          <a:extLst>
            <a:ext uri="{909E8E84-426E-40DD-AFC4-6F175D3DCCD1}">
              <a14:hiddenFill xmlns:a14="http://schemas.microsoft.com/office/drawing/2010/main">
                <a:solidFill>
                  <a:srgbClr val="FFFFFF"/>
                </a:solidFill>
              </a14:hiddenFill>
            </a:ext>
          </a:extLst>
        </p:spPr>
      </p:pic>
      <p:sp>
        <p:nvSpPr>
          <p:cNvPr id="2" name="Заголовок 1">
            <a:extLst>
              <a:ext uri="{FF2B5EF4-FFF2-40B4-BE49-F238E27FC236}">
                <a16:creationId xmlns:a16="http://schemas.microsoft.com/office/drawing/2014/main" id="{99FA5B81-3E90-C1D6-18C3-C21D9AF35E4E}"/>
              </a:ext>
            </a:extLst>
          </p:cNvPr>
          <p:cNvSpPr>
            <a:spLocks noGrp="1"/>
          </p:cNvSpPr>
          <p:nvPr>
            <p:ph type="title"/>
          </p:nvPr>
        </p:nvSpPr>
        <p:spPr>
          <a:xfrm>
            <a:off x="2511552" y="2316480"/>
            <a:ext cx="7863840" cy="2560320"/>
          </a:xfrm>
        </p:spPr>
        <p:txBody>
          <a:bodyPr vert="horz" lIns="91440" tIns="45720" rIns="91440" bIns="45720" rtlCol="0" anchor="b">
            <a:noAutofit/>
          </a:bodyPr>
          <a:lstStyle/>
          <a:p>
            <a:r>
              <a:rPr lang="en-US" sz="2400" b="0" i="0" u="none" strike="noStrike" dirty="0" err="1">
                <a:effectLst/>
              </a:rPr>
              <a:t>В</a:t>
            </a:r>
            <a:r>
              <a:rPr lang="en-US" sz="2400" b="0" i="0" u="none" strike="noStrike" dirty="0">
                <a:effectLst/>
              </a:rPr>
              <a:t> </a:t>
            </a:r>
            <a:r>
              <a:rPr lang="en-US" sz="2400" b="0" i="0" u="none" strike="noStrike" dirty="0" err="1">
                <a:effectLst/>
              </a:rPr>
              <a:t>итоге</a:t>
            </a:r>
            <a:r>
              <a:rPr lang="en-US" sz="2400" b="0" i="0" u="none" strike="noStrike" dirty="0">
                <a:effectLst/>
              </a:rPr>
              <a:t> </a:t>
            </a:r>
            <a:r>
              <a:rPr lang="en-US" sz="2400" b="0" i="0" u="none" strike="noStrike" dirty="0" err="1">
                <a:effectLst/>
              </a:rPr>
              <a:t>совместной</a:t>
            </a:r>
            <a:r>
              <a:rPr lang="en-US" sz="2400" b="0" i="0" u="none" strike="noStrike" dirty="0">
                <a:effectLst/>
              </a:rPr>
              <a:t> </a:t>
            </a:r>
            <a:r>
              <a:rPr lang="en-US" sz="2400" b="0" i="0" u="none" strike="noStrike" dirty="0" err="1">
                <a:effectLst/>
              </a:rPr>
              <a:t>деятельности</a:t>
            </a:r>
            <a:r>
              <a:rPr lang="en-US" sz="2400" b="0" i="0" u="none" strike="noStrike" dirty="0">
                <a:effectLst/>
              </a:rPr>
              <a:t> </a:t>
            </a:r>
            <a:r>
              <a:rPr lang="en-US" sz="2400" b="0" i="0" u="none" strike="noStrike" dirty="0" err="1">
                <a:effectLst/>
              </a:rPr>
              <a:t>мы</a:t>
            </a:r>
            <a:r>
              <a:rPr lang="en-US" sz="2400" b="0" i="0" u="none" strike="noStrike" dirty="0">
                <a:effectLst/>
              </a:rPr>
              <a:t> </a:t>
            </a:r>
            <a:r>
              <a:rPr lang="en-US" sz="2400" b="0" i="0" u="none" strike="noStrike" dirty="0" err="1">
                <a:effectLst/>
              </a:rPr>
              <a:t>готовим</a:t>
            </a:r>
            <a:r>
              <a:rPr lang="en-US" sz="2400" b="0" i="0" u="none" strike="noStrike" dirty="0">
                <a:effectLst/>
              </a:rPr>
              <a:t> </a:t>
            </a:r>
            <a:r>
              <a:rPr lang="en-US" sz="2400" b="0" i="0" u="none" strike="noStrike" dirty="0" err="1">
                <a:effectLst/>
              </a:rPr>
              <a:t>красочную</a:t>
            </a:r>
            <a:r>
              <a:rPr lang="en-US" sz="2400" b="0" i="0" u="none" strike="noStrike" dirty="0">
                <a:effectLst/>
              </a:rPr>
              <a:t> </a:t>
            </a:r>
            <a:r>
              <a:rPr lang="en-US" sz="2400" b="0" i="0" u="none" strike="noStrike" dirty="0" err="1">
                <a:effectLst/>
              </a:rPr>
              <a:t>интересную</a:t>
            </a:r>
            <a:r>
              <a:rPr lang="en-US" sz="2400" b="0" i="0" u="none" strike="noStrike" dirty="0">
                <a:effectLst/>
              </a:rPr>
              <a:t> </a:t>
            </a:r>
            <a:r>
              <a:rPr lang="en-US" sz="2400" b="0" i="0" u="none" strike="noStrike" dirty="0" err="1">
                <a:effectLst/>
              </a:rPr>
              <a:t>игру</a:t>
            </a:r>
            <a:r>
              <a:rPr lang="en-US" sz="2400" b="0" i="0" u="none" strike="noStrike" dirty="0">
                <a:effectLst/>
              </a:rPr>
              <a:t> </a:t>
            </a:r>
            <a:r>
              <a:rPr lang="en-US" sz="2400" b="0" i="0" u="none" strike="noStrike" dirty="0" err="1">
                <a:effectLst/>
              </a:rPr>
              <a:t>ходилку</a:t>
            </a:r>
            <a:r>
              <a:rPr lang="en-US" sz="2400" b="0" i="0" u="none" strike="noStrike" dirty="0">
                <a:effectLst/>
              </a:rPr>
              <a:t> </a:t>
            </a:r>
            <a:r>
              <a:rPr lang="en-US" sz="2400" b="0" i="0" u="none" strike="noStrike" dirty="0" err="1">
                <a:effectLst/>
              </a:rPr>
              <a:t>бродилку</a:t>
            </a:r>
            <a:r>
              <a:rPr lang="en-US" sz="2400" b="0" i="0" u="none" strike="noStrike" dirty="0">
                <a:effectLst/>
              </a:rPr>
              <a:t> </a:t>
            </a:r>
            <a:r>
              <a:rPr lang="en-US" sz="2400" b="0" i="0" u="none" strike="noStrike" dirty="0" err="1">
                <a:effectLst/>
              </a:rPr>
              <a:t>по</a:t>
            </a:r>
            <a:r>
              <a:rPr lang="en-US" sz="2400" b="0" i="0" u="none" strike="noStrike" dirty="0">
                <a:effectLst/>
              </a:rPr>
              <a:t> </a:t>
            </a:r>
            <a:r>
              <a:rPr lang="en-US" sz="2400" b="0" i="0" u="none" strike="noStrike" dirty="0" err="1">
                <a:effectLst/>
              </a:rPr>
              <a:t>каждому</a:t>
            </a:r>
            <a:r>
              <a:rPr lang="en-US" sz="2400" b="0" i="0" u="none" strike="noStrike" dirty="0">
                <a:effectLst/>
              </a:rPr>
              <a:t> </a:t>
            </a:r>
            <a:r>
              <a:rPr lang="en-US" sz="2400" b="0" i="0" u="none" strike="noStrike" dirty="0" err="1">
                <a:effectLst/>
              </a:rPr>
              <a:t>подсезону</a:t>
            </a:r>
            <a:r>
              <a:rPr lang="en-US" sz="2400" b="0" i="0" u="none" strike="noStrike" dirty="0">
                <a:effectLst/>
              </a:rPr>
              <a:t> </a:t>
            </a:r>
            <a:r>
              <a:rPr lang="en-US" sz="2400" b="0" i="0" u="none" strike="noStrike" dirty="0" err="1">
                <a:effectLst/>
              </a:rPr>
              <a:t>года</a:t>
            </a:r>
            <a:r>
              <a:rPr lang="en-US" sz="2400" b="0" i="0" u="none" strike="noStrike" dirty="0">
                <a:effectLst/>
              </a:rPr>
              <a:t>, </a:t>
            </a:r>
            <a:r>
              <a:rPr lang="en-US" sz="2400" b="0" i="0" u="none" strike="noStrike" dirty="0" err="1">
                <a:effectLst/>
              </a:rPr>
              <a:t>в</a:t>
            </a:r>
            <a:r>
              <a:rPr lang="en-US" sz="2400" b="0" i="0" u="none" strike="noStrike" dirty="0">
                <a:effectLst/>
              </a:rPr>
              <a:t> </a:t>
            </a:r>
            <a:r>
              <a:rPr lang="en-US" sz="2400" b="0" i="0" u="none" strike="noStrike" dirty="0" err="1">
                <a:effectLst/>
              </a:rPr>
              <a:t>которой</a:t>
            </a:r>
            <a:r>
              <a:rPr lang="en-US" sz="2400" b="0" i="0" u="none" strike="noStrike" dirty="0">
                <a:effectLst/>
              </a:rPr>
              <a:t> </a:t>
            </a:r>
            <a:r>
              <a:rPr lang="en-US" sz="2400" b="0" i="0" u="none" strike="noStrike" dirty="0" err="1">
                <a:effectLst/>
              </a:rPr>
              <a:t>будут</a:t>
            </a:r>
            <a:r>
              <a:rPr lang="en-US" sz="2400" b="0" i="0" u="none" strike="noStrike" dirty="0">
                <a:effectLst/>
              </a:rPr>
              <a:t> </a:t>
            </a:r>
            <a:r>
              <a:rPr lang="en-US" sz="2400" b="0" i="0" u="none" strike="noStrike" dirty="0" err="1">
                <a:effectLst/>
              </a:rPr>
              <a:t>задания</a:t>
            </a:r>
            <a:r>
              <a:rPr lang="en-US" sz="2400" b="0" i="0" u="none" strike="noStrike" dirty="0">
                <a:effectLst/>
              </a:rPr>
              <a:t>.</a:t>
            </a:r>
            <a:r>
              <a:rPr lang="en-US" sz="2400" dirty="0"/>
              <a:t/>
            </a:r>
            <a:br>
              <a:rPr lang="en-US" sz="2400" dirty="0"/>
            </a:br>
            <a:r>
              <a:rPr lang="en-US" sz="2400" b="0" i="0" u="none" strike="noStrike" dirty="0" err="1">
                <a:effectLst/>
              </a:rPr>
              <a:t>Таким</a:t>
            </a:r>
            <a:r>
              <a:rPr lang="en-US" sz="2400" b="0" i="0" u="none" strike="noStrike" dirty="0">
                <a:effectLst/>
              </a:rPr>
              <a:t> </a:t>
            </a:r>
            <a:r>
              <a:rPr lang="en-US" sz="2400" b="0" i="0" u="none" strike="noStrike" dirty="0" err="1">
                <a:effectLst/>
              </a:rPr>
              <a:t>образом</a:t>
            </a:r>
            <a:r>
              <a:rPr lang="en-US" sz="2400" b="0" i="0" u="none" strike="noStrike" dirty="0">
                <a:effectLst/>
              </a:rPr>
              <a:t>, </a:t>
            </a:r>
            <a:r>
              <a:rPr lang="en-US" sz="2400" b="0" i="0" u="none" strike="noStrike" dirty="0" err="1">
                <a:effectLst/>
              </a:rPr>
              <a:t>наблюдения</a:t>
            </a:r>
            <a:r>
              <a:rPr lang="en-US" sz="2400" b="0" i="0" u="none" strike="noStrike" dirty="0">
                <a:effectLst/>
              </a:rPr>
              <a:t> </a:t>
            </a:r>
            <a:r>
              <a:rPr lang="en-US" sz="2400" b="0" i="0" u="none" strike="noStrike" dirty="0" err="1">
                <a:effectLst/>
              </a:rPr>
              <a:t>за</a:t>
            </a:r>
            <a:r>
              <a:rPr lang="en-US" sz="2400" b="0" i="0" u="none" strike="noStrike" dirty="0">
                <a:effectLst/>
              </a:rPr>
              <a:t> </a:t>
            </a:r>
            <a:r>
              <a:rPr lang="en-US" sz="2400" b="0" i="0" u="none" strike="noStrike" dirty="0" err="1">
                <a:effectLst/>
              </a:rPr>
              <a:t>природой</a:t>
            </a:r>
            <a:r>
              <a:rPr lang="en-US" sz="2400" b="0" i="0" u="none" strike="noStrike" dirty="0">
                <a:effectLst/>
              </a:rPr>
              <a:t> </a:t>
            </a:r>
            <a:r>
              <a:rPr lang="en-US" sz="2400" b="0" i="0" u="none" strike="noStrike" dirty="0" err="1">
                <a:effectLst/>
              </a:rPr>
              <a:t>способствуют</a:t>
            </a:r>
            <a:r>
              <a:rPr lang="en-US" sz="2400" b="0" i="0" u="none" strike="noStrike" dirty="0">
                <a:effectLst/>
              </a:rPr>
              <a:t> </a:t>
            </a:r>
            <a:r>
              <a:rPr lang="en-US" sz="2400" b="0" i="0" u="none" strike="noStrike" dirty="0" err="1">
                <a:effectLst/>
              </a:rPr>
              <a:t>развитию</a:t>
            </a:r>
            <a:r>
              <a:rPr lang="en-US" sz="2400" b="0" i="0" u="none" strike="noStrike" dirty="0">
                <a:effectLst/>
              </a:rPr>
              <a:t> </a:t>
            </a:r>
            <a:r>
              <a:rPr lang="en-US" sz="2400" b="0" i="0" u="none" strike="noStrike" dirty="0" err="1">
                <a:effectLst/>
              </a:rPr>
              <a:t>эстетического</a:t>
            </a:r>
            <a:r>
              <a:rPr lang="en-US" sz="2400" b="0" i="0" u="none" strike="noStrike" dirty="0">
                <a:effectLst/>
              </a:rPr>
              <a:t> </a:t>
            </a:r>
            <a:r>
              <a:rPr lang="en-US" sz="2400" b="0" i="0" u="none" strike="noStrike" dirty="0" err="1">
                <a:effectLst/>
              </a:rPr>
              <a:t>восприятия</a:t>
            </a:r>
            <a:r>
              <a:rPr lang="en-US" sz="2400" b="0" i="0" u="none" strike="noStrike" dirty="0">
                <a:effectLst/>
              </a:rPr>
              <a:t>, </a:t>
            </a:r>
            <a:r>
              <a:rPr lang="en-US" sz="2400" b="0" i="0" u="none" strike="noStrike" dirty="0" err="1">
                <a:effectLst/>
              </a:rPr>
              <a:t>экологической</a:t>
            </a:r>
            <a:r>
              <a:rPr lang="en-US" sz="2400" b="0" i="0" u="none" strike="noStrike" dirty="0">
                <a:effectLst/>
              </a:rPr>
              <a:t> </a:t>
            </a:r>
            <a:r>
              <a:rPr lang="en-US" sz="2400" b="0" i="0" u="none" strike="noStrike" dirty="0" err="1">
                <a:effectLst/>
              </a:rPr>
              <a:t>культуры</a:t>
            </a:r>
            <a:r>
              <a:rPr lang="en-US" sz="2400" b="0" i="0" u="none" strike="noStrike" dirty="0">
                <a:effectLst/>
              </a:rPr>
              <a:t>, </a:t>
            </a:r>
            <a:r>
              <a:rPr lang="en-US" sz="2400" b="0" i="0" u="none" strike="noStrike" dirty="0" err="1">
                <a:effectLst/>
              </a:rPr>
              <a:t>прививают</a:t>
            </a:r>
            <a:r>
              <a:rPr lang="en-US" sz="2400" b="0" i="0" u="none" strike="noStrike" dirty="0">
                <a:effectLst/>
              </a:rPr>
              <a:t> </a:t>
            </a:r>
            <a:r>
              <a:rPr lang="en-US" sz="2400" b="0" i="0" u="none" strike="noStrike" dirty="0" err="1">
                <a:effectLst/>
              </a:rPr>
              <a:t>любовь</a:t>
            </a:r>
            <a:r>
              <a:rPr lang="en-US" sz="2400" b="0" i="0" u="none" strike="noStrike" dirty="0">
                <a:effectLst/>
              </a:rPr>
              <a:t> </a:t>
            </a:r>
            <a:r>
              <a:rPr lang="en-US" sz="2400" b="0" i="0" u="none" strike="noStrike" dirty="0" err="1">
                <a:effectLst/>
              </a:rPr>
              <a:t>к</a:t>
            </a:r>
            <a:r>
              <a:rPr lang="en-US" sz="2400" b="0" i="0" u="none" strike="noStrike" dirty="0">
                <a:effectLst/>
              </a:rPr>
              <a:t> </a:t>
            </a:r>
            <a:r>
              <a:rPr lang="en-US" sz="2400" b="0" i="0" u="none" strike="noStrike" dirty="0" err="1">
                <a:effectLst/>
              </a:rPr>
              <a:t>природе</a:t>
            </a:r>
            <a:r>
              <a:rPr lang="en-US" sz="2400" b="0" i="0" u="none" strike="noStrike" dirty="0">
                <a:effectLst/>
              </a:rPr>
              <a:t>, </a:t>
            </a:r>
            <a:r>
              <a:rPr lang="en-US" sz="2400" b="0" i="0" u="none" strike="noStrike" dirty="0" err="1">
                <a:effectLst/>
              </a:rPr>
              <a:t>дают</a:t>
            </a:r>
            <a:r>
              <a:rPr lang="en-US" sz="2400" b="0" i="0" u="none" strike="noStrike" dirty="0">
                <a:effectLst/>
              </a:rPr>
              <a:t> </a:t>
            </a:r>
            <a:r>
              <a:rPr lang="en-US" sz="2400" b="0" i="0" u="none" strike="noStrike" dirty="0" err="1">
                <a:effectLst/>
              </a:rPr>
              <a:t>толчок</a:t>
            </a:r>
            <a:r>
              <a:rPr lang="en-US" sz="2400" b="0" i="0" u="none" strike="noStrike" dirty="0">
                <a:effectLst/>
              </a:rPr>
              <a:t> </a:t>
            </a:r>
            <a:r>
              <a:rPr lang="en-US" sz="2400" b="0" i="0" u="none" strike="noStrike" dirty="0" err="1">
                <a:effectLst/>
              </a:rPr>
              <a:t>к</a:t>
            </a:r>
            <a:r>
              <a:rPr lang="en-US" sz="2400" b="0" i="0" u="none" strike="noStrike" dirty="0">
                <a:effectLst/>
              </a:rPr>
              <a:t> </a:t>
            </a:r>
            <a:r>
              <a:rPr lang="en-US" sz="2400" b="0" i="0" u="none" strike="noStrike" dirty="0" err="1">
                <a:effectLst/>
              </a:rPr>
              <a:t>ранней</a:t>
            </a:r>
            <a:r>
              <a:rPr lang="en-US" sz="2400" b="0" i="0" u="none" strike="noStrike" dirty="0">
                <a:effectLst/>
              </a:rPr>
              <a:t> </a:t>
            </a:r>
            <a:r>
              <a:rPr lang="en-US" sz="2400" b="0" i="0" u="none" strike="noStrike" dirty="0" err="1">
                <a:effectLst/>
              </a:rPr>
              <a:t>профессиональной</a:t>
            </a:r>
            <a:r>
              <a:rPr lang="en-US" sz="2400" b="0" i="0" u="none" strike="noStrike" dirty="0">
                <a:effectLst/>
              </a:rPr>
              <a:t> </a:t>
            </a:r>
            <a:r>
              <a:rPr lang="en-US" sz="2400" b="0" i="0" u="none" strike="noStrike" dirty="0" err="1">
                <a:effectLst/>
              </a:rPr>
              <a:t>ориентации</a:t>
            </a:r>
            <a:r>
              <a:rPr lang="en-US" sz="2400" b="0" i="0" u="none" strike="noStrike" dirty="0">
                <a:effectLst/>
              </a:rPr>
              <a:t>.</a:t>
            </a:r>
            <a:endParaRPr lang="en-US" sz="2400" dirty="0"/>
          </a:p>
        </p:txBody>
      </p:sp>
    </p:spTree>
    <p:extLst>
      <p:ext uri="{BB962C8B-B14F-4D97-AF65-F5344CB8AC3E}">
        <p14:creationId xmlns:p14="http://schemas.microsoft.com/office/powerpoint/2010/main" val="7414488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1000"/>
                                  </p:stCondLst>
                                  <p:iterate>
                                    <p:tmPct val="10000"/>
                                  </p:iterate>
                                  <p:childTnLst>
                                    <p:set>
                                      <p:cBhvr>
                                        <p:cTn id="6" dur="1" fill="hold">
                                          <p:stCondLst>
                                            <p:cond delay="0"/>
                                          </p:stCondLst>
                                        </p:cTn>
                                        <p:tgtEl>
                                          <p:spTgt spid="2"/>
                                        </p:tgtEl>
                                        <p:attrNameLst>
                                          <p:attrName>style.visibility</p:attrName>
                                        </p:attrNameLst>
                                      </p:cBhvr>
                                      <p:to>
                                        <p:strVal val="visible"/>
                                      </p:to>
                                    </p:set>
                                    <p:animEffect transition="in" filter="fade">
                                      <p:cBhvr>
                                        <p:cTn id="7" dur="7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92363637-A8A0-B70D-6DEF-A2B2ED14F599}"/>
              </a:ext>
            </a:extLst>
          </p:cNvPr>
          <p:cNvSpPr txBox="1"/>
          <p:nvPr/>
        </p:nvSpPr>
        <p:spPr>
          <a:xfrm>
            <a:off x="3108960" y="2974848"/>
            <a:ext cx="5524269" cy="584775"/>
          </a:xfrm>
          <a:prstGeom prst="rect">
            <a:avLst/>
          </a:prstGeom>
          <a:noFill/>
        </p:spPr>
        <p:txBody>
          <a:bodyPr wrap="none" rtlCol="0">
            <a:spAutoFit/>
          </a:bodyPr>
          <a:lstStyle/>
          <a:p>
            <a:r>
              <a:rPr lang="ru-RU" sz="3200" dirty="0"/>
              <a:t>СПАСИБО ЗА ВНИМАНИЕ!</a:t>
            </a:r>
          </a:p>
        </p:txBody>
      </p:sp>
    </p:spTree>
    <p:extLst>
      <p:ext uri="{BB962C8B-B14F-4D97-AF65-F5344CB8AC3E}">
        <p14:creationId xmlns:p14="http://schemas.microsoft.com/office/powerpoint/2010/main" val="1545995772"/>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Савон">
  <a:themeElements>
    <a:clrScheme name="Савон">
      <a:dk1>
        <a:sysClr val="windowText" lastClr="000000"/>
      </a:dk1>
      <a:lt1>
        <a:sysClr val="window" lastClr="FFFFFF"/>
      </a:lt1>
      <a:dk2>
        <a:srgbClr val="455F51"/>
      </a:dk2>
      <a:lt2>
        <a:srgbClr val="E3DED1"/>
      </a:lt2>
      <a:accent1>
        <a:srgbClr val="549E39"/>
      </a:accent1>
      <a:accent2>
        <a:srgbClr val="8AB833"/>
      </a:accent2>
      <a:accent3>
        <a:srgbClr val="C0CF3A"/>
      </a:accent3>
      <a:accent4>
        <a:srgbClr val="029676"/>
      </a:accent4>
      <a:accent5>
        <a:srgbClr val="4AB5C4"/>
      </a:accent5>
      <a:accent6>
        <a:srgbClr val="0989B1"/>
      </a:accent6>
      <a:hlink>
        <a:srgbClr val="6B9F25"/>
      </a:hlink>
      <a:folHlink>
        <a:srgbClr val="B26B02"/>
      </a:folHlink>
    </a:clrScheme>
    <a:fontScheme name="Савон">
      <a:maj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Савон">
      <a:fillStyleLst>
        <a:solidFill>
          <a:schemeClr val="phClr"/>
        </a:solidFill>
        <a:gradFill rotWithShape="1">
          <a:gsLst>
            <a:gs pos="0">
              <a:schemeClr val="phClr">
                <a:tint val="60000"/>
                <a:satMod val="105000"/>
                <a:lumMod val="105000"/>
              </a:schemeClr>
            </a:gs>
            <a:gs pos="100000">
              <a:schemeClr val="phClr">
                <a:tint val="65000"/>
                <a:satMod val="100000"/>
                <a:lumMod val="100000"/>
              </a:schemeClr>
            </a:gs>
            <a:gs pos="100000">
              <a:schemeClr val="phClr">
                <a:tint val="70000"/>
                <a:satMod val="100000"/>
                <a:lumMod val="100000"/>
              </a:schemeClr>
            </a:gs>
          </a:gsLst>
          <a:lin ang="5400000" scaled="0"/>
        </a:gradFill>
        <a:gradFill rotWithShape="1">
          <a:gsLst>
            <a:gs pos="0">
              <a:schemeClr val="phClr">
                <a:satMod val="100000"/>
                <a:lumMod val="100000"/>
              </a:schemeClr>
            </a:gs>
            <a:gs pos="50000">
              <a:schemeClr val="phClr">
                <a:shade val="99000"/>
                <a:satMod val="105000"/>
                <a:lumMod val="100000"/>
              </a:schemeClr>
            </a:gs>
            <a:gs pos="100000">
              <a:schemeClr val="phClr">
                <a:shade val="98000"/>
                <a:satMod val="105000"/>
                <a:lumMod val="100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38100" dist="12700" dir="5400000" algn="ctr" rotWithShape="0">
              <a:srgbClr val="000000">
                <a:alpha val="63000"/>
              </a:srgbClr>
            </a:outerShdw>
          </a:effectLst>
        </a:effectStyle>
        <a:effectStyle>
          <a:effectLst>
            <a:outerShdw blurRad="57150" dist="19050" dir="5400000" algn="ctr" rotWithShape="0">
              <a:srgbClr val="000000">
                <a:alpha val="63000"/>
              </a:srgbClr>
            </a:outerShdw>
          </a:effectLst>
          <a:scene3d>
            <a:camera prst="orthographicFront">
              <a:rot lat="0" lon="0" rev="0"/>
            </a:camera>
            <a:lightRig rig="flat" dir="tl">
              <a:rot lat="0" lon="0" rev="4200000"/>
            </a:lightRig>
          </a:scene3d>
          <a:sp3d prstMaterial="flat">
            <a:bevelT w="50800" h="63500" prst="riblet"/>
          </a:sp3d>
        </a:effectStyle>
      </a:effectStyleLst>
      <a:bgFillStyleLst>
        <a:solidFill>
          <a:schemeClr val="phClr"/>
        </a:solidFill>
        <a:gradFill rotWithShape="1">
          <a:gsLst>
            <a:gs pos="0">
              <a:schemeClr val="phClr">
                <a:tint val="80000"/>
                <a:shade val="100000"/>
                <a:satMod val="300000"/>
              </a:schemeClr>
            </a:gs>
            <a:gs pos="100000">
              <a:schemeClr val="phClr">
                <a:tint val="100000"/>
                <a:shade val="30000"/>
                <a:satMod val="200000"/>
              </a:schemeClr>
            </a:gs>
          </a:gsLst>
          <a:path path="circle">
            <a:fillToRect l="50000" t="50000" r="50000" b="50000"/>
          </a:path>
        </a:gradFill>
        <a:blipFill rotWithShape="1">
          <a:blip xmlns:r="http://schemas.openxmlformats.org/officeDocument/2006/relationships" r:embed="rId1">
            <a:duotone>
              <a:schemeClr val="phClr">
                <a:tint val="95000"/>
              </a:schemeClr>
              <a:schemeClr val="phClr">
                <a:shade val="92000"/>
                <a:satMod val="115000"/>
              </a:schemeClr>
            </a:duotone>
          </a:blip>
          <a:tile tx="0" ty="0" sx="60000" sy="60000" flip="none" algn="tl"/>
        </a:blipFill>
      </a:bgFillStyleLst>
    </a:fmtScheme>
  </a:themeElements>
  <a:objectDefaults/>
  <a:extraClrSchemeLst/>
  <a:extLst>
    <a:ext uri="{05A4C25C-085E-4340-85A3-A5531E510DB2}">
      <thm15:themeFamily xmlns:thm15="http://schemas.microsoft.com/office/thememl/2012/main" name="Savon" id="{1306E473-ED32-493B-A2D0-240A757EDD34}" vid="{6728D11B-929E-4324-91B0-4A4DA4CAC3DD}"/>
    </a:ext>
  </a:extLst>
</a:theme>
</file>

<file path=docProps/app.xml><?xml version="1.0" encoding="utf-8"?>
<Properties xmlns="http://schemas.openxmlformats.org/officeDocument/2006/extended-properties" xmlns:vt="http://schemas.openxmlformats.org/officeDocument/2006/docPropsVTypes">
  <Template>Savon</Template>
  <TotalTime>55</TotalTime>
  <Words>261</Words>
  <Application>Microsoft Office PowerPoint</Application>
  <PresentationFormat>Широкоэкранный</PresentationFormat>
  <Paragraphs>9</Paragraphs>
  <Slides>7</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7</vt:i4>
      </vt:variant>
    </vt:vector>
  </HeadingPairs>
  <TitlesOfParts>
    <vt:vector size="11" baseType="lpstr">
      <vt:lpstr>Arial</vt:lpstr>
      <vt:lpstr>Calibri</vt:lpstr>
      <vt:lpstr>Century Gothic</vt:lpstr>
      <vt:lpstr>Савон</vt:lpstr>
      <vt:lpstr>Опыт работы «Фенология»  ГБДОУ №41 Красносельского р-на, город Санкт-Петербург</vt:lpstr>
      <vt:lpstr>Фенология — наука о сезонных явлениях в природе. Фенологические наблюдения за изменениями в природе помогают формировать у дошкольников экологическое сознание, представления о признаках и свойствах объектов и явлений живой и неживой природы родного края.  В ГБДОУ-41 Красносельского района видеться большая работа в этом направлении. Мы с помощью родителей организовали «экологическую тропу»</vt:lpstr>
      <vt:lpstr>«Фенологическую тропу» с необходимыми объектами ( кустарники и деревья с табличками) для наблюдений и оборудованием( метеостанция) для исследовательской деятельности. В течение года мы проводили наблюдения за разными явлениями, например, за прилётом грачей, их гнездованием, выкармливанием птенцов, поведением слетков. Также мы наблюдаем за насекомыми. Ребятам нравится наблюдать за пчелами которые прилетают на нашу клумбу, которую мы каждую весну и осень пополняем новыми растениями и цветами. Также у нас есть грядка с клубникой был уже у нас первый урожай, очень даже не плохой. Озеленение территории это наше любимое дело, мы сажаем деревья у нас появились новые деревья ( каштаны, рябина, ель, сосна и кедр). </vt:lpstr>
      <vt:lpstr>В пасмурную и дождливую погоду мы не грустим а наблюдаем за облаками и тучами , рассматриваем капли дождя и рассуждаем и узнаем от куда они берутся.  На нашей территории целая семья ежей, ребята наблюдая за ними сделали вывод, что мы осенью гребем листву под кустарники, чтобы им было зимой теплее и там стали жить и ежи. И легко переносить в спячки зиму.    Ребята очень любят проводить эксперименты и опыты. " Почему берёза осенью засыпает а сирень ещё нет" А как вы думаете?  Смотрите в нашем видео и узнаете ответ.</vt:lpstr>
      <vt:lpstr>Каждому объекту фенологической тропы можно посвятить авторскую сказочную историю, придуманную и разыгранную детьми и воспитателями. Это позволяет проявить детскую активность в различных видах деятельности: экспериментально-исследовательской, речевой, музыкальной, театрализованной. </vt:lpstr>
      <vt:lpstr>В итоге совместной деятельности мы готовим красочную интересную игру ходилку бродилку по каждому подсезону года, в которой будут задания. Таким образом, наблюдения за природой способствуют развитию эстетического восприятия, экологической культуры, прививают любовь к природе, дают толчок к ранней профессиональной ориентации.</vt:lpstr>
      <vt:lpstr>Презентация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Опыт работы «Фенология»  ГБДОУ №41 Красносельского р-на, город Санкт-Петербург</dc:title>
  <dc:creator>боря Шапошников</dc:creator>
  <cp:lastModifiedBy>Пользователь</cp:lastModifiedBy>
  <cp:revision>4</cp:revision>
  <dcterms:created xsi:type="dcterms:W3CDTF">2025-05-13T18:49:07Z</dcterms:created>
  <dcterms:modified xsi:type="dcterms:W3CDTF">2025-06-11T13:23:28Z</dcterms:modified>
</cp:coreProperties>
</file>