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61" r:id="rId5"/>
    <p:sldId id="262" r:id="rId6"/>
    <p:sldId id="263" r:id="rId7"/>
    <p:sldId id="264" r:id="rId8"/>
    <p:sldId id="265" r:id="rId9"/>
    <p:sldId id="259" r:id="rId10"/>
    <p:sldId id="258" r:id="rId11"/>
    <p:sldId id="266" r:id="rId12"/>
    <p:sldId id="267" r:id="rId13"/>
    <p:sldId id="268" r:id="rId14"/>
    <p:sldId id="269" r:id="rId15"/>
    <p:sldId id="270" r:id="rId16"/>
    <p:sldId id="271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f.ppt-online.org/files/slide/g/GaDOyiIe6gH1NhMzlT9rQsxBf5FSjqdkE03PZn/slide-15.jpg" TargetMode="External"/><Relationship Id="rId2" Type="http://schemas.openxmlformats.org/officeDocument/2006/relationships/hyperlink" Target="https://s3.pixers.pics/pixers/700/FO/39/89/24/21/700_FO39892421_84c71d48bcc5814f6954a5944e2e3d3e.jpg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strongprint.ru/images/phocagallery/tsvety_i_trava/krokusy/000265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86409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пластилинография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645024"/>
            <a:ext cx="4352528" cy="127099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Труханова Ольга Алексеевна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1850" y="1491377"/>
            <a:ext cx="352570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>
                <a:ln/>
                <a:solidFill>
                  <a:schemeClr val="accent3"/>
                </a:solidFill>
              </a:rPr>
              <a:t>НАЧАЛЬНЫЕ КЛАССЫ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542" y="2221413"/>
            <a:ext cx="4088107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«первоцветы»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7" name="Picture 3" descr="C:\Documents and Settings\Admin\Рабочий стол\сайт суп\первоцветы\Копия (2)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1" r="8239" b="10010"/>
          <a:stretch/>
        </p:blipFill>
        <p:spPr bwMode="auto">
          <a:xfrm>
            <a:off x="755576" y="1460466"/>
            <a:ext cx="2671761" cy="35948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37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сайт суп\первоцветы\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28956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759024"/>
            <a:ext cx="514147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8. Для бутона скатайте капельку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желтого пластилина,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широкой стороны сделайте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Четыре засечки. Оберните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Бутон полоской зеленого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Пластилина.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Второй бутон слепите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Аналогично.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18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сайт суп\первоцветы\Копия 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2914650" cy="415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75598" y="836712"/>
            <a:ext cx="499380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9.Прикрепите бутоны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стебелькам. Из коричневого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Пластилина скатайте колбаску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расплющите ее подушечками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Пальцев, слегка изогнув.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Закрепите  эту деталь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нижней части картины.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94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сайт суп\первоцветы\Копия (2) 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879725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5896" y="797661"/>
            <a:ext cx="43835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10. Для цыплёнка слепите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оранжевого пластилина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Две капельки-лапки и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Прикрепите  их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коричневой детали.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65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сайт суп\первоцветы\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2965450" cy="42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5896" y="836712"/>
            <a:ext cx="45098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11. Из жёлтого пластилина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Слепите  капельку,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Расплющите  ее и закрепите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центре картины на лапках.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Нанесите на лапки насечки.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Стеком нарисуйте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туловище узор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виде перьев.</a:t>
            </a:r>
          </a:p>
        </p:txBody>
      </p:sp>
    </p:spTree>
    <p:extLst>
      <p:ext uri="{BB962C8B-B14F-4D97-AF65-F5344CB8AC3E}">
        <p14:creationId xmlns:p14="http://schemas.microsoft.com/office/powerpoint/2010/main" val="3781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сайт суп\первоцветы\Копия 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017837" cy="415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45421" y="548680"/>
            <a:ext cx="535787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12.Слепите крылышко из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Жёлтого пластилина: для этого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Скатайте  шарик, расплющите  его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Подушечками пальцев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капельку,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Прикрепите к туловищу.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Стеком сделайте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краю насечки.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069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сайт суп\первоцветы\Копия (2) 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2938463" cy="424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836712"/>
            <a:ext cx="513570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13. Скатайте маленький шарик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белого пластилина,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Шарик поменьше – из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черного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Соедините  их и прикрепите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туловище. Это глазки.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красного пластилина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Слепите румяную щёчку и клюв.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Круглым стеком сделайте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Углубления на коричневой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Полоске.</a:t>
            </a:r>
          </a:p>
        </p:txBody>
      </p:sp>
    </p:spTree>
    <p:extLst>
      <p:ext uri="{BB962C8B-B14F-4D97-AF65-F5344CB8AC3E}">
        <p14:creationId xmlns:p14="http://schemas.microsoft.com/office/powerpoint/2010/main" val="27884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сайт суп\первоцветы\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2898775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5896" y="476672"/>
            <a:ext cx="540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14.Чтобы украсить нарциссы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Слепите божью коровку.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этого из красного пластилина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Скатайте  шарик  и немного его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Расплющите. Из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черного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Пластилина слепите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Мордочку и глазки.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Сделайте глазки.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Посадите  божью коровку на цветок.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Вставьте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картину в рамку - </a:t>
            </a:r>
          </a:p>
          <a:p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5028565"/>
            <a:ext cx="37496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«ПЕРВОЦВЕТЫ»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280" y="5561563"/>
            <a:ext cx="2731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готовы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57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63" y="160400"/>
            <a:ext cx="7772400" cy="1362075"/>
          </a:xfrm>
        </p:spPr>
        <p:txBody>
          <a:bodyPr/>
          <a:lstStyle/>
          <a:p>
            <a:r>
              <a:rPr lang="ru-RU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Интернет ресурсы</a:t>
            </a:r>
            <a:endParaRPr lang="ru-RU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900709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Фон: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70041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s3.pixers.pics/pixers/700/FO/39/89/24/21/700_FO39892421_84c71d48bcc5814f6954a5944e2e3d3e.jpg</a:t>
            </a:r>
            <a:endParaRPr lang="ru-RU" b="1" dirty="0" smtClean="0"/>
          </a:p>
          <a:p>
            <a:endParaRPr lang="en-US" b="1" dirty="0"/>
          </a:p>
          <a:p>
            <a:r>
              <a:rPr lang="en-US" b="1" dirty="0">
                <a:hlinkClick r:id="rId3"/>
              </a:rPr>
              <a:t>https://</a:t>
            </a:r>
            <a:r>
              <a:rPr lang="en-US" b="1" dirty="0" smtClean="0">
                <a:hlinkClick r:id="rId3"/>
              </a:rPr>
              <a:t>cf.ppt-online.org/files/slide/g/GaDOyiIe6gH1NhMzlT9rQsxBf5FSjqdkE03PZn/slide-15.jpg</a:t>
            </a:r>
            <a:endParaRPr lang="ru-RU" b="1" dirty="0" smtClean="0"/>
          </a:p>
          <a:p>
            <a:endParaRPr lang="en-US" b="1" dirty="0"/>
          </a:p>
          <a:p>
            <a:r>
              <a:rPr lang="en-US" b="1" dirty="0">
                <a:hlinkClick r:id="rId4"/>
              </a:rPr>
              <a:t>http://</a:t>
            </a:r>
            <a:r>
              <a:rPr lang="en-US" b="1" dirty="0" smtClean="0">
                <a:hlinkClick r:id="rId4"/>
              </a:rPr>
              <a:t>strongprint.ru/images/phocagallery/tsvety_i_trava/krokusy/0002650.jpg</a:t>
            </a:r>
            <a:endParaRPr lang="ru-RU" b="1" dirty="0" smtClean="0"/>
          </a:p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3645024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0929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Потребуется: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 зеленого, желтого, коричневого,  бирюзового,  красного, оранжевого, черного и белого цвета;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Набор стеков;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Прозрачная пластиковая основа;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Рамка </a:t>
            </a:r>
          </a:p>
        </p:txBody>
      </p:sp>
    </p:spTree>
    <p:extLst>
      <p:ext uri="{BB962C8B-B14F-4D97-AF65-F5344CB8AC3E}">
        <p14:creationId xmlns:p14="http://schemas.microsoft.com/office/powerpoint/2010/main" val="213904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сайт суп\первоцветы\Копия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256286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836712"/>
            <a:ext cx="386176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Возьмите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бирюзовый пластилин,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разомните его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стал мягким.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Подушечками пальцев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нанесите пластилин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основу по центру.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96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сайт суп\первоцветы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12280"/>
            <a:ext cx="256725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1359188"/>
            <a:ext cx="4095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Стеком нарисуйте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пластилине арку.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показано на рисунке.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88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сайт суп\первоцветы\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2978150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836712"/>
            <a:ext cx="436170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Обрежьте и уберите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лишний пластилин ,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переверните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Заготовку.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пластилиновый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Фон-основа был идеально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Ровным.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7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сайт суп\первоцветы\Копия (2) 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2825750" cy="417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5896" y="836712"/>
            <a:ext cx="529459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Начинаем лепить нарциссы.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зеленого пластилина скатайте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Колбаски разной длины: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длинных сделайте стебли,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из коротких- листья.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них острым стеком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Нарисуйте  желобки.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04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сайт суп\первоцветы\Копия 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2925763" cy="417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836712"/>
            <a:ext cx="451591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Из желтого пластилина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Слепите 6 лепестков.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Сначала соедините их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два соцветия по три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Лепестка, потом соедините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Соцветия между собой.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показано на рисунке.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Стеком сделайте засечки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лепестках.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Слепите два таких цветочка.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54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сайт суп\первоцветы\Копия 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051175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836712"/>
            <a:ext cx="45557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6. Для сердцевинки скатайте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Шарик и облепите им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Наконечник ручки 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или фломастера и слегка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растяните.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480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сайт суп\первоцветы\Копия (2) 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2898775" cy="431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836712"/>
            <a:ext cx="42938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7. Снимите заготовку с ручки, нанесите по краям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насечки. Вторую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сердцевинку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слепите аналогично. Прикрепите цветы к стебелькам,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цветам прилепите готовые сердцевинки.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81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437</Words>
  <Application>Microsoft Office PowerPoint</Application>
  <PresentationFormat>Экран (4:3)</PresentationFormat>
  <Paragraphs>117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пластилинография</vt:lpstr>
      <vt:lpstr>Потребуется: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пластилинография</dc:title>
  <dc:creator>teacher</dc:creator>
  <cp:lastModifiedBy>teacher</cp:lastModifiedBy>
  <cp:revision>14</cp:revision>
  <dcterms:modified xsi:type="dcterms:W3CDTF">2025-06-13T17:52:40Z</dcterms:modified>
</cp:coreProperties>
</file>