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3" r:id="rId3"/>
    <p:sldId id="279" r:id="rId4"/>
    <p:sldId id="270" r:id="rId5"/>
    <p:sldId id="280" r:id="rId6"/>
    <p:sldId id="267" r:id="rId7"/>
    <p:sldId id="282" r:id="rId8"/>
    <p:sldId id="268" r:id="rId9"/>
    <p:sldId id="281" r:id="rId10"/>
    <p:sldId id="273" r:id="rId11"/>
    <p:sldId id="284" r:id="rId12"/>
    <p:sldId id="271" r:id="rId13"/>
    <p:sldId id="285" r:id="rId14"/>
    <p:sldId id="277" r:id="rId15"/>
    <p:sldId id="278" r:id="rId16"/>
    <p:sldId id="27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9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Скверы, бульвары, городские сады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843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slide.ru/documents_3/833df788b4fd1c954aacd6a30e0f4dc0/img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852" y="0"/>
            <a:ext cx="1160238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9183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695" y="299803"/>
            <a:ext cx="11242623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Бульвар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 пешеходные аллеи представляют собой озелененные территории линейной формы, предназначенные для транзитного пешеходного движения, прогулок, повседневного отдыха.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Бульвары и пешеходные аллеи следует предусматривать в направлении массовых потоков пешеходного движения.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Ширину бульваров с одной продольной пешеходной аллеей следует принимать, м, не менее, размещаемых: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по оси улиц – 18;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 одной стороны улицы между проезжей частью и застройкой – 10.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Минимальное соотношение ширины и длины бульвара следует принимать не менее 1:3.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580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94873"/>
            <a:ext cx="10364451" cy="1019330"/>
          </a:xfrm>
        </p:spPr>
        <p:txBody>
          <a:bodyPr/>
          <a:lstStyle/>
          <a:p>
            <a:r>
              <a:rPr lang="ru-RU" dirty="0" smtClean="0"/>
              <a:t>Бульвар</a:t>
            </a:r>
            <a:endParaRPr lang="ru-RU" dirty="0"/>
          </a:p>
        </p:txBody>
      </p:sp>
      <p:pic>
        <p:nvPicPr>
          <p:cNvPr id="6148" name="Picture 4" descr="http://s3.fotokto.ru/photo/full/225/225206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77" y="1018583"/>
            <a:ext cx="8814216" cy="583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60883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733" y="209862"/>
            <a:ext cx="1137753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Arial" panose="020B0604020202020204" pitchFamily="34" charset="0"/>
              </a:rPr>
              <a:t>В крупных и больших городских округах и городских поселениях кроме парков городского и районного значения могут предусматриваться специализированные (детские, спортивные, выставочные, зоологические и другие парки, ботанические сады), размеры которых следует принимать по заданию на проектирование.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47625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34912"/>
            <a:ext cx="10364451" cy="1019332"/>
          </a:xfrm>
        </p:spPr>
        <p:txBody>
          <a:bodyPr/>
          <a:lstStyle/>
          <a:p>
            <a:r>
              <a:rPr lang="ru-RU" dirty="0"/>
              <a:t>Спортивные </a:t>
            </a:r>
            <a:r>
              <a:rPr lang="ru-RU" dirty="0" smtClean="0"/>
              <a:t>парки</a:t>
            </a:r>
            <a:endParaRPr lang="ru-RU" dirty="0"/>
          </a:p>
        </p:txBody>
      </p:sp>
      <p:pic>
        <p:nvPicPr>
          <p:cNvPr id="6" name="Объект 5" descr="https://i1.photo.2gis.com/images/geo/17/2392537335207328_af73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898" y="824484"/>
            <a:ext cx="8879800" cy="59060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8475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69823"/>
            <a:ext cx="10364451" cy="989351"/>
          </a:xfrm>
        </p:spPr>
        <p:txBody>
          <a:bodyPr/>
          <a:lstStyle/>
          <a:p>
            <a:r>
              <a:rPr lang="ru-RU" dirty="0"/>
              <a:t>Детские </a:t>
            </a:r>
            <a:r>
              <a:rPr lang="ru-RU" dirty="0" smtClean="0"/>
              <a:t>парки</a:t>
            </a:r>
            <a:endParaRPr lang="ru-RU" dirty="0"/>
          </a:p>
        </p:txBody>
      </p:sp>
      <p:pic>
        <p:nvPicPr>
          <p:cNvPr id="4" name="Объект 3" descr="https://static.tildacdn.com/tild6530-3161-4264-a439-343437383163/sovkhoz_theme_m_7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037" y="1079292"/>
            <a:ext cx="9203960" cy="5778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503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4498" y="524656"/>
            <a:ext cx="953374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88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88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Спасибо </a:t>
            </a:r>
            <a:r>
              <a:rPr lang="ru-RU" sz="8800" dirty="0">
                <a:latin typeface="Times New Roman" panose="02020603050405020304" pitchFamily="18" charset="0"/>
                <a:ea typeface="Calibri" panose="020F0502020204030204" pitchFamily="34" charset="0"/>
              </a:rPr>
              <a:t>за внимание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201026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4616" y="389744"/>
            <a:ext cx="1103276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Рекреационные зоны предназначены для организации массового отдыха населения, улучшения экологической обстановки городских округов и поселений и включают парки, городские сады, скверы, городские леса, лесопарки, озелененные территории общего пользования, пляжи, водоемы и иные объекты, используемые в рекреационных целях и формирующие систему открытых пространств городов, сельских поселений.</a:t>
            </a:r>
          </a:p>
          <a:p>
            <a:pPr algn="just"/>
            <a:r>
              <a:rPr lang="ru-RU" sz="2800" dirty="0">
                <a:solidFill>
                  <a:srgbClr val="000000"/>
                </a:solidFill>
                <a:latin typeface="Arial" panose="020B0604020202020204" pitchFamily="34" charset="0"/>
              </a:rPr>
              <a:t>В составе рекреационных зон могут быть отдельно выделены зоны садово-дачной застройки, если их использование носит сезонный характер и по степени благоустройства и инженерного оборудования они не могут быть отнесены к жилым зонам.</a:t>
            </a:r>
            <a:endParaRPr lang="ru-RU" sz="28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038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645" y="374754"/>
            <a:ext cx="1103276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Парк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– озелененная территория многофункционального или специализированного направления рекреационной деятельности с развитой системой благоустройства, предназначенная для периодического массового отдыха населения.</a:t>
            </a: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территории парка разрешается строительство зданий для обслуживания посетителей и эксплуатации парка, высота которых не превышает 8 м; высота парковых сооружений – аттракционов – не ограничивается. Площадь застройки не должна превышать 7% территории парка.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58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39843"/>
            <a:ext cx="10364451" cy="1199213"/>
          </a:xfrm>
        </p:spPr>
        <p:txBody>
          <a:bodyPr/>
          <a:lstStyle/>
          <a:p>
            <a:r>
              <a:rPr lang="ru-RU" dirty="0"/>
              <a:t>Многофункциональный </a:t>
            </a:r>
            <a:r>
              <a:rPr lang="ru-RU" dirty="0" smtClean="0"/>
              <a:t>парк</a:t>
            </a:r>
            <a:endParaRPr lang="ru-RU" dirty="0"/>
          </a:p>
        </p:txBody>
      </p:sp>
      <p:pic>
        <p:nvPicPr>
          <p:cNvPr id="5122" name="Picture 2" descr="https://i.pinimg.com/originals/24/eb/54/24eb542ab694472f255ce0a2f159930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676" y="1079849"/>
            <a:ext cx="8374131" cy="577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215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803" y="314793"/>
            <a:ext cx="1154242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Городской сад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представляет собой озелененную территорию с ограниченным набором видов рекреационной деятельности, предназначенную преимущественно для прогулок и повседневного отдыха населения, площадью, как правило, от 3 до 5 га.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территории городского сада допускается возведение зданий высотой не более 6-8 м, необходимых для обслуживания посетителей и обеспечения его хозяйственной деятельности. Общая площадь застройки не должна превышать 5 % территории сада.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Функциональную направленность организации территории сада рекомендуется принимать в соответствии с назначением общественных территорий, зданий, комплексов, объектов при которых расположен сад. Во всех случаях на территории сада должна преобладать прогулочная функция.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871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49903"/>
            <a:ext cx="10364451" cy="854438"/>
          </a:xfrm>
        </p:spPr>
        <p:txBody>
          <a:bodyPr/>
          <a:lstStyle/>
          <a:p>
            <a:r>
              <a:rPr lang="ru-RU" dirty="0" smtClean="0"/>
              <a:t>Сады</a:t>
            </a:r>
            <a:endParaRPr lang="ru-RU" dirty="0"/>
          </a:p>
        </p:txBody>
      </p:sp>
      <p:pic>
        <p:nvPicPr>
          <p:cNvPr id="2050" name="Picture 2" descr="https://image.winudf.com/v2/image1/Y29tLmJsd3AuZ2FyZGVuX3NjcmVlbl82XzE1NTE2MDQ4NzlfMDE2/screen-6.jpg?fakeurl=1&amp;type=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213" y="1004341"/>
            <a:ext cx="9194593" cy="564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5145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646" y="374754"/>
            <a:ext cx="113325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Ассортимент деревьев и кустарников для уличного озеленения подбирают из пород с плотной кроной, хорошо переносящих обрезку, с повышенной устойчивостью к пыли и газам.</a:t>
            </a: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028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24853"/>
            <a:ext cx="10364451" cy="1139252"/>
          </a:xfrm>
        </p:spPr>
        <p:txBody>
          <a:bodyPr/>
          <a:lstStyle/>
          <a:p>
            <a:r>
              <a:rPr lang="ru-RU" dirty="0"/>
              <a:t>Территория жилого </a:t>
            </a:r>
            <a:r>
              <a:rPr lang="ru-RU" dirty="0" smtClean="0"/>
              <a:t>дома</a:t>
            </a:r>
            <a:endParaRPr lang="ru-RU" dirty="0"/>
          </a:p>
        </p:txBody>
      </p:sp>
      <p:pic>
        <p:nvPicPr>
          <p:cNvPr id="4098" name="Picture 2" descr="https://strategy24.ru/images/news/202006/5f1321b7efb2019f466f9b3b20a74fd8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479" y="1198563"/>
            <a:ext cx="10658005" cy="5202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806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4655" y="449706"/>
            <a:ext cx="1089785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Сквер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представляет собой компактную озелененную территорию, предназначенную для повседневного кратковременного отдыха и транзитного пешеходного передвижения населения, размером, как правило, от 0,5 до 2,0 га.</a:t>
            </a:r>
            <a:endParaRPr lang="ru-RU" sz="4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территории сквера запрещается размещение застройки.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32456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87</TotalTime>
  <Words>183</Words>
  <Application>Microsoft Office PowerPoint</Application>
  <PresentationFormat>Широкоэкранный</PresentationFormat>
  <Paragraphs>26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Tw Cen MT</vt:lpstr>
      <vt:lpstr>Капля</vt:lpstr>
      <vt:lpstr>Скверы, бульвары, городские сады </vt:lpstr>
      <vt:lpstr>Презентация PowerPoint</vt:lpstr>
      <vt:lpstr>Презентация PowerPoint</vt:lpstr>
      <vt:lpstr>Многофункциональный парк</vt:lpstr>
      <vt:lpstr>Презентация PowerPoint</vt:lpstr>
      <vt:lpstr>Сады</vt:lpstr>
      <vt:lpstr>Презентация PowerPoint</vt:lpstr>
      <vt:lpstr>Территория жилого дома</vt:lpstr>
      <vt:lpstr>Презентация PowerPoint</vt:lpstr>
      <vt:lpstr>Презентация PowerPoint</vt:lpstr>
      <vt:lpstr>Презентация PowerPoint</vt:lpstr>
      <vt:lpstr>Бульвар</vt:lpstr>
      <vt:lpstr>Презентация PowerPoint</vt:lpstr>
      <vt:lpstr>Спортивные парки</vt:lpstr>
      <vt:lpstr>Детские парки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озеленения объектов общего назначения</dc:title>
  <dc:creator>алексей</dc:creator>
  <cp:lastModifiedBy>Учетная запись Майкрософт</cp:lastModifiedBy>
  <cp:revision>12</cp:revision>
  <dcterms:created xsi:type="dcterms:W3CDTF">2021-02-15T19:39:38Z</dcterms:created>
  <dcterms:modified xsi:type="dcterms:W3CDTF">2023-01-23T20:26:06Z</dcterms:modified>
</cp:coreProperties>
</file>