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Tomorrow Semi Bold" charset="0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Tomorrow" charset="0"/>
      <p:regular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-756" y="-78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D0D0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D1D1B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>
              <a:alpha val="80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864037" y="1627465"/>
            <a:ext cx="12902327" cy="23145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6050"/>
              </a:lnSpc>
              <a:buNone/>
            </a:pPr>
            <a:r>
              <a:rPr lang="en-US" sz="4850" dirty="0" smtClean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«</a:t>
            </a:r>
            <a:r>
              <a:rPr lang="en-US" sz="48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Эндемики флоры и фауны Кемеровской области – Кузбасса»</a:t>
            </a:r>
            <a:endParaRPr lang="en-US" sz="4850" dirty="0"/>
          </a:p>
        </p:txBody>
      </p:sp>
      <p:sp>
        <p:nvSpPr>
          <p:cNvPr id="5" name="Text 2"/>
          <p:cNvSpPr/>
          <p:nvPr/>
        </p:nvSpPr>
        <p:spPr>
          <a:xfrm>
            <a:off x="864037" y="4312325"/>
            <a:ext cx="12902327" cy="15801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Данная работа посвящена исследованию эндемичных видов флоры и фауны Кемеровской области – Кузбасса. В работе рассмотрены ключевые аспекты эндемизма, изучена история изучения эндемиков региона, описаны методы исследования, проведен анализ флоры и фауны, а также рассмотрены факторы, угрожающие эндемикам, и меры по их охране.</a:t>
            </a:r>
            <a:endParaRPr lang="en-US" sz="1900" dirty="0"/>
          </a:p>
        </p:txBody>
      </p:sp>
      <p:sp>
        <p:nvSpPr>
          <p:cNvPr id="8" name="Text 5"/>
          <p:cNvSpPr/>
          <p:nvPr/>
        </p:nvSpPr>
        <p:spPr>
          <a:xfrm>
            <a:off x="1382316" y="6170176"/>
            <a:ext cx="3318748" cy="4319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69938" y="997744"/>
            <a:ext cx="7776924" cy="12206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800"/>
              </a:lnSpc>
              <a:buNone/>
            </a:pPr>
            <a:r>
              <a:rPr lang="en-US" sz="38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Заключение: Основные выводы и рекомендации</a:t>
            </a:r>
            <a:endParaRPr lang="en-US" sz="3800" dirty="0"/>
          </a:p>
        </p:txBody>
      </p:sp>
      <p:sp>
        <p:nvSpPr>
          <p:cNvPr id="4" name="Text 1"/>
          <p:cNvSpPr/>
          <p:nvPr/>
        </p:nvSpPr>
        <p:spPr>
          <a:xfrm>
            <a:off x="6169938" y="2511266"/>
            <a:ext cx="7776924" cy="624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Исследование подтвердило уникальность флоры и фауны Кемеровской области, выявив значительное количество эндемичных видов растений и животных.</a:t>
            </a:r>
            <a:endParaRPr lang="en-US" sz="1500" dirty="0"/>
          </a:p>
        </p:txBody>
      </p:sp>
      <p:sp>
        <p:nvSpPr>
          <p:cNvPr id="5" name="Text 2"/>
          <p:cNvSpPr/>
          <p:nvPr/>
        </p:nvSpPr>
        <p:spPr>
          <a:xfrm>
            <a:off x="6169938" y="3355777"/>
            <a:ext cx="7776924" cy="1249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Было установлено, что антропогенная деятельность является основной угрозой для эндемиков. Развитие промышленности, разработка полезных ископаемых и изменение климата оказывают негативное влияние на численность и распространение эндемичных видов.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6169938" y="4825127"/>
            <a:ext cx="7776924" cy="1249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Для сохранения эндемиков необходимо </a:t>
            </a:r>
            <a:r>
              <a:rPr lang="en-US" sz="1500" dirty="0" err="1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усилить</a:t>
            </a: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</a:t>
            </a:r>
            <a:r>
              <a:rPr lang="ru-RU" sz="1500" dirty="0" smtClean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</a:t>
            </a:r>
            <a:r>
              <a:rPr lang="en-US" sz="1500" dirty="0" err="1" smtClean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мер</a:t>
            </a:r>
            <a:r>
              <a:rPr lang="ru-RU" sz="1500" dirty="0" err="1" smtClean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ы</a:t>
            </a:r>
            <a:r>
              <a:rPr lang="ru-RU" sz="1500" dirty="0" smtClean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</a:t>
            </a:r>
            <a:r>
              <a:rPr lang="en-US" sz="1500" dirty="0" smtClean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 </a:t>
            </a: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по охране природы в Кемеровской области, включая расширение сети охраняемых территорий, разработку специальных программ по охране эндемичных видов и повышение осведомленности населения о значении эндемиков.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6169938" y="6294477"/>
            <a:ext cx="7776924" cy="9372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Необходимо продолжить исследования эндемичных видов для более полного понимания их биологии, экологии и распространения, что позволит разработать более эффективные меры по их охране и сохранению.</a:t>
            </a:r>
            <a:endParaRPr 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2836" y="793075"/>
            <a:ext cx="13064728" cy="1398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Обзор литературы: История изучения эндемичных видов Кемеровской области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782836" y="2638425"/>
            <a:ext cx="13064728" cy="17895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Изучение эндемичных видов Кемеровской области – Кузбасса имеет богатую историю, начало которой можно отнести к XIX веку. В этот период ряд исследователей, таких как ботаники Крылов и Ревердатто, внесли значительный вклад в изучение флоры региона. Работы Крылова, ученый, изучавший флору Сибири, выявил ряд эндемичных растений, произрастающих на территории Кемеровской области, а Ревердатто, один из первых исследователей горных районов Кузбасса, описал уникальные растительные сообщества, характерные для этого региона.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82836" y="4679513"/>
            <a:ext cx="13064728" cy="10737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В XX веке изучение эндемичных видов продолжилось, исследования охватили более широкий спектр таксономических групп. Особое внимание уделялось изучению фауны региона, вклад в это внесли зоологи, которые изучили видовое разнообразие птиц, млекопитающих, насекомых и других животных.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82836" y="6004798"/>
            <a:ext cx="13064728" cy="1431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Однако, несмотря на проведенные исследования, ряд вопросов остается открытым. Для дальнейшего изучения эндемиков требуются новые исследования, уделяя внимание, например, редким видам насекомых и грибов. Важный ресурс для изучения редких видов – региональная Красная книга, которая перечисляет уязвимые виды, угрожающие им факторы и меры по их охране.</a:t>
            </a:r>
            <a:endParaRPr lang="en-US" sz="17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18555" y="643176"/>
            <a:ext cx="12993291" cy="14616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750"/>
              </a:lnSpc>
              <a:buNone/>
            </a:pPr>
            <a:r>
              <a:rPr lang="en-US" sz="46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Методы исследования: Подходы к выявлению и изучению эндемиков</a:t>
            </a:r>
            <a:endParaRPr lang="en-US" sz="4600" dirty="0"/>
          </a:p>
        </p:txBody>
      </p:sp>
      <p:sp>
        <p:nvSpPr>
          <p:cNvPr id="3" name="Text 1"/>
          <p:cNvSpPr/>
          <p:nvPr/>
        </p:nvSpPr>
        <p:spPr>
          <a:xfrm>
            <a:off x="818555" y="2572464"/>
            <a:ext cx="12993291" cy="1870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18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Исследование эндемиков Кемеровской области основано на комплексе полевых и камеральных методов. Полевые исследования включают маршрутные учеты, геоботанические описания растительных сообществ, отлов животных (с последующим отпуском) и визуальные наблюдения за поведением животных. Во время полевых работ сбор материалов проводится с соблюдением всех необходимых мер предосторожности и по правилам научной этики.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818555" y="4706064"/>
            <a:ext cx="12993291" cy="14963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18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Камеральная обработка собранных материалов включает гербаризацию растений, определение видов растений и животных, анализ собранных данных с использованием статистических методов. Для анализа распространения эндемиков используются картографические и ГИС-технологии, позволяющие создавать карты распространения и моделировать возможные сценарии изменения ареалов видов в будущем.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818555" y="6465570"/>
            <a:ext cx="12993291" cy="11222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18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В последнее время для уточнения таксономического статуса видов и подтверждения эндемизма все чаще применяются молекулярно-генетические методы. Они позволяют изучить генетическое разнообразие и выявить уровень родства между видами и популяциями.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5081" y="694253"/>
            <a:ext cx="7853839" cy="17280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500"/>
              </a:lnSpc>
              <a:buNone/>
            </a:pPr>
            <a:r>
              <a:rPr lang="en-US" sz="36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Флора Кемеровской области: Характеристика эндемичных растений</a:t>
            </a:r>
            <a:endParaRPr lang="en-US" sz="3600" dirty="0"/>
          </a:p>
        </p:txBody>
      </p:sp>
      <p:sp>
        <p:nvSpPr>
          <p:cNvPr id="4" name="Text 1"/>
          <p:cNvSpPr/>
          <p:nvPr/>
        </p:nvSpPr>
        <p:spPr>
          <a:xfrm>
            <a:off x="645081" y="2698790"/>
            <a:ext cx="7853839" cy="11791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4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Флора Кемеровской области богата и разнообразна. Здесь произрастает свыше 1500 видов растений, в числе которых несколько десятков эндемичных видов, то есть видов, ограниченных в своем распространении территорией Кемеровской области или несколькими близлежащими регионами.</a:t>
            </a:r>
            <a:endParaRPr lang="en-US" sz="1450" dirty="0"/>
          </a:p>
        </p:txBody>
      </p:sp>
      <p:sp>
        <p:nvSpPr>
          <p:cNvPr id="5" name="Text 2"/>
          <p:cNvSpPr/>
          <p:nvPr/>
        </p:nvSpPr>
        <p:spPr>
          <a:xfrm>
            <a:off x="645081" y="4085273"/>
            <a:ext cx="7853839" cy="14739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4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Среди эндемичных растений Кемеровской области можно выделить *Astragalus ulukemicus*, многолетнее травянистое растение из семейства бобовых, характеризующееся коротким стеблем и ярко-желтыми цветами. Другой интересный вид – *Hedysarum neglectum*, тоже из семейства бобовых, с мелкими фиолетовыми цветами.</a:t>
            </a:r>
            <a:endParaRPr lang="en-US" sz="1450" dirty="0"/>
          </a:p>
        </p:txBody>
      </p:sp>
      <p:sp>
        <p:nvSpPr>
          <p:cNvPr id="6" name="Text 3"/>
          <p:cNvSpPr/>
          <p:nvPr/>
        </p:nvSpPr>
        <p:spPr>
          <a:xfrm>
            <a:off x="645081" y="5766554"/>
            <a:ext cx="7853839" cy="17687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4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Эндемизм растений Кемеровской области обусловлен многими факторами. Одним из ключевых является географическая изоляция горных районов Кузбасса, которая способствовала развитию уникальных видов, приспособленных к специфическим климатическим и почвенным условиям. Горнодобывающая промышленность является основной угрозой для эндемичных растений, особенно для тех, которые произрастают в горных районах.</a:t>
            </a:r>
            <a:endParaRPr lang="en-US" sz="14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94227" y="846058"/>
            <a:ext cx="7728347" cy="18959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950"/>
              </a:lnSpc>
              <a:buNone/>
            </a:pPr>
            <a:r>
              <a:rPr lang="en-US" sz="39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Фауна Кемеровской области: Характеристика эндемичных животных</a:t>
            </a:r>
            <a:endParaRPr lang="en-US" sz="3950" dirty="0"/>
          </a:p>
        </p:txBody>
      </p:sp>
      <p:sp>
        <p:nvSpPr>
          <p:cNvPr id="4" name="Text 1"/>
          <p:cNvSpPr/>
          <p:nvPr/>
        </p:nvSpPr>
        <p:spPr>
          <a:xfrm>
            <a:off x="6194227" y="3045262"/>
            <a:ext cx="7728347" cy="9708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15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Фауна Кемеровской области также характеризуется наличием эндемичных видов. Среди них можно отметить алтайского крота *Talpa altaica*, характерного для горных лесов Кузбасса.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6194227" y="4243507"/>
            <a:ext cx="7728347" cy="1294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15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Эндемизм животных Кемеровской области часто связан с их способностью приспосабливаться к специфическим условиям среды обитания. Например, алтайский крот имеет укороченные передние лапы и густой мех, что помогает ему копать ходы в твердой почве горных районов.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6194227" y="5765363"/>
            <a:ext cx="7728347" cy="16180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15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Многие виды насекомых также являются эндемиками Кузбасса. Они приспособились к жизни в уникальных экосистемах горных лесов и степей. Однако число эндемичных видов насекомых изучено не полностью, и требуются дальнейшие исследования для более полного понимания видового разнообразия этой группы животных.</a:t>
            </a:r>
            <a:endParaRPr lang="en-US" sz="15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71513" y="751761"/>
            <a:ext cx="7800975" cy="17987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700"/>
              </a:lnSpc>
              <a:buNone/>
            </a:pPr>
            <a:r>
              <a:rPr lang="en-US" sz="37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Экологические особенности эндемичных видов и их роль в экосистемах</a:t>
            </a:r>
            <a:endParaRPr lang="en-US" sz="3750" dirty="0"/>
          </a:p>
        </p:txBody>
      </p:sp>
      <p:sp>
        <p:nvSpPr>
          <p:cNvPr id="4" name="Text 1"/>
          <p:cNvSpPr/>
          <p:nvPr/>
        </p:nvSpPr>
        <p:spPr>
          <a:xfrm>
            <a:off x="671513" y="2838331"/>
            <a:ext cx="7800975" cy="9211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Эндемичные виды играют важную роль в экосистемах Кемеровской области, занимая уникальные экологические ниши и влияя на функционирование экосистем.</a:t>
            </a:r>
            <a:endParaRPr lang="en-US" sz="1500" dirty="0"/>
          </a:p>
        </p:txBody>
      </p:sp>
      <p:sp>
        <p:nvSpPr>
          <p:cNvPr id="5" name="Text 2"/>
          <p:cNvSpPr/>
          <p:nvPr/>
        </p:nvSpPr>
        <p:spPr>
          <a:xfrm>
            <a:off x="671513" y="3975378"/>
            <a:ext cx="7800975" cy="9211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Например, алтайский крот играет важную роль в почвообразовании, рыхля почву и способствуя её аэрации. Он также регулирует численность насекомых, являясь важным звеном трофической цепочки.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671513" y="5112425"/>
            <a:ext cx="7800975" cy="9211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Эндемичные растения также влияют на биоразнообразие экосистем. Они являются пищей для многих видов животных, а также создают условия для обитания редких видов насекомых и птиц.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671513" y="6249472"/>
            <a:ext cx="7800975" cy="12282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Изменения окружающей среды, связанные с антропогенной деятельностью, могут оказывать негативное влияние на популяции эндемичных видов. Например, загрязнение воздуха и воды может приводить к гибели растений и животных, а разрушение мест обитания может привести к вымиранию видов.</a:t>
            </a:r>
            <a:endParaRPr 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69462" y="695087"/>
            <a:ext cx="7777877" cy="18295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800"/>
              </a:lnSpc>
              <a:buNone/>
            </a:pPr>
            <a:r>
              <a:rPr lang="en-US" sz="380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Факторы, угрожающие эндемикам Кемеровской области</a:t>
            </a:r>
            <a:endParaRPr lang="en-US" sz="3800" dirty="0"/>
          </a:p>
        </p:txBody>
      </p:sp>
      <p:sp>
        <p:nvSpPr>
          <p:cNvPr id="4" name="Text 1"/>
          <p:cNvSpPr/>
          <p:nvPr/>
        </p:nvSpPr>
        <p:spPr>
          <a:xfrm>
            <a:off x="6169462" y="2817376"/>
            <a:ext cx="7777877" cy="9365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Антропогенная деятельность является основным фактором, угрожающим эндемикам Кемеровской области. К главным угрозам относятся промышленное загрязнение, разработка полезных ископаемых, строительство и туризм.</a:t>
            </a:r>
            <a:endParaRPr lang="en-US" sz="1500" dirty="0"/>
          </a:p>
        </p:txBody>
      </p:sp>
      <p:sp>
        <p:nvSpPr>
          <p:cNvPr id="5" name="Text 2"/>
          <p:cNvSpPr/>
          <p:nvPr/>
        </p:nvSpPr>
        <p:spPr>
          <a:xfrm>
            <a:off x="6169462" y="3973473"/>
            <a:ext cx="7777877" cy="9365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Развитие промышленности приводит к загрязнению воздуха, воды и почвы токсичными веществами. Горнодобывающая промышленность разрушает мест обитания эндемичных видов, уничтожая растительность и животных.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6169462" y="5129570"/>
            <a:ext cx="7777877" cy="12487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Изменение климата также является серьезной угрозой для эндемиков. Повышение температуры воздуха, изменение осадков и частота пожаров могут оказывать негативное влияние на распространение и выживание эндемичных видов.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6169462" y="6597848"/>
            <a:ext cx="7777877" cy="9365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В некоторых случаях природные факторы, такие как пожары, наводнения и эпидемии, также могут приводить к уменьшению численности популяций эндемичных видов.</a:t>
            </a:r>
            <a:endParaRPr 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57198" y="594955"/>
            <a:ext cx="7802404" cy="11980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700"/>
              </a:lnSpc>
              <a:buNone/>
            </a:pPr>
            <a:r>
              <a:rPr lang="en-US" sz="37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Меры охраны эндемичных видов в Кемеровской области</a:t>
            </a:r>
            <a:endParaRPr lang="en-US" sz="3750" dirty="0"/>
          </a:p>
        </p:txBody>
      </p:sp>
      <p:sp>
        <p:nvSpPr>
          <p:cNvPr id="4" name="Text 1"/>
          <p:cNvSpPr/>
          <p:nvPr/>
        </p:nvSpPr>
        <p:spPr>
          <a:xfrm>
            <a:off x="6157198" y="2080379"/>
            <a:ext cx="7802404" cy="15335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Охрана эндемичных видов Кемеровской области является важной задачей, которая решается с помощью системы охраняемых территорий. В регионе существуют заповедники, заказники и памятники природы, направленные на сохранение биологического разнообразия и защиту уязвимых видов, включая эндемиков.</a:t>
            </a:r>
            <a:endParaRPr lang="en-US" sz="1500" dirty="0"/>
          </a:p>
        </p:txBody>
      </p:sp>
      <p:sp>
        <p:nvSpPr>
          <p:cNvPr id="5" name="Text 2"/>
          <p:cNvSpPr/>
          <p:nvPr/>
        </p:nvSpPr>
        <p:spPr>
          <a:xfrm>
            <a:off x="6157198" y="3829526"/>
            <a:ext cx="7802404" cy="12268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Однако система охраны природы в Кемеровской области требует усовершенствования. Необходимо расширять сеть охраняемых территорий, увеличивать финансирование охраны природы и разрабатывать специальные программы по сохранению эндемичных видов.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6157198" y="5271968"/>
            <a:ext cx="7802404" cy="12268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Важно также проводить экологическое просвещение населения и вовлекать местных жителей в охрану эндемичных видов. Необходимо повышать осведомленность о значении эндемиков для сохранения биоразнообразия и устойчивого развития региона.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6157198" y="6714411"/>
            <a:ext cx="7802404" cy="9201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Изучение международного опыта охраны эндемичных видов может способствовать повышению эффективности мер по охране эндемиков в Кемеровской области.</a:t>
            </a:r>
            <a:endParaRPr 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2837" y="623530"/>
            <a:ext cx="13044726" cy="14158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Практическое значение исследования и перспективы его использования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2837" y="2492454"/>
            <a:ext cx="13044726" cy="10872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Результаты исследования могут быть использованы для разработки стратегий сохранения биоразнообразия в Кемеровской области. Информация об эндемиках поможет разработать эффективные меры по их охране и сохранению уникальных экосистем региона.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2837" y="3834527"/>
            <a:ext cx="13044726" cy="10872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Данные об эндемиках могут быть использованы в экологическом мониторинге для оценки воздействия на окружающую среду различных видов деятельности. Это позволит своевременно выявлять угрозы для эндемиков и принимать меры по их предотвращению.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2837" y="5176599"/>
            <a:ext cx="13044726" cy="10872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Информация об эндемиках может быть использована в экологическом образовании и туризме. Повышение осведомленности о значении эндемиков будет способствовать развитию экологического туризма и повышению уровня экологической культуры населения.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2837" y="6518672"/>
            <a:ext cx="13044726" cy="10872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В будущем необходимо продолжить исследование эндемичных видов Кемеровской области для получения более полной информации о их биологии, экологии и распространении. Это позволит разработать более эффективные меры по их охране и сохранению.</a:t>
            </a:r>
            <a:endParaRPr lang="en-US" sz="17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1266</Words>
  <Application>Microsoft Office PowerPoint</Application>
  <PresentationFormat>Произвольный</PresentationFormat>
  <Paragraphs>53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Tomorrow Semi Bold</vt:lpstr>
      <vt:lpstr>Calibri</vt:lpstr>
      <vt:lpstr>Tomorrow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Мария Карсакова</cp:lastModifiedBy>
  <cp:revision>4</cp:revision>
  <dcterms:created xsi:type="dcterms:W3CDTF">2025-03-09T09:41:15Z</dcterms:created>
  <dcterms:modified xsi:type="dcterms:W3CDTF">2025-03-10T08:18:00Z</dcterms:modified>
</cp:coreProperties>
</file>