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5" r:id="rId9"/>
    <p:sldId id="264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84557-01C8-4A62-8E7E-9AE88F32B736}" type="datetimeFigureOut">
              <a:rPr lang="ru-RU" smtClean="0"/>
              <a:pPr/>
              <a:t>17.04.2024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8AF5C6-B7B8-4616-BC95-32DD668C08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84557-01C8-4A62-8E7E-9AE88F32B736}" type="datetimeFigureOut">
              <a:rPr lang="ru-RU" smtClean="0"/>
              <a:pPr/>
              <a:t>17.04.2024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8AF5C6-B7B8-4616-BC95-32DD668C08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84557-01C8-4A62-8E7E-9AE88F32B736}" type="datetimeFigureOut">
              <a:rPr lang="ru-RU" smtClean="0"/>
              <a:pPr/>
              <a:t>17.04.2024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8AF5C6-B7B8-4616-BC95-32DD668C08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84557-01C8-4A62-8E7E-9AE88F32B736}" type="datetimeFigureOut">
              <a:rPr lang="ru-RU" smtClean="0"/>
              <a:pPr/>
              <a:t>17.04.2024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8AF5C6-B7B8-4616-BC95-32DD668C08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84557-01C8-4A62-8E7E-9AE88F32B736}" type="datetimeFigureOut">
              <a:rPr lang="ru-RU" smtClean="0"/>
              <a:pPr/>
              <a:t>17.04.2024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8AF5C6-B7B8-4616-BC95-32DD668C08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84557-01C8-4A62-8E7E-9AE88F32B736}" type="datetimeFigureOut">
              <a:rPr lang="ru-RU" smtClean="0"/>
              <a:pPr/>
              <a:t>17.04.2024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8AF5C6-B7B8-4616-BC95-32DD668C08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84557-01C8-4A62-8E7E-9AE88F32B736}" type="datetimeFigureOut">
              <a:rPr lang="ru-RU" smtClean="0"/>
              <a:pPr/>
              <a:t>17.04.2024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8AF5C6-B7B8-4616-BC95-32DD668C08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84557-01C8-4A62-8E7E-9AE88F32B736}" type="datetimeFigureOut">
              <a:rPr lang="ru-RU" smtClean="0"/>
              <a:pPr/>
              <a:t>17.04.2024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8AF5C6-B7B8-4616-BC95-32DD668C08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84557-01C8-4A62-8E7E-9AE88F32B736}" type="datetimeFigureOut">
              <a:rPr lang="ru-RU" smtClean="0"/>
              <a:pPr/>
              <a:t>17.04.2024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8AF5C6-B7B8-4616-BC95-32DD668C08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84557-01C8-4A62-8E7E-9AE88F32B736}" type="datetimeFigureOut">
              <a:rPr lang="ru-RU" smtClean="0"/>
              <a:pPr/>
              <a:t>17.04.2024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8AF5C6-B7B8-4616-BC95-32DD668C08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984557-01C8-4A62-8E7E-9AE88F32B736}" type="datetimeFigureOut">
              <a:rPr lang="ru-RU" smtClean="0"/>
              <a:pPr/>
              <a:t>17.04.2024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8AF5C6-B7B8-4616-BC95-32DD668C08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5984557-01C8-4A62-8E7E-9AE88F32B736}" type="datetimeFigureOut">
              <a:rPr lang="ru-RU" smtClean="0"/>
              <a:pPr/>
              <a:t>17.04.2024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68AF5C6-B7B8-4616-BC95-32DD668C08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359898"/>
            <a:ext cx="7696224" cy="1472184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Научно-проектная работа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«Семейные традиции»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2066" y="3643314"/>
            <a:ext cx="3767134" cy="292895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Работу выполнил 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Хомик Максим,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ученик  4«а» класса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МБОУ «Каменская СОШ»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Руководитель: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Хомик Ольга Николаевна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AutoShape 4" descr="https://static.vecteezy.com/system/resources/previews/000/454/204/original/vector-family-generation-portrai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Golosovye-pozdravleniya-rodstvennik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357430"/>
            <a:ext cx="4116190" cy="3929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IMG-20230706-WA0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8926" y="3784664"/>
            <a:ext cx="3214710" cy="3073336"/>
          </a:xfrm>
          <a:prstGeom prst="rect">
            <a:avLst/>
          </a:prstGeom>
        </p:spPr>
      </p:pic>
      <p:pic>
        <p:nvPicPr>
          <p:cNvPr id="12" name="Рисунок 11" descr="IMG-20231231-WA002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388" y="4071942"/>
            <a:ext cx="2286016" cy="304802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Традиции нашей семьи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20220508_18571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282" y="1071546"/>
            <a:ext cx="1857370" cy="2476493"/>
          </a:xfrm>
          <a:prstGeom prst="rect">
            <a:avLst/>
          </a:prstGeom>
        </p:spPr>
      </p:pic>
      <p:pic>
        <p:nvPicPr>
          <p:cNvPr id="5" name="Рисунок 4" descr="171057528759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282" y="3071810"/>
            <a:ext cx="2571736" cy="1928802"/>
          </a:xfrm>
          <a:prstGeom prst="rect">
            <a:avLst/>
          </a:prstGeom>
        </p:spPr>
      </p:pic>
      <p:pic>
        <p:nvPicPr>
          <p:cNvPr id="6" name="Рисунок 5" descr="171057528751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143108" y="1357298"/>
            <a:ext cx="2071684" cy="2762245"/>
          </a:xfrm>
          <a:prstGeom prst="rect">
            <a:avLst/>
          </a:prstGeom>
        </p:spPr>
      </p:pic>
      <p:pic>
        <p:nvPicPr>
          <p:cNvPr id="7" name="Рисунок 6" descr="1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286248" y="1285860"/>
            <a:ext cx="1967557" cy="2815623"/>
          </a:xfrm>
          <a:prstGeom prst="rect">
            <a:avLst/>
          </a:prstGeom>
        </p:spPr>
      </p:pic>
      <p:pic>
        <p:nvPicPr>
          <p:cNvPr id="8" name="Рисунок 7" descr="1710575287423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286512" y="1285860"/>
            <a:ext cx="2714612" cy="3619482"/>
          </a:xfrm>
          <a:prstGeom prst="rect">
            <a:avLst/>
          </a:prstGeom>
        </p:spPr>
      </p:pic>
      <p:pic>
        <p:nvPicPr>
          <p:cNvPr id="11" name="Рисунок 10" descr="IMG-20230714-WA0003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14282" y="4874381"/>
            <a:ext cx="2643173" cy="19836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IMG_20220715_1353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07605" y="1142984"/>
            <a:ext cx="2250279" cy="300037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Традиции нашей семьи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_20220720_1408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1196586"/>
            <a:ext cx="3357554" cy="2518166"/>
          </a:xfrm>
          <a:prstGeom prst="rect">
            <a:avLst/>
          </a:prstGeom>
        </p:spPr>
      </p:pic>
      <p:pic>
        <p:nvPicPr>
          <p:cNvPr id="4" name="Рисунок 3" descr="IMG_22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282" y="3714776"/>
            <a:ext cx="2000248" cy="3000372"/>
          </a:xfrm>
          <a:prstGeom prst="rect">
            <a:avLst/>
          </a:prstGeom>
        </p:spPr>
      </p:pic>
      <p:pic>
        <p:nvPicPr>
          <p:cNvPr id="5" name="Рисунок 4" descr="IMG_242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14546" y="3738564"/>
            <a:ext cx="4357719" cy="2905146"/>
          </a:xfrm>
          <a:prstGeom prst="rect">
            <a:avLst/>
          </a:prstGeom>
        </p:spPr>
      </p:pic>
      <p:pic>
        <p:nvPicPr>
          <p:cNvPr id="6" name="Рисунок 5" descr="IMG_638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15008" y="4500550"/>
            <a:ext cx="3143272" cy="2095514"/>
          </a:xfrm>
          <a:prstGeom prst="rect">
            <a:avLst/>
          </a:prstGeom>
        </p:spPr>
      </p:pic>
      <p:pic>
        <p:nvPicPr>
          <p:cNvPr id="7" name="Рисунок 6" descr="IMG_106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929322" y="2928934"/>
            <a:ext cx="2428892" cy="1619261"/>
          </a:xfrm>
          <a:prstGeom prst="rect">
            <a:avLst/>
          </a:prstGeom>
        </p:spPr>
      </p:pic>
      <p:pic>
        <p:nvPicPr>
          <p:cNvPr id="8" name="Рисунок 7" descr="IMG_654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929322" y="1142984"/>
            <a:ext cx="2571736" cy="17144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IMG_20220720_21254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15074" y="1142984"/>
            <a:ext cx="2143108" cy="1607331"/>
          </a:xfrm>
          <a:prstGeom prst="rect">
            <a:avLst/>
          </a:prstGeom>
        </p:spPr>
      </p:pic>
      <p:pic>
        <p:nvPicPr>
          <p:cNvPr id="8" name="Рисунок 7" descr="IMG_20220718_13435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57355" y="2786058"/>
            <a:ext cx="3048021" cy="228601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Традиции нашей семьи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_132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4500570"/>
            <a:ext cx="1476369" cy="2214554"/>
          </a:xfrm>
          <a:prstGeom prst="rect">
            <a:avLst/>
          </a:prstGeom>
        </p:spPr>
      </p:pic>
      <p:pic>
        <p:nvPicPr>
          <p:cNvPr id="4" name="Рисунок 3" descr="IMG_634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53546" y="3375423"/>
            <a:ext cx="2250297" cy="1500198"/>
          </a:xfrm>
          <a:prstGeom prst="rect">
            <a:avLst/>
          </a:prstGeom>
        </p:spPr>
      </p:pic>
      <p:pic>
        <p:nvPicPr>
          <p:cNvPr id="5" name="Рисунок 4" descr="IMG_955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14282" y="1357298"/>
            <a:ext cx="2428860" cy="1619240"/>
          </a:xfrm>
          <a:prstGeom prst="rect">
            <a:avLst/>
          </a:prstGeom>
        </p:spPr>
      </p:pic>
      <p:pic>
        <p:nvPicPr>
          <p:cNvPr id="6" name="Рисунок 5" descr="IMG_0857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000232" y="5095908"/>
            <a:ext cx="2428860" cy="1619240"/>
          </a:xfrm>
          <a:prstGeom prst="rect">
            <a:avLst/>
          </a:prstGeom>
        </p:spPr>
      </p:pic>
      <p:pic>
        <p:nvPicPr>
          <p:cNvPr id="7" name="Рисунок 6" descr="Отпуск 2014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429124" y="2500306"/>
            <a:ext cx="4143380" cy="4143380"/>
          </a:xfrm>
          <a:prstGeom prst="rect">
            <a:avLst/>
          </a:prstGeom>
        </p:spPr>
      </p:pic>
      <p:pic>
        <p:nvPicPr>
          <p:cNvPr id="9" name="Рисунок 8" descr="IMG_20220714_195041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714612" y="1214422"/>
            <a:ext cx="1285866" cy="1714488"/>
          </a:xfrm>
          <a:prstGeom prst="rect">
            <a:avLst/>
          </a:prstGeom>
        </p:spPr>
      </p:pic>
      <p:pic>
        <p:nvPicPr>
          <p:cNvPr id="10" name="Рисунок 9" descr="IMG_6367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000496" y="1214422"/>
            <a:ext cx="2071670" cy="13811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447800"/>
            <a:ext cx="7786742" cy="4767282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Семейные традиции – это повторяющиеся совместные действия, обряды, ритуалы, которые передаются из поколения в поколение, это атмосфера дома, которую составляют распорядок дня, уклад жизни, обычаи, привычки всех членов семьи;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Человек, имеющий хорошую семью, прочно стоит на ногах, всегда чувствует поддержку своих близких;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Большое количество семейных традиций, а также наличие большой и дружной семьи, делают  нашу семью крепкой, дружной, счастливой, что и подтверждает моя гипотеза.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000240"/>
            <a:ext cx="7498080" cy="2643206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500042"/>
            <a:ext cx="7498080" cy="279717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«Семья – это не просто основа государства и общества, это духовное явление, основа нравственности.»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В.В. Путин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3929066"/>
            <a:ext cx="7498080" cy="231933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такое семейные традиции?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Есть ли традиции в моей семье?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Какое значение имеют традиции?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Актуальность темы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447800"/>
            <a:ext cx="7790712" cy="4800600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проекта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изучение и исследование традиций нашей семьи.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Составление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генеалогического древа моей семьи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фотоальбома «Наши семейные традиции»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Объект исследования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семья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Предмет исследования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семейные традиции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38-20220418_183516-2048x11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71934" y="5000636"/>
            <a:ext cx="4143372" cy="1571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357166"/>
            <a:ext cx="7862150" cy="5891234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596646" indent="-51435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Узнать, что такое семейные традиции.</a:t>
            </a:r>
          </a:p>
          <a:p>
            <a:pPr marL="596646" indent="-51435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Изучить, какие традиции есть в нашей семье.</a:t>
            </a:r>
          </a:p>
          <a:p>
            <a:pPr marL="596646" indent="-51435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Узнать, как традиции влияют на благополучие в семье</a:t>
            </a:r>
          </a:p>
          <a:p>
            <a:pPr marL="596646" indent="-51435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Составить генеалогическое древо и создать фотоальбом «Традиции нашей семьи»</a:t>
            </a:r>
          </a:p>
          <a:p>
            <a:pPr marL="596646" indent="-514350">
              <a:buAutoNum type="arabicPeriod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96646" indent="-51435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Гипотеза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семейные традиции делают семью крепкой, дружной и счастливой.</a:t>
            </a:r>
          </a:p>
          <a:p>
            <a:pPr marL="596646" indent="-51435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Методы исследования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наблюдение, опрос, анкетирование, составление родословной, поиск информации в сети интернет, анализ результатов.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СЕМЕЙНЫЕ ТРАДИЦИИ В РОССИИ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643050"/>
            <a:ext cx="7862150" cy="460535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Хорошее знание своего рода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Уважение к старшим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Передача реликвий по наследству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Семейные традиции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это обычные принятые в семье нормы, манеры поведения, обычаи и взгляды, которые передаются из поколения в поколение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Группы семейных традиций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85852" y="1524000"/>
            <a:ext cx="3807356" cy="46634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ОБЩИЕ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Празднование дней рождений и семейных праздников.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Домашние обязанности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Совместные игры с детьми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Семейный обед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Семейный совет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Ритуалы приветствия и прощания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Совместные прогулки, походы в театр, кино, на выставки, поездки и т.п.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0628" y="1524000"/>
            <a:ext cx="3933060" cy="46634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СПЕЦИАЛЬНЫЕ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Особые традиции, присущие одной данной семье.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7163436b737a385ee853dcc1a713a4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57818" y="3214686"/>
            <a:ext cx="2996534" cy="23574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Значение семейных традиций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447800"/>
            <a:ext cx="7933588" cy="455296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Сохраняют связь между поколениями;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Объединяют всех членов семьи;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Создают ощущение стабильности и защиты;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Формируют общие интересы и цели;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Заряжают позитивными эмоциями и радостью;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Наполняют чувством любви и гармонии;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Сохраняют теплые воспоминания о проведенных вместе моментах.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Результаты анкетирования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1"/>
          <a:ext cx="7499349" cy="5261654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3208338"/>
                <a:gridCol w="2428892"/>
                <a:gridCol w="1862119"/>
              </a:tblGrid>
              <a:tr h="921946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Вопрос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07186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1. Существуют ли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обычаи и традиции в вашей семье?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40 </a:t>
                      </a: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(88,9%)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(11,1%)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95873">
                <a:tc gridSpan="3"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Какие?          Семейные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праздники – 17</a:t>
                      </a:r>
                    </a:p>
                    <a:p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Совместные поездки - 15</a:t>
                      </a:r>
                    </a:p>
                    <a:p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Летние поездки к родственникам – 8</a:t>
                      </a:r>
                    </a:p>
                    <a:p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Уборка в доме - 5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32155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2. Нужны ли, по вашему мнению, семейные традиции и обычаи?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41</a:t>
                      </a: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(91,1%)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(8,9%)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95873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3. Хотели бы вы, чтоб в вашей семье появились новые обычаи или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традиции?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73,3%)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(26,7%)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ГЕНЕАЛОГИЧЕСКОЕ ДРЕВО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00005879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2357984" y="213728"/>
            <a:ext cx="5168333" cy="731259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340</TotalTime>
  <Words>487</Words>
  <Application>Microsoft Office PowerPoint</Application>
  <PresentationFormat>Экран (4:3)</PresentationFormat>
  <Paragraphs>81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Научно-проектная работа «Семейные традиции»</vt:lpstr>
      <vt:lpstr>«Семья – это не просто основа государства и общества, это духовное явление, основа нравственности.»                                        В.В. Путин</vt:lpstr>
      <vt:lpstr>Актуальность темы</vt:lpstr>
      <vt:lpstr>Слайд 4</vt:lpstr>
      <vt:lpstr>СЕМЕЙНЫЕ ТРАДИЦИИ В РОССИИ</vt:lpstr>
      <vt:lpstr>Группы семейных традиций</vt:lpstr>
      <vt:lpstr>Значение семейных традиций</vt:lpstr>
      <vt:lpstr>Результаты анкетирования</vt:lpstr>
      <vt:lpstr>ГЕНЕАЛОГИЧЕСКОЕ ДРЕВО</vt:lpstr>
      <vt:lpstr>Традиции нашей семьи</vt:lpstr>
      <vt:lpstr>Традиции нашей семьи</vt:lpstr>
      <vt:lpstr>Традиции нашей семьи</vt:lpstr>
      <vt:lpstr>Заключение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Исследовательский проект «Семейные традиции»</dc:title>
  <dc:creator>user</dc:creator>
  <cp:lastModifiedBy>user</cp:lastModifiedBy>
  <cp:revision>35</cp:revision>
  <dcterms:created xsi:type="dcterms:W3CDTF">2024-03-10T10:43:29Z</dcterms:created>
  <dcterms:modified xsi:type="dcterms:W3CDTF">2024-04-17T18:26:04Z</dcterms:modified>
</cp:coreProperties>
</file>