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2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0105" y="2207623"/>
            <a:ext cx="6881357" cy="1463040"/>
          </a:xfrm>
        </p:spPr>
        <p:txBody>
          <a:bodyPr>
            <a:noAutofit/>
          </a:bodyPr>
          <a:lstStyle/>
          <a:p>
            <a:r>
              <a:rPr lang="ru-RU" sz="8800" dirty="0" smtClean="0"/>
              <a:t>Диффузия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9869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Мельчайшая частица вещества – молекула.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41" y="1905000"/>
            <a:ext cx="11416937" cy="525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Движение молекул веществ в различных агрегатных состояниях разное.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2" y="2951045"/>
            <a:ext cx="2289781" cy="2289781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299701" y="5136056"/>
            <a:ext cx="2586448" cy="1511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 smtClean="0"/>
              <a:t>Самые быстрые молекулы в газах. Между ними большие расстояния.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788" y="2430617"/>
            <a:ext cx="2586448" cy="2586448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3859146" y="5017065"/>
            <a:ext cx="3181733" cy="1749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 smtClean="0"/>
              <a:t>В жидкостях расстояния между молекулами маленькие и движутся они медленнее чем в газах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926" y="2651762"/>
            <a:ext cx="2971461" cy="1922164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7589520" y="4895145"/>
            <a:ext cx="4323805" cy="1749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 smtClean="0"/>
              <a:t>В твёрдых телах молекулы располагаются очень близко к друг другу и могут лишь колебаться около положения равновесия, не покидая своего места.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31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794" y="235131"/>
            <a:ext cx="9884818" cy="9409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А что произойдёт если водном месте пространства окажутся два разных вещества?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901" y="1071627"/>
            <a:ext cx="5964216" cy="4451469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966141" y="1071627"/>
            <a:ext cx="3265714" cy="3199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000" dirty="0" smtClean="0"/>
              <a:t>Молекулы разных веществ из-за своего постоянного движения будут проникать в промежутки между       молекулами веществ и перемешиваться.</a:t>
            </a:r>
          </a:p>
          <a:p>
            <a:pPr marL="0" indent="0">
              <a:buFont typeface="Wingdings 3" charset="2"/>
              <a:buNone/>
            </a:pPr>
            <a:r>
              <a:rPr lang="ru-RU" sz="2000" dirty="0"/>
              <a:t> </a:t>
            </a:r>
            <a:r>
              <a:rPr lang="ru-RU" sz="2000" dirty="0" smtClean="0"/>
              <a:t>  В этом и состоит</a:t>
            </a:r>
          </a:p>
          <a:p>
            <a:pPr marL="0" indent="0">
              <a:buFont typeface="Wingdings 3" charset="2"/>
              <a:buNone/>
            </a:pPr>
            <a:r>
              <a:rPr lang="ru-RU" sz="2000" dirty="0" smtClean="0"/>
              <a:t>явление диффузии.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84238" y="1071627"/>
            <a:ext cx="3864333" cy="2792233"/>
          </a:xfrm>
          <a:prstGeom prst="rect">
            <a:avLst/>
          </a:prstGeom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1274937" y="5848350"/>
            <a:ext cx="6876286" cy="7729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000" dirty="0" smtClean="0"/>
              <a:t>Диффузия даёт возможность нам ощущать запахи ароматических веществ.</a:t>
            </a:r>
            <a:endParaRPr lang="ru-RU" sz="2000" dirty="0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99" y="3986142"/>
            <a:ext cx="2734242" cy="170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49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64915" y="475008"/>
            <a:ext cx="64962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Диффузия газах</a:t>
            </a:r>
            <a:r>
              <a:rPr lang="en-US" sz="5400" b="1" dirty="0" smtClean="0"/>
              <a:t> </a:t>
            </a:r>
            <a:endParaRPr lang="ru-RU" sz="5400" b="1" dirty="0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0" y="1396377"/>
            <a:ext cx="4211450" cy="240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82389" y="1306897"/>
            <a:ext cx="609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Так как молекулы в газах двигаются с большими скоростями  и находятся далеко друг от друга, то взаимное проникновение веществ происходит довольно быстро, благодаря чему мы ощущаем запахи в окружающем нас пространстве.</a:t>
            </a:r>
          </a:p>
          <a:p>
            <a:endParaRPr lang="ru-RU" dirty="0"/>
          </a:p>
          <a:p>
            <a:r>
              <a:rPr lang="ru-RU" dirty="0" smtClean="0"/>
              <a:t>Атмосфера земли состоит из различных газов, тяжёлых и лёгких. Если бы не было диффузии, то самый тяжёлый углекислый газ находился бы у самой поверхности земли, а более лёгкие кислород и азот располагались бы выше углекислого газа в атмосфере, дальше всего от поверхности земли располагался бы слой самого лёгкого газа – водорода. </a:t>
            </a:r>
          </a:p>
          <a:p>
            <a:r>
              <a:rPr lang="ru-RU" dirty="0" smtClean="0"/>
              <a:t>Благодаря диффузии, даже при отсутствии ветра, все воздушные массы равномерно перемешиваются и поэтому атмосфера земли однородная, она препятствует нарушению равновесия в природе!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809" y="3605167"/>
            <a:ext cx="4017826" cy="305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3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64915" y="475008"/>
            <a:ext cx="85993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Диффузия в жидкостях</a:t>
            </a:r>
            <a:r>
              <a:rPr lang="en-US" sz="5400" b="1" dirty="0" smtClean="0"/>
              <a:t> 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809" y="1781605"/>
            <a:ext cx="3984173" cy="1380895"/>
          </a:xfrm>
          <a:prstGeom prst="rect">
            <a:avLst/>
          </a:prstGeom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94" y="1520348"/>
            <a:ext cx="3805632" cy="239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5" y="1520348"/>
            <a:ext cx="3184393" cy="238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08809" y="4030653"/>
            <a:ext cx="80959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Благодаря диффузии молекул мы наслаждаемся сладкими и ароматными напитками, лакомимся консервированными продуктами, которые могут храниться длительное время нам на радость.</a:t>
            </a:r>
          </a:p>
          <a:p>
            <a:r>
              <a:rPr lang="ru-RU" sz="2400" dirty="0" smtClean="0"/>
              <a:t>Полезные вещества диффундируют из растворов в наш организм и оказывают лечебное и оздоровляющее действие.</a:t>
            </a:r>
          </a:p>
          <a:p>
            <a:endParaRPr lang="ru-RU" sz="2400" dirty="0"/>
          </a:p>
          <a:p>
            <a:r>
              <a:rPr lang="ru-RU" sz="2400" dirty="0" smtClean="0"/>
              <a:t> </a:t>
            </a:r>
          </a:p>
          <a:p>
            <a:endParaRPr lang="ru-RU" sz="24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85" y="4030653"/>
            <a:ext cx="3096013" cy="270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8983" y="475008"/>
            <a:ext cx="100975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Диффузия в твёрдых телах</a:t>
            </a:r>
            <a:r>
              <a:rPr lang="en-US" sz="5400" b="1" dirty="0" smtClean="0"/>
              <a:t> 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189" y="1848154"/>
            <a:ext cx="3353268" cy="18100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58983" y="4736048"/>
            <a:ext cx="103457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Даже в твёрдых телах наблюдается диффузия, хотя молекулы твёрдых тел не покидают своего места, но всё-таки это возможно! </a:t>
            </a:r>
          </a:p>
          <a:p>
            <a:r>
              <a:rPr lang="ru-RU" sz="2400" dirty="0" smtClean="0"/>
              <a:t>Если увеличить температуру твёрдых тел, то можно их соединить, это используют при пайке и сварке металлов.</a:t>
            </a:r>
            <a:endParaRPr lang="ru-RU" sz="2400" dirty="0"/>
          </a:p>
          <a:p>
            <a:r>
              <a:rPr lang="ru-RU" sz="2400" dirty="0" smtClean="0"/>
              <a:t> </a:t>
            </a:r>
          </a:p>
          <a:p>
            <a:endParaRPr lang="ru-RU" sz="2400" dirty="0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559">
            <a:off x="504195" y="1708090"/>
            <a:ext cx="2683743" cy="201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2599">
            <a:off x="7605265" y="1578609"/>
            <a:ext cx="4099055" cy="275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42210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331</TotalTime>
  <Words>315</Words>
  <Application>Microsoft Office PowerPoint</Application>
  <PresentationFormat>Широкоэкранный</PresentationFormat>
  <Paragraphs>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Легкий дым</vt:lpstr>
      <vt:lpstr>Диффузия</vt:lpstr>
      <vt:lpstr>Мельчайшая частица вещества – молекула.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Диффузия в нашей жизни</dc:title>
  <dc:creator>Пользователь Windows</dc:creator>
  <cp:lastModifiedBy>Пользователь Windows</cp:lastModifiedBy>
  <cp:revision>29</cp:revision>
  <dcterms:created xsi:type="dcterms:W3CDTF">2025-06-26T16:41:03Z</dcterms:created>
  <dcterms:modified xsi:type="dcterms:W3CDTF">2025-06-27T09:54:20Z</dcterms:modified>
</cp:coreProperties>
</file>