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4" r:id="rId8"/>
    <p:sldId id="265" r:id="rId9"/>
    <p:sldId id="266" r:id="rId10"/>
    <p:sldId id="267" r:id="rId11"/>
    <p:sldId id="268" r:id="rId12"/>
    <p:sldId id="257" r:id="rId13"/>
    <p:sldId id="269"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96"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Microsoft_Excel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Microsoft_Excel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_____Microsoft_Excel4.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rgbClr val="002060"/>
                </a:solidFill>
                <a:latin typeface="+mn-lt"/>
                <a:ea typeface="+mn-ea"/>
                <a:cs typeface="+mn-cs"/>
              </a:defRPr>
            </a:pPr>
            <a:r>
              <a:rPr lang="ru-RU" dirty="0" smtClean="0">
                <a:solidFill>
                  <a:srgbClr val="002060"/>
                </a:solidFill>
              </a:rPr>
              <a:t>Результат </a:t>
            </a:r>
            <a:r>
              <a:rPr lang="ru-RU" dirty="0">
                <a:solidFill>
                  <a:srgbClr val="002060"/>
                </a:solidFill>
              </a:rPr>
              <a:t>1</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rgbClr val="002060"/>
              </a:solidFill>
              <a:latin typeface="+mn-lt"/>
              <a:ea typeface="+mn-ea"/>
              <a:cs typeface="+mn-cs"/>
            </a:defRPr>
          </a:pPr>
          <a:endParaRPr lang="ru-RU"/>
        </a:p>
      </c:txPr>
    </c:title>
    <c:autoTitleDeleted val="0"/>
    <c:plotArea>
      <c:layout/>
      <c:pieChart>
        <c:varyColors val="1"/>
        <c:ser>
          <c:idx val="0"/>
          <c:order val="0"/>
          <c:tx>
            <c:strRef>
              <c:f>Лист1!$B$1</c:f>
              <c:strCache>
                <c:ptCount val="1"/>
                <c:pt idx="0">
                  <c:v>Вопрос 1</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Лист1!$A$2:$A$5</c:f>
              <c:strCache>
                <c:ptCount val="2"/>
                <c:pt idx="0">
                  <c:v>Кв. 1</c:v>
                </c:pt>
                <c:pt idx="1">
                  <c:v>Кв. 2</c:v>
                </c:pt>
              </c:strCache>
            </c:strRef>
          </c:cat>
          <c:val>
            <c:numRef>
              <c:f>Лист1!$B$2:$B$5</c:f>
              <c:numCache>
                <c:formatCode>General</c:formatCode>
                <c:ptCount val="4"/>
                <c:pt idx="0">
                  <c:v>80</c:v>
                </c:pt>
                <c:pt idx="1">
                  <c:v>20</c:v>
                </c:pt>
              </c:numCache>
            </c:numRef>
          </c:val>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rgbClr val="002060"/>
              </a:solidFill>
              <a:latin typeface="+mn-lt"/>
              <a:ea typeface="+mn-ea"/>
              <a:cs typeface="+mn-cs"/>
            </a:defRPr>
          </a:pPr>
          <a:endParaRPr lang="ru-RU"/>
        </a:p>
      </c:txPr>
    </c:title>
    <c:autoTitleDeleted val="0"/>
    <c:plotArea>
      <c:layout/>
      <c:pieChart>
        <c:varyColors val="1"/>
        <c:ser>
          <c:idx val="0"/>
          <c:order val="0"/>
          <c:tx>
            <c:strRef>
              <c:f>Лист1!$B$1</c:f>
              <c:strCache>
                <c:ptCount val="1"/>
                <c:pt idx="0">
                  <c:v>Результат 2</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Лист1!$A$2:$A$5</c:f>
              <c:strCache>
                <c:ptCount val="2"/>
                <c:pt idx="0">
                  <c:v>Кв. 1</c:v>
                </c:pt>
                <c:pt idx="1">
                  <c:v>Кв. 2</c:v>
                </c:pt>
              </c:strCache>
            </c:strRef>
          </c:cat>
          <c:val>
            <c:numRef>
              <c:f>Лист1!$B$2:$B$5</c:f>
              <c:numCache>
                <c:formatCode>General</c:formatCode>
                <c:ptCount val="4"/>
                <c:pt idx="0">
                  <c:v>60</c:v>
                </c:pt>
                <c:pt idx="1">
                  <c:v>40</c:v>
                </c:pt>
              </c:numCache>
            </c:numRef>
          </c:val>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rgbClr val="002060"/>
                </a:solidFill>
                <a:latin typeface="+mn-lt"/>
                <a:ea typeface="+mn-ea"/>
                <a:cs typeface="+mn-cs"/>
              </a:defRPr>
            </a:pPr>
            <a:r>
              <a:rPr lang="ru-RU" dirty="0" smtClean="0">
                <a:solidFill>
                  <a:srgbClr val="002060"/>
                </a:solidFill>
              </a:rPr>
              <a:t>Результат</a:t>
            </a:r>
            <a:r>
              <a:rPr lang="ru-RU" baseline="0" dirty="0" smtClean="0">
                <a:solidFill>
                  <a:srgbClr val="002060"/>
                </a:solidFill>
              </a:rPr>
              <a:t> 4</a:t>
            </a:r>
            <a:endParaRPr lang="ru-RU" dirty="0">
              <a:solidFill>
                <a:srgbClr val="002060"/>
              </a:solidFill>
            </a:endParaRP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rgbClr val="002060"/>
              </a:solidFill>
              <a:latin typeface="+mn-lt"/>
              <a:ea typeface="+mn-ea"/>
              <a:cs typeface="+mn-cs"/>
            </a:defRPr>
          </a:pPr>
          <a:endParaRPr lang="ru-RU"/>
        </a:p>
      </c:txPr>
    </c:title>
    <c:autoTitleDeleted val="0"/>
    <c:plotArea>
      <c:layout/>
      <c:pieChart>
        <c:varyColors val="1"/>
        <c:ser>
          <c:idx val="0"/>
          <c:order val="0"/>
          <c:tx>
            <c:strRef>
              <c:f>Лист1!$B$1</c:f>
              <c:strCache>
                <c:ptCount val="1"/>
                <c:pt idx="0">
                  <c:v>Продажи</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Лист1!$A$2:$A$5</c:f>
              <c:strCache>
                <c:ptCount val="3"/>
                <c:pt idx="0">
                  <c:v>Кв. 1</c:v>
                </c:pt>
                <c:pt idx="1">
                  <c:v>Кв. 2</c:v>
                </c:pt>
                <c:pt idx="2">
                  <c:v>Кв. 3</c:v>
                </c:pt>
              </c:strCache>
            </c:strRef>
          </c:cat>
          <c:val>
            <c:numRef>
              <c:f>Лист1!$B$2:$B$5</c:f>
              <c:numCache>
                <c:formatCode>General</c:formatCode>
                <c:ptCount val="4"/>
                <c:pt idx="0">
                  <c:v>50</c:v>
                </c:pt>
                <c:pt idx="1">
                  <c:v>40</c:v>
                </c:pt>
                <c:pt idx="2">
                  <c:v>10</c:v>
                </c:pt>
              </c:numCache>
            </c:numRef>
          </c:val>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rgbClr val="002060"/>
                </a:solidFill>
                <a:latin typeface="+mn-lt"/>
                <a:ea typeface="+mn-ea"/>
                <a:cs typeface="+mn-cs"/>
              </a:defRPr>
            </a:pPr>
            <a:r>
              <a:rPr lang="ru-RU" dirty="0" smtClean="0">
                <a:solidFill>
                  <a:srgbClr val="002060"/>
                </a:solidFill>
              </a:rPr>
              <a:t>Результат</a:t>
            </a:r>
            <a:r>
              <a:rPr lang="ru-RU" baseline="0" dirty="0" smtClean="0">
                <a:solidFill>
                  <a:srgbClr val="002060"/>
                </a:solidFill>
              </a:rPr>
              <a:t> 5</a:t>
            </a:r>
            <a:endParaRPr lang="ru-RU" dirty="0">
              <a:solidFill>
                <a:srgbClr val="002060"/>
              </a:solidFill>
            </a:endParaRP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rgbClr val="002060"/>
              </a:solidFill>
              <a:latin typeface="+mn-lt"/>
              <a:ea typeface="+mn-ea"/>
              <a:cs typeface="+mn-cs"/>
            </a:defRPr>
          </a:pPr>
          <a:endParaRPr lang="ru-RU"/>
        </a:p>
      </c:txPr>
    </c:title>
    <c:autoTitleDeleted val="0"/>
    <c:plotArea>
      <c:layout/>
      <c:pieChart>
        <c:varyColors val="1"/>
        <c:ser>
          <c:idx val="0"/>
          <c:order val="0"/>
          <c:tx>
            <c:strRef>
              <c:f>Лист1!$B$1</c:f>
              <c:strCache>
                <c:ptCount val="1"/>
                <c:pt idx="0">
                  <c:v>Продажи</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Лист1!$A$2:$A$5</c:f>
              <c:strCache>
                <c:ptCount val="3"/>
                <c:pt idx="0">
                  <c:v>Кв. 1</c:v>
                </c:pt>
                <c:pt idx="1">
                  <c:v>Кв. 2</c:v>
                </c:pt>
                <c:pt idx="2">
                  <c:v>Кв. 3</c:v>
                </c:pt>
              </c:strCache>
            </c:strRef>
          </c:cat>
          <c:val>
            <c:numRef>
              <c:f>Лист1!$B$2:$B$5</c:f>
              <c:numCache>
                <c:formatCode>General</c:formatCode>
                <c:ptCount val="4"/>
                <c:pt idx="0">
                  <c:v>60</c:v>
                </c:pt>
                <c:pt idx="1">
                  <c:v>35</c:v>
                </c:pt>
                <c:pt idx="2">
                  <c:v>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B6493A-751C-4A97-B184-32597834560C}"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ru-RU"/>
        </a:p>
      </dgm:t>
    </dgm:pt>
    <dgm:pt modelId="{07BD6663-5CF3-4589-AC66-AFB0C98B5EBC}">
      <dgm:prSet phldrT="[Текст]" custT="1"/>
      <dgm:spPr/>
      <dgm:t>
        <a:bodyPr/>
        <a:lstStyle/>
        <a:p>
          <a:r>
            <a:rPr lang="ru-RU" sz="4000" dirty="0" smtClean="0">
              <a:solidFill>
                <a:srgbClr val="002060"/>
              </a:solidFill>
              <a:latin typeface="Times New Roman" panose="02020603050405020304" pitchFamily="18" charset="0"/>
              <a:cs typeface="Times New Roman" panose="02020603050405020304" pitchFamily="18" charset="0"/>
            </a:rPr>
            <a:t>УСПЕХ</a:t>
          </a:r>
          <a:endParaRPr lang="ru-RU" sz="4000" dirty="0">
            <a:solidFill>
              <a:srgbClr val="002060"/>
            </a:solidFill>
            <a:latin typeface="Times New Roman" panose="02020603050405020304" pitchFamily="18" charset="0"/>
            <a:cs typeface="Times New Roman" panose="02020603050405020304" pitchFamily="18" charset="0"/>
          </a:endParaRPr>
        </a:p>
      </dgm:t>
    </dgm:pt>
    <dgm:pt modelId="{9F86C4EB-D43C-48C3-B509-6F521C66ACCA}" type="parTrans" cxnId="{0181A57F-0ECA-40C5-9995-9B285F197176}">
      <dgm:prSet/>
      <dgm:spPr/>
      <dgm:t>
        <a:bodyPr/>
        <a:lstStyle/>
        <a:p>
          <a:endParaRPr lang="ru-RU"/>
        </a:p>
      </dgm:t>
    </dgm:pt>
    <dgm:pt modelId="{E7831FB6-6A2E-4ACE-B606-1DC132A3FAC6}" type="sibTrans" cxnId="{0181A57F-0ECA-40C5-9995-9B285F197176}">
      <dgm:prSet/>
      <dgm:spPr/>
      <dgm:t>
        <a:bodyPr/>
        <a:lstStyle/>
        <a:p>
          <a:endParaRPr lang="ru-RU"/>
        </a:p>
      </dgm:t>
    </dgm:pt>
    <dgm:pt modelId="{865F8F5D-396C-45AA-B979-4BABA4AD997C}">
      <dgm:prSet phldrT="[Текст]" custT="1"/>
      <dgm:spPr/>
      <dgm:t>
        <a:bodyPr/>
        <a:lstStyle/>
        <a:p>
          <a:r>
            <a:rPr lang="ru-RU" sz="2800" dirty="0" smtClean="0">
              <a:solidFill>
                <a:srgbClr val="002060"/>
              </a:solidFill>
              <a:latin typeface="Times New Roman" panose="02020603050405020304" pitchFamily="18" charset="0"/>
              <a:cs typeface="Times New Roman" panose="02020603050405020304" pitchFamily="18" charset="0"/>
            </a:rPr>
            <a:t>Внутренний </a:t>
          </a:r>
          <a:r>
            <a:rPr lang="ru-RU" sz="1600" dirty="0" smtClean="0">
              <a:solidFill>
                <a:srgbClr val="002060"/>
              </a:solidFill>
              <a:latin typeface="Times New Roman" panose="02020603050405020304" pitchFamily="18" charset="0"/>
              <a:cs typeface="Times New Roman" panose="02020603050405020304" pitchFamily="18" charset="0"/>
            </a:rPr>
            <a:t>– достижение значимой цели с учетом преодоления препятствий на ее пути.</a:t>
          </a:r>
          <a:endParaRPr lang="ru-RU" sz="1600" dirty="0">
            <a:solidFill>
              <a:srgbClr val="002060"/>
            </a:solidFill>
            <a:latin typeface="Times New Roman" panose="02020603050405020304" pitchFamily="18" charset="0"/>
            <a:cs typeface="Times New Roman" panose="02020603050405020304" pitchFamily="18" charset="0"/>
          </a:endParaRPr>
        </a:p>
      </dgm:t>
    </dgm:pt>
    <dgm:pt modelId="{55B03227-6222-4A71-9B05-AB74E96C3CDA}" type="parTrans" cxnId="{A860486A-144D-4C00-BD1D-96E9233332D7}">
      <dgm:prSet/>
      <dgm:spPr/>
      <dgm:t>
        <a:bodyPr/>
        <a:lstStyle/>
        <a:p>
          <a:endParaRPr lang="ru-RU"/>
        </a:p>
      </dgm:t>
    </dgm:pt>
    <dgm:pt modelId="{2BF1AE7F-5A0C-4FD4-A225-02B1F46F7E49}" type="sibTrans" cxnId="{A860486A-144D-4C00-BD1D-96E9233332D7}">
      <dgm:prSet/>
      <dgm:spPr/>
      <dgm:t>
        <a:bodyPr/>
        <a:lstStyle/>
        <a:p>
          <a:endParaRPr lang="ru-RU"/>
        </a:p>
      </dgm:t>
    </dgm:pt>
    <dgm:pt modelId="{A8E170E4-2770-4193-BD49-A1960B10FE94}">
      <dgm:prSet phldrT="[Текст]" custT="1"/>
      <dgm:spPr/>
      <dgm:t>
        <a:bodyPr/>
        <a:lstStyle/>
        <a:p>
          <a:pPr algn="ctr"/>
          <a:r>
            <a:rPr lang="ru-RU" sz="2800" b="1" dirty="0" smtClean="0">
              <a:solidFill>
                <a:srgbClr val="002060"/>
              </a:solidFill>
              <a:latin typeface="Times New Roman" panose="02020603050405020304" pitchFamily="18" charset="0"/>
              <a:cs typeface="Times New Roman" panose="02020603050405020304" pitchFamily="18" charset="0"/>
            </a:rPr>
            <a:t>Внешний</a:t>
          </a:r>
          <a:r>
            <a:rPr lang="ru-RU" sz="2800" dirty="0" smtClean="0">
              <a:solidFill>
                <a:srgbClr val="002060"/>
              </a:solidFill>
              <a:latin typeface="Times New Roman" panose="02020603050405020304" pitchFamily="18" charset="0"/>
              <a:cs typeface="Times New Roman" panose="02020603050405020304" pitchFamily="18" charset="0"/>
            </a:rPr>
            <a:t> –</a:t>
          </a:r>
          <a:r>
            <a:rPr lang="ru-RU" sz="1600" dirty="0" smtClean="0">
              <a:solidFill>
                <a:srgbClr val="002060"/>
              </a:solidFill>
              <a:latin typeface="Times New Roman" panose="02020603050405020304" pitchFamily="18" charset="0"/>
              <a:cs typeface="Times New Roman" panose="02020603050405020304" pitchFamily="18" charset="0"/>
            </a:rPr>
            <a:t> </a:t>
          </a:r>
        </a:p>
        <a:p>
          <a:pPr algn="ctr"/>
          <a:r>
            <a:rPr lang="ru-RU" sz="1600" dirty="0" smtClean="0">
              <a:solidFill>
                <a:srgbClr val="002060"/>
              </a:solidFill>
              <a:latin typeface="Times New Roman" panose="02020603050405020304" pitchFamily="18" charset="0"/>
              <a:cs typeface="Times New Roman" panose="02020603050405020304" pitchFamily="18" charset="0"/>
            </a:rPr>
            <a:t>обретение социального признания и популярности в контексте оценки результатов деятельности «значимыми другими»</a:t>
          </a:r>
          <a:endParaRPr lang="ru-RU" sz="1600" dirty="0">
            <a:solidFill>
              <a:srgbClr val="002060"/>
            </a:solidFill>
            <a:latin typeface="Times New Roman" panose="02020603050405020304" pitchFamily="18" charset="0"/>
            <a:cs typeface="Times New Roman" panose="02020603050405020304" pitchFamily="18" charset="0"/>
          </a:endParaRPr>
        </a:p>
      </dgm:t>
    </dgm:pt>
    <dgm:pt modelId="{B088020D-F3B2-41E6-9687-63851CC5A80B}" type="parTrans" cxnId="{B55D7059-8DD6-41D3-9F61-ECF64E3EFB44}">
      <dgm:prSet/>
      <dgm:spPr/>
      <dgm:t>
        <a:bodyPr/>
        <a:lstStyle/>
        <a:p>
          <a:endParaRPr lang="ru-RU"/>
        </a:p>
      </dgm:t>
    </dgm:pt>
    <dgm:pt modelId="{AEC24756-D444-4E3D-A9BB-D12F843DD186}" type="sibTrans" cxnId="{B55D7059-8DD6-41D3-9F61-ECF64E3EFB44}">
      <dgm:prSet/>
      <dgm:spPr/>
      <dgm:t>
        <a:bodyPr/>
        <a:lstStyle/>
        <a:p>
          <a:endParaRPr lang="ru-RU"/>
        </a:p>
      </dgm:t>
    </dgm:pt>
    <dgm:pt modelId="{A1F85BD5-3118-4005-8264-3AE09CA7A5D0}" type="pres">
      <dgm:prSet presAssocID="{A6B6493A-751C-4A97-B184-32597834560C}" presName="Name0" presStyleCnt="0">
        <dgm:presLayoutVars>
          <dgm:chPref val="1"/>
          <dgm:dir/>
          <dgm:animOne val="branch"/>
          <dgm:animLvl val="lvl"/>
          <dgm:resizeHandles val="exact"/>
        </dgm:presLayoutVars>
      </dgm:prSet>
      <dgm:spPr/>
      <dgm:t>
        <a:bodyPr/>
        <a:lstStyle/>
        <a:p>
          <a:endParaRPr lang="ru-RU"/>
        </a:p>
      </dgm:t>
    </dgm:pt>
    <dgm:pt modelId="{B35001A9-A163-473C-9A2E-D830084FD784}" type="pres">
      <dgm:prSet presAssocID="{07BD6663-5CF3-4589-AC66-AFB0C98B5EBC}" presName="root1" presStyleCnt="0"/>
      <dgm:spPr/>
    </dgm:pt>
    <dgm:pt modelId="{015438F1-BAD3-428E-BF60-74FDB0C8649E}" type="pres">
      <dgm:prSet presAssocID="{07BD6663-5CF3-4589-AC66-AFB0C98B5EBC}" presName="LevelOneTextNode" presStyleLbl="node0" presStyleIdx="0" presStyleCnt="1" custLinFactNeighborX="0" custLinFactNeighborY="-98">
        <dgm:presLayoutVars>
          <dgm:chPref val="3"/>
        </dgm:presLayoutVars>
      </dgm:prSet>
      <dgm:spPr/>
      <dgm:t>
        <a:bodyPr/>
        <a:lstStyle/>
        <a:p>
          <a:endParaRPr lang="ru-RU"/>
        </a:p>
      </dgm:t>
    </dgm:pt>
    <dgm:pt modelId="{62857E03-9BEC-406B-A151-E99EB477B660}" type="pres">
      <dgm:prSet presAssocID="{07BD6663-5CF3-4589-AC66-AFB0C98B5EBC}" presName="level2hierChild" presStyleCnt="0"/>
      <dgm:spPr/>
    </dgm:pt>
    <dgm:pt modelId="{558CF0FB-30D9-4104-BD4B-A162AAC7741F}" type="pres">
      <dgm:prSet presAssocID="{55B03227-6222-4A71-9B05-AB74E96C3CDA}" presName="conn2-1" presStyleLbl="parChTrans1D2" presStyleIdx="0" presStyleCnt="2"/>
      <dgm:spPr/>
      <dgm:t>
        <a:bodyPr/>
        <a:lstStyle/>
        <a:p>
          <a:endParaRPr lang="ru-RU"/>
        </a:p>
      </dgm:t>
    </dgm:pt>
    <dgm:pt modelId="{554C28AF-8036-4DE3-8D1F-FE2387672CBE}" type="pres">
      <dgm:prSet presAssocID="{55B03227-6222-4A71-9B05-AB74E96C3CDA}" presName="connTx" presStyleLbl="parChTrans1D2" presStyleIdx="0" presStyleCnt="2"/>
      <dgm:spPr/>
      <dgm:t>
        <a:bodyPr/>
        <a:lstStyle/>
        <a:p>
          <a:endParaRPr lang="ru-RU"/>
        </a:p>
      </dgm:t>
    </dgm:pt>
    <dgm:pt modelId="{5B558581-A99B-46FA-961A-B736CF144708}" type="pres">
      <dgm:prSet presAssocID="{865F8F5D-396C-45AA-B979-4BABA4AD997C}" presName="root2" presStyleCnt="0"/>
      <dgm:spPr/>
    </dgm:pt>
    <dgm:pt modelId="{FC42762E-768F-402B-BBBC-31B2F7B7BFCD}" type="pres">
      <dgm:prSet presAssocID="{865F8F5D-396C-45AA-B979-4BABA4AD997C}" presName="LevelTwoTextNode" presStyleLbl="node2" presStyleIdx="0" presStyleCnt="2" custScaleY="130528">
        <dgm:presLayoutVars>
          <dgm:chPref val="3"/>
        </dgm:presLayoutVars>
      </dgm:prSet>
      <dgm:spPr/>
      <dgm:t>
        <a:bodyPr/>
        <a:lstStyle/>
        <a:p>
          <a:endParaRPr lang="ru-RU"/>
        </a:p>
      </dgm:t>
    </dgm:pt>
    <dgm:pt modelId="{E4716214-11BE-49C9-AE23-F89689859FE4}" type="pres">
      <dgm:prSet presAssocID="{865F8F5D-396C-45AA-B979-4BABA4AD997C}" presName="level3hierChild" presStyleCnt="0"/>
      <dgm:spPr/>
    </dgm:pt>
    <dgm:pt modelId="{0AB9ABEB-29B3-43AB-B2E9-D20CA5535633}" type="pres">
      <dgm:prSet presAssocID="{B088020D-F3B2-41E6-9687-63851CC5A80B}" presName="conn2-1" presStyleLbl="parChTrans1D2" presStyleIdx="1" presStyleCnt="2"/>
      <dgm:spPr/>
      <dgm:t>
        <a:bodyPr/>
        <a:lstStyle/>
        <a:p>
          <a:endParaRPr lang="ru-RU"/>
        </a:p>
      </dgm:t>
    </dgm:pt>
    <dgm:pt modelId="{49D74610-926E-4F6C-91F9-DAC8F1B54679}" type="pres">
      <dgm:prSet presAssocID="{B088020D-F3B2-41E6-9687-63851CC5A80B}" presName="connTx" presStyleLbl="parChTrans1D2" presStyleIdx="1" presStyleCnt="2"/>
      <dgm:spPr/>
      <dgm:t>
        <a:bodyPr/>
        <a:lstStyle/>
        <a:p>
          <a:endParaRPr lang="ru-RU"/>
        </a:p>
      </dgm:t>
    </dgm:pt>
    <dgm:pt modelId="{A3946CE4-21CF-4CE3-BBB5-CF97D39F9B2D}" type="pres">
      <dgm:prSet presAssocID="{A8E170E4-2770-4193-BD49-A1960B10FE94}" presName="root2" presStyleCnt="0"/>
      <dgm:spPr/>
    </dgm:pt>
    <dgm:pt modelId="{ABA653D9-FDE3-4F48-88B4-EE4DE0A64A82}" type="pres">
      <dgm:prSet presAssocID="{A8E170E4-2770-4193-BD49-A1960B10FE94}" presName="LevelTwoTextNode" presStyleLbl="node2" presStyleIdx="1" presStyleCnt="2" custScaleY="212766">
        <dgm:presLayoutVars>
          <dgm:chPref val="3"/>
        </dgm:presLayoutVars>
      </dgm:prSet>
      <dgm:spPr/>
      <dgm:t>
        <a:bodyPr/>
        <a:lstStyle/>
        <a:p>
          <a:endParaRPr lang="ru-RU"/>
        </a:p>
      </dgm:t>
    </dgm:pt>
    <dgm:pt modelId="{2C8556B6-320C-43FB-8AEE-0E496C95757F}" type="pres">
      <dgm:prSet presAssocID="{A8E170E4-2770-4193-BD49-A1960B10FE94}" presName="level3hierChild" presStyleCnt="0"/>
      <dgm:spPr/>
    </dgm:pt>
  </dgm:ptLst>
  <dgm:cxnLst>
    <dgm:cxn modelId="{0181A57F-0ECA-40C5-9995-9B285F197176}" srcId="{A6B6493A-751C-4A97-B184-32597834560C}" destId="{07BD6663-5CF3-4589-AC66-AFB0C98B5EBC}" srcOrd="0" destOrd="0" parTransId="{9F86C4EB-D43C-48C3-B509-6F521C66ACCA}" sibTransId="{E7831FB6-6A2E-4ACE-B606-1DC132A3FAC6}"/>
    <dgm:cxn modelId="{56E8E70F-CAFE-46E5-9617-0AFFE503869B}" type="presOf" srcId="{B088020D-F3B2-41E6-9687-63851CC5A80B}" destId="{0AB9ABEB-29B3-43AB-B2E9-D20CA5535633}" srcOrd="0" destOrd="0" presId="urn:microsoft.com/office/officeart/2008/layout/HorizontalMultiLevelHierarchy"/>
    <dgm:cxn modelId="{DAB4D0A1-3F54-495C-9636-0D47F0D31458}" type="presOf" srcId="{865F8F5D-396C-45AA-B979-4BABA4AD997C}" destId="{FC42762E-768F-402B-BBBC-31B2F7B7BFCD}" srcOrd="0" destOrd="0" presId="urn:microsoft.com/office/officeart/2008/layout/HorizontalMultiLevelHierarchy"/>
    <dgm:cxn modelId="{DB16F490-A63C-4EBA-A9F2-741A8EFA5B2A}" type="presOf" srcId="{07BD6663-5CF3-4589-AC66-AFB0C98B5EBC}" destId="{015438F1-BAD3-428E-BF60-74FDB0C8649E}" srcOrd="0" destOrd="0" presId="urn:microsoft.com/office/officeart/2008/layout/HorizontalMultiLevelHierarchy"/>
    <dgm:cxn modelId="{6EFDCA9F-BC04-4978-ABBF-D0C929C6A3F4}" type="presOf" srcId="{55B03227-6222-4A71-9B05-AB74E96C3CDA}" destId="{558CF0FB-30D9-4104-BD4B-A162AAC7741F}" srcOrd="0" destOrd="0" presId="urn:microsoft.com/office/officeart/2008/layout/HorizontalMultiLevelHierarchy"/>
    <dgm:cxn modelId="{DF03E25D-B85E-46F5-8F6B-6E41833D27A6}" type="presOf" srcId="{B088020D-F3B2-41E6-9687-63851CC5A80B}" destId="{49D74610-926E-4F6C-91F9-DAC8F1B54679}" srcOrd="1" destOrd="0" presId="urn:microsoft.com/office/officeart/2008/layout/HorizontalMultiLevelHierarchy"/>
    <dgm:cxn modelId="{2EFEBB09-F3D8-48FA-9099-39EAC18EA65E}" type="presOf" srcId="{A6B6493A-751C-4A97-B184-32597834560C}" destId="{A1F85BD5-3118-4005-8264-3AE09CA7A5D0}" srcOrd="0" destOrd="0" presId="urn:microsoft.com/office/officeart/2008/layout/HorizontalMultiLevelHierarchy"/>
    <dgm:cxn modelId="{9CEBB58A-C508-42CB-97D5-3EF9314AC3AE}" type="presOf" srcId="{A8E170E4-2770-4193-BD49-A1960B10FE94}" destId="{ABA653D9-FDE3-4F48-88B4-EE4DE0A64A82}" srcOrd="0" destOrd="0" presId="urn:microsoft.com/office/officeart/2008/layout/HorizontalMultiLevelHierarchy"/>
    <dgm:cxn modelId="{A860486A-144D-4C00-BD1D-96E9233332D7}" srcId="{07BD6663-5CF3-4589-AC66-AFB0C98B5EBC}" destId="{865F8F5D-396C-45AA-B979-4BABA4AD997C}" srcOrd="0" destOrd="0" parTransId="{55B03227-6222-4A71-9B05-AB74E96C3CDA}" sibTransId="{2BF1AE7F-5A0C-4FD4-A225-02B1F46F7E49}"/>
    <dgm:cxn modelId="{B29781A8-CE03-405C-9152-314A9F9A424E}" type="presOf" srcId="{55B03227-6222-4A71-9B05-AB74E96C3CDA}" destId="{554C28AF-8036-4DE3-8D1F-FE2387672CBE}" srcOrd="1" destOrd="0" presId="urn:microsoft.com/office/officeart/2008/layout/HorizontalMultiLevelHierarchy"/>
    <dgm:cxn modelId="{B55D7059-8DD6-41D3-9F61-ECF64E3EFB44}" srcId="{07BD6663-5CF3-4589-AC66-AFB0C98B5EBC}" destId="{A8E170E4-2770-4193-BD49-A1960B10FE94}" srcOrd="1" destOrd="0" parTransId="{B088020D-F3B2-41E6-9687-63851CC5A80B}" sibTransId="{AEC24756-D444-4E3D-A9BB-D12F843DD186}"/>
    <dgm:cxn modelId="{9CC55BFD-0F0B-43DB-B9A7-E16874E06C91}" type="presParOf" srcId="{A1F85BD5-3118-4005-8264-3AE09CA7A5D0}" destId="{B35001A9-A163-473C-9A2E-D830084FD784}" srcOrd="0" destOrd="0" presId="urn:microsoft.com/office/officeart/2008/layout/HorizontalMultiLevelHierarchy"/>
    <dgm:cxn modelId="{B4757469-D7FB-4990-A323-78767BF12494}" type="presParOf" srcId="{B35001A9-A163-473C-9A2E-D830084FD784}" destId="{015438F1-BAD3-428E-BF60-74FDB0C8649E}" srcOrd="0" destOrd="0" presId="urn:microsoft.com/office/officeart/2008/layout/HorizontalMultiLevelHierarchy"/>
    <dgm:cxn modelId="{B9DE61F1-A77C-4533-B0BD-1F75AF766D62}" type="presParOf" srcId="{B35001A9-A163-473C-9A2E-D830084FD784}" destId="{62857E03-9BEC-406B-A151-E99EB477B660}" srcOrd="1" destOrd="0" presId="urn:microsoft.com/office/officeart/2008/layout/HorizontalMultiLevelHierarchy"/>
    <dgm:cxn modelId="{5EAB66FA-B292-4B1A-96C9-8BCD4AE631DF}" type="presParOf" srcId="{62857E03-9BEC-406B-A151-E99EB477B660}" destId="{558CF0FB-30D9-4104-BD4B-A162AAC7741F}" srcOrd="0" destOrd="0" presId="urn:microsoft.com/office/officeart/2008/layout/HorizontalMultiLevelHierarchy"/>
    <dgm:cxn modelId="{9817F549-697B-4D9E-AB4C-B18F1767BCED}" type="presParOf" srcId="{558CF0FB-30D9-4104-BD4B-A162AAC7741F}" destId="{554C28AF-8036-4DE3-8D1F-FE2387672CBE}" srcOrd="0" destOrd="0" presId="urn:microsoft.com/office/officeart/2008/layout/HorizontalMultiLevelHierarchy"/>
    <dgm:cxn modelId="{9B590A92-76B5-4E4D-AA36-E60F6E6836E8}" type="presParOf" srcId="{62857E03-9BEC-406B-A151-E99EB477B660}" destId="{5B558581-A99B-46FA-961A-B736CF144708}" srcOrd="1" destOrd="0" presId="urn:microsoft.com/office/officeart/2008/layout/HorizontalMultiLevelHierarchy"/>
    <dgm:cxn modelId="{348435E9-D610-4EC0-AE9D-744A5E7E92C2}" type="presParOf" srcId="{5B558581-A99B-46FA-961A-B736CF144708}" destId="{FC42762E-768F-402B-BBBC-31B2F7B7BFCD}" srcOrd="0" destOrd="0" presId="urn:microsoft.com/office/officeart/2008/layout/HorizontalMultiLevelHierarchy"/>
    <dgm:cxn modelId="{0BD1A211-104A-4020-95E5-8323F1574906}" type="presParOf" srcId="{5B558581-A99B-46FA-961A-B736CF144708}" destId="{E4716214-11BE-49C9-AE23-F89689859FE4}" srcOrd="1" destOrd="0" presId="urn:microsoft.com/office/officeart/2008/layout/HorizontalMultiLevelHierarchy"/>
    <dgm:cxn modelId="{0F990A16-046D-4D0B-ADF0-2D64D10DB239}" type="presParOf" srcId="{62857E03-9BEC-406B-A151-E99EB477B660}" destId="{0AB9ABEB-29B3-43AB-B2E9-D20CA5535633}" srcOrd="2" destOrd="0" presId="urn:microsoft.com/office/officeart/2008/layout/HorizontalMultiLevelHierarchy"/>
    <dgm:cxn modelId="{57AE2118-5548-497A-8DC8-C77AA3C1A407}" type="presParOf" srcId="{0AB9ABEB-29B3-43AB-B2E9-D20CA5535633}" destId="{49D74610-926E-4F6C-91F9-DAC8F1B54679}" srcOrd="0" destOrd="0" presId="urn:microsoft.com/office/officeart/2008/layout/HorizontalMultiLevelHierarchy"/>
    <dgm:cxn modelId="{C3CD4526-D84A-4FC6-B00B-DACEFFAF2A52}" type="presParOf" srcId="{62857E03-9BEC-406B-A151-E99EB477B660}" destId="{A3946CE4-21CF-4CE3-BBB5-CF97D39F9B2D}" srcOrd="3" destOrd="0" presId="urn:microsoft.com/office/officeart/2008/layout/HorizontalMultiLevelHierarchy"/>
    <dgm:cxn modelId="{E092E4AF-FE8B-4DD1-A461-EAF5238C2152}" type="presParOf" srcId="{A3946CE4-21CF-4CE3-BBB5-CF97D39F9B2D}" destId="{ABA653D9-FDE3-4F48-88B4-EE4DE0A64A82}" srcOrd="0" destOrd="0" presId="urn:microsoft.com/office/officeart/2008/layout/HorizontalMultiLevelHierarchy"/>
    <dgm:cxn modelId="{9535044D-11B1-415C-912B-9E9855B2CBFD}" type="presParOf" srcId="{A3946CE4-21CF-4CE3-BBB5-CF97D39F9B2D}" destId="{2C8556B6-320C-43FB-8AEE-0E496C95757F}"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E188B8-EF32-4EC8-886E-B87AEFEEE917}" type="doc">
      <dgm:prSet loTypeId="urn:microsoft.com/office/officeart/2005/8/layout/matrix1" loCatId="matrix" qsTypeId="urn:microsoft.com/office/officeart/2005/8/quickstyle/simple4" qsCatId="simple" csTypeId="urn:microsoft.com/office/officeart/2005/8/colors/accent5_4" csCatId="accent5" phldr="1"/>
      <dgm:spPr/>
      <dgm:t>
        <a:bodyPr/>
        <a:lstStyle/>
        <a:p>
          <a:endParaRPr lang="ru-RU"/>
        </a:p>
      </dgm:t>
    </dgm:pt>
    <dgm:pt modelId="{D0163849-A9F9-4FFB-A372-05F9D7E2D1D4}">
      <dgm:prSet phldrT="[Текст]" custT="1"/>
      <dgm:spPr/>
      <dgm:t>
        <a:bodyPr/>
        <a:lstStyle/>
        <a:p>
          <a:r>
            <a:rPr lang="ru-RU" sz="3200" dirty="0" smtClean="0">
              <a:solidFill>
                <a:srgbClr val="002060"/>
              </a:solidFill>
              <a:latin typeface="Times New Roman" panose="02020603050405020304" pitchFamily="18" charset="0"/>
              <a:cs typeface="Times New Roman" panose="02020603050405020304" pitchFamily="18" charset="0"/>
            </a:rPr>
            <a:t>Качества успешного человека</a:t>
          </a:r>
          <a:endParaRPr lang="ru-RU" sz="3200" dirty="0">
            <a:solidFill>
              <a:srgbClr val="002060"/>
            </a:solidFill>
            <a:latin typeface="Times New Roman" panose="02020603050405020304" pitchFamily="18" charset="0"/>
            <a:cs typeface="Times New Roman" panose="02020603050405020304" pitchFamily="18" charset="0"/>
          </a:endParaRPr>
        </a:p>
      </dgm:t>
    </dgm:pt>
    <dgm:pt modelId="{897336E4-5AFF-4996-8E36-492E463AFB48}" type="parTrans" cxnId="{D7438297-9FD9-44AF-9B11-51996A403EE1}">
      <dgm:prSet/>
      <dgm:spPr/>
      <dgm:t>
        <a:bodyPr/>
        <a:lstStyle/>
        <a:p>
          <a:endParaRPr lang="ru-RU"/>
        </a:p>
      </dgm:t>
    </dgm:pt>
    <dgm:pt modelId="{31B16E14-7E07-477C-9ABE-0FB5C3635BF4}" type="sibTrans" cxnId="{D7438297-9FD9-44AF-9B11-51996A403EE1}">
      <dgm:prSet/>
      <dgm:spPr/>
      <dgm:t>
        <a:bodyPr/>
        <a:lstStyle/>
        <a:p>
          <a:endParaRPr lang="ru-RU"/>
        </a:p>
      </dgm:t>
    </dgm:pt>
    <dgm:pt modelId="{8A1BBD9B-2591-4967-9282-762D7D6D6845}">
      <dgm:prSet phldrT="[Текст]"/>
      <dgm:spPr/>
      <dgm:t>
        <a:bodyPr/>
        <a:lstStyle/>
        <a:p>
          <a:r>
            <a:rPr lang="ru-RU" dirty="0" smtClean="0"/>
            <a:t>Независимость</a:t>
          </a:r>
        </a:p>
        <a:p>
          <a:r>
            <a:rPr lang="ru-RU" dirty="0" smtClean="0"/>
            <a:t>Уверенность</a:t>
          </a:r>
          <a:endParaRPr lang="ru-RU" dirty="0"/>
        </a:p>
      </dgm:t>
    </dgm:pt>
    <dgm:pt modelId="{E362F875-455F-4AC1-9365-FB37B64403D5}" type="parTrans" cxnId="{FF49CBAD-6649-40FF-9EA3-59A813E7724D}">
      <dgm:prSet/>
      <dgm:spPr/>
      <dgm:t>
        <a:bodyPr/>
        <a:lstStyle/>
        <a:p>
          <a:endParaRPr lang="ru-RU"/>
        </a:p>
      </dgm:t>
    </dgm:pt>
    <dgm:pt modelId="{DD0BACC5-9F3C-4838-96BE-B7B1764EC023}" type="sibTrans" cxnId="{FF49CBAD-6649-40FF-9EA3-59A813E7724D}">
      <dgm:prSet/>
      <dgm:spPr/>
      <dgm:t>
        <a:bodyPr/>
        <a:lstStyle/>
        <a:p>
          <a:endParaRPr lang="ru-RU"/>
        </a:p>
      </dgm:t>
    </dgm:pt>
    <dgm:pt modelId="{EC5DD4F6-1EB8-42BE-A294-21F9C7724374}">
      <dgm:prSet phldrT="[Текст]"/>
      <dgm:spPr/>
      <dgm:t>
        <a:bodyPr/>
        <a:lstStyle/>
        <a:p>
          <a:r>
            <a:rPr lang="ru-RU" dirty="0" smtClean="0"/>
            <a:t>Осознанность</a:t>
          </a:r>
        </a:p>
        <a:p>
          <a:r>
            <a:rPr lang="ru-RU" dirty="0" smtClean="0"/>
            <a:t>Позитивное мышление</a:t>
          </a:r>
          <a:endParaRPr lang="ru-RU" dirty="0"/>
        </a:p>
      </dgm:t>
    </dgm:pt>
    <dgm:pt modelId="{2045A0B1-AA27-4D83-92CC-C52A1342F2CA}" type="parTrans" cxnId="{00F26566-21FA-4FCE-B67B-FE2E0567E852}">
      <dgm:prSet/>
      <dgm:spPr/>
      <dgm:t>
        <a:bodyPr/>
        <a:lstStyle/>
        <a:p>
          <a:endParaRPr lang="ru-RU"/>
        </a:p>
      </dgm:t>
    </dgm:pt>
    <dgm:pt modelId="{A47F8786-6C17-447C-87AA-F52AD8F4AE49}" type="sibTrans" cxnId="{00F26566-21FA-4FCE-B67B-FE2E0567E852}">
      <dgm:prSet/>
      <dgm:spPr/>
      <dgm:t>
        <a:bodyPr/>
        <a:lstStyle/>
        <a:p>
          <a:endParaRPr lang="ru-RU"/>
        </a:p>
      </dgm:t>
    </dgm:pt>
    <dgm:pt modelId="{5E7F79F8-2AFA-4C98-9BE2-B553A02897D9}">
      <dgm:prSet phldrT="[Текст]"/>
      <dgm:spPr/>
      <dgm:t>
        <a:bodyPr/>
        <a:lstStyle/>
        <a:p>
          <a:r>
            <a:rPr lang="ru-RU" dirty="0" smtClean="0"/>
            <a:t>Настойчивость</a:t>
          </a:r>
        </a:p>
        <a:p>
          <a:r>
            <a:rPr lang="ru-RU" dirty="0" smtClean="0"/>
            <a:t>Креативность</a:t>
          </a:r>
          <a:endParaRPr lang="ru-RU" dirty="0"/>
        </a:p>
      </dgm:t>
    </dgm:pt>
    <dgm:pt modelId="{E2D38B86-9A23-4150-B7D7-0BF1FC983F2A}" type="parTrans" cxnId="{31CE12E0-548E-4C3D-82BC-35ACACE4F4D1}">
      <dgm:prSet/>
      <dgm:spPr/>
      <dgm:t>
        <a:bodyPr/>
        <a:lstStyle/>
        <a:p>
          <a:endParaRPr lang="ru-RU"/>
        </a:p>
      </dgm:t>
    </dgm:pt>
    <dgm:pt modelId="{7BDBEF1D-7A08-4DAF-B917-85533A1D3393}" type="sibTrans" cxnId="{31CE12E0-548E-4C3D-82BC-35ACACE4F4D1}">
      <dgm:prSet/>
      <dgm:spPr/>
      <dgm:t>
        <a:bodyPr/>
        <a:lstStyle/>
        <a:p>
          <a:endParaRPr lang="ru-RU"/>
        </a:p>
      </dgm:t>
    </dgm:pt>
    <dgm:pt modelId="{F7C7CBDD-AAEB-4C77-B6D2-2BA783DFDD39}">
      <dgm:prSet phldrT="[Текст]"/>
      <dgm:spPr/>
      <dgm:t>
        <a:bodyPr/>
        <a:lstStyle/>
        <a:p>
          <a:r>
            <a:rPr lang="ru-RU" dirty="0" smtClean="0"/>
            <a:t>Целеустремленность</a:t>
          </a:r>
        </a:p>
        <a:p>
          <a:r>
            <a:rPr lang="ru-RU" dirty="0" smtClean="0"/>
            <a:t>Заинтересованность в своем деле</a:t>
          </a:r>
          <a:endParaRPr lang="ru-RU" dirty="0"/>
        </a:p>
      </dgm:t>
    </dgm:pt>
    <dgm:pt modelId="{6B9C1FDF-8A69-4D55-B62D-E8DB562B341F}" type="parTrans" cxnId="{34D6906D-851A-4CE8-BEAD-096682F288B3}">
      <dgm:prSet/>
      <dgm:spPr/>
      <dgm:t>
        <a:bodyPr/>
        <a:lstStyle/>
        <a:p>
          <a:endParaRPr lang="ru-RU"/>
        </a:p>
      </dgm:t>
    </dgm:pt>
    <dgm:pt modelId="{1358674D-0FEE-4EC1-8859-CC00014A7EC6}" type="sibTrans" cxnId="{34D6906D-851A-4CE8-BEAD-096682F288B3}">
      <dgm:prSet/>
      <dgm:spPr/>
      <dgm:t>
        <a:bodyPr/>
        <a:lstStyle/>
        <a:p>
          <a:endParaRPr lang="ru-RU"/>
        </a:p>
      </dgm:t>
    </dgm:pt>
    <dgm:pt modelId="{32391FC1-BB88-43EC-A66F-87074393FD67}" type="pres">
      <dgm:prSet presAssocID="{C9E188B8-EF32-4EC8-886E-B87AEFEEE917}" presName="diagram" presStyleCnt="0">
        <dgm:presLayoutVars>
          <dgm:chMax val="1"/>
          <dgm:dir/>
          <dgm:animLvl val="ctr"/>
          <dgm:resizeHandles val="exact"/>
        </dgm:presLayoutVars>
      </dgm:prSet>
      <dgm:spPr/>
      <dgm:t>
        <a:bodyPr/>
        <a:lstStyle/>
        <a:p>
          <a:endParaRPr lang="ru-RU"/>
        </a:p>
      </dgm:t>
    </dgm:pt>
    <dgm:pt modelId="{B58CDB4E-A862-4E62-9727-70B66A214699}" type="pres">
      <dgm:prSet presAssocID="{C9E188B8-EF32-4EC8-886E-B87AEFEEE917}" presName="matrix" presStyleCnt="0"/>
      <dgm:spPr/>
    </dgm:pt>
    <dgm:pt modelId="{C01E1996-29D6-482B-AD63-D335A8DCAB38}" type="pres">
      <dgm:prSet presAssocID="{C9E188B8-EF32-4EC8-886E-B87AEFEEE917}" presName="tile1" presStyleLbl="node1" presStyleIdx="0" presStyleCnt="4"/>
      <dgm:spPr/>
      <dgm:t>
        <a:bodyPr/>
        <a:lstStyle/>
        <a:p>
          <a:endParaRPr lang="ru-RU"/>
        </a:p>
      </dgm:t>
    </dgm:pt>
    <dgm:pt modelId="{9B69B9F7-5794-47EA-BDC8-8392A3975291}" type="pres">
      <dgm:prSet presAssocID="{C9E188B8-EF32-4EC8-886E-B87AEFEEE917}" presName="tile1text" presStyleLbl="node1" presStyleIdx="0" presStyleCnt="4">
        <dgm:presLayoutVars>
          <dgm:chMax val="0"/>
          <dgm:chPref val="0"/>
          <dgm:bulletEnabled val="1"/>
        </dgm:presLayoutVars>
      </dgm:prSet>
      <dgm:spPr/>
      <dgm:t>
        <a:bodyPr/>
        <a:lstStyle/>
        <a:p>
          <a:endParaRPr lang="ru-RU"/>
        </a:p>
      </dgm:t>
    </dgm:pt>
    <dgm:pt modelId="{2E6B8D49-7A2E-437B-8665-3CEBFCF5E7D8}" type="pres">
      <dgm:prSet presAssocID="{C9E188B8-EF32-4EC8-886E-B87AEFEEE917}" presName="tile2" presStyleLbl="node1" presStyleIdx="1" presStyleCnt="4"/>
      <dgm:spPr/>
      <dgm:t>
        <a:bodyPr/>
        <a:lstStyle/>
        <a:p>
          <a:endParaRPr lang="ru-RU"/>
        </a:p>
      </dgm:t>
    </dgm:pt>
    <dgm:pt modelId="{41DBAC76-1118-42D4-92BF-240EAD223EB7}" type="pres">
      <dgm:prSet presAssocID="{C9E188B8-EF32-4EC8-886E-B87AEFEEE917}" presName="tile2text" presStyleLbl="node1" presStyleIdx="1" presStyleCnt="4">
        <dgm:presLayoutVars>
          <dgm:chMax val="0"/>
          <dgm:chPref val="0"/>
          <dgm:bulletEnabled val="1"/>
        </dgm:presLayoutVars>
      </dgm:prSet>
      <dgm:spPr/>
      <dgm:t>
        <a:bodyPr/>
        <a:lstStyle/>
        <a:p>
          <a:endParaRPr lang="ru-RU"/>
        </a:p>
      </dgm:t>
    </dgm:pt>
    <dgm:pt modelId="{69A4B846-0E44-45D1-BB46-D73A2D19CD56}" type="pres">
      <dgm:prSet presAssocID="{C9E188B8-EF32-4EC8-886E-B87AEFEEE917}" presName="tile3" presStyleLbl="node1" presStyleIdx="2" presStyleCnt="4"/>
      <dgm:spPr/>
      <dgm:t>
        <a:bodyPr/>
        <a:lstStyle/>
        <a:p>
          <a:endParaRPr lang="ru-RU"/>
        </a:p>
      </dgm:t>
    </dgm:pt>
    <dgm:pt modelId="{DD7A000F-8B5A-4A8A-BA58-8094F8B48E5A}" type="pres">
      <dgm:prSet presAssocID="{C9E188B8-EF32-4EC8-886E-B87AEFEEE917}" presName="tile3text" presStyleLbl="node1" presStyleIdx="2" presStyleCnt="4">
        <dgm:presLayoutVars>
          <dgm:chMax val="0"/>
          <dgm:chPref val="0"/>
          <dgm:bulletEnabled val="1"/>
        </dgm:presLayoutVars>
      </dgm:prSet>
      <dgm:spPr/>
      <dgm:t>
        <a:bodyPr/>
        <a:lstStyle/>
        <a:p>
          <a:endParaRPr lang="ru-RU"/>
        </a:p>
      </dgm:t>
    </dgm:pt>
    <dgm:pt modelId="{8C573AC2-60BF-47A9-A51A-418F0CABFC97}" type="pres">
      <dgm:prSet presAssocID="{C9E188B8-EF32-4EC8-886E-B87AEFEEE917}" presName="tile4" presStyleLbl="node1" presStyleIdx="3" presStyleCnt="4"/>
      <dgm:spPr/>
      <dgm:t>
        <a:bodyPr/>
        <a:lstStyle/>
        <a:p>
          <a:endParaRPr lang="ru-RU"/>
        </a:p>
      </dgm:t>
    </dgm:pt>
    <dgm:pt modelId="{D2FD9659-1DCE-4BF6-97A0-257639C87550}" type="pres">
      <dgm:prSet presAssocID="{C9E188B8-EF32-4EC8-886E-B87AEFEEE917}" presName="tile4text" presStyleLbl="node1" presStyleIdx="3" presStyleCnt="4">
        <dgm:presLayoutVars>
          <dgm:chMax val="0"/>
          <dgm:chPref val="0"/>
          <dgm:bulletEnabled val="1"/>
        </dgm:presLayoutVars>
      </dgm:prSet>
      <dgm:spPr/>
      <dgm:t>
        <a:bodyPr/>
        <a:lstStyle/>
        <a:p>
          <a:endParaRPr lang="ru-RU"/>
        </a:p>
      </dgm:t>
    </dgm:pt>
    <dgm:pt modelId="{68E32D47-E988-4020-A833-59E0F6639CA3}" type="pres">
      <dgm:prSet presAssocID="{C9E188B8-EF32-4EC8-886E-B87AEFEEE917}" presName="centerTile" presStyleLbl="fgShp" presStyleIdx="0" presStyleCnt="1">
        <dgm:presLayoutVars>
          <dgm:chMax val="0"/>
          <dgm:chPref val="0"/>
        </dgm:presLayoutVars>
      </dgm:prSet>
      <dgm:spPr/>
      <dgm:t>
        <a:bodyPr/>
        <a:lstStyle/>
        <a:p>
          <a:endParaRPr lang="ru-RU"/>
        </a:p>
      </dgm:t>
    </dgm:pt>
  </dgm:ptLst>
  <dgm:cxnLst>
    <dgm:cxn modelId="{34D6906D-851A-4CE8-BEAD-096682F288B3}" srcId="{D0163849-A9F9-4FFB-A372-05F9D7E2D1D4}" destId="{F7C7CBDD-AAEB-4C77-B6D2-2BA783DFDD39}" srcOrd="3" destOrd="0" parTransId="{6B9C1FDF-8A69-4D55-B62D-E8DB562B341F}" sibTransId="{1358674D-0FEE-4EC1-8859-CC00014A7EC6}"/>
    <dgm:cxn modelId="{AB9E170D-5B45-4F63-8B9B-E1D1804C2146}" type="presOf" srcId="{D0163849-A9F9-4FFB-A372-05F9D7E2D1D4}" destId="{68E32D47-E988-4020-A833-59E0F6639CA3}" srcOrd="0" destOrd="0" presId="urn:microsoft.com/office/officeart/2005/8/layout/matrix1"/>
    <dgm:cxn modelId="{00F26566-21FA-4FCE-B67B-FE2E0567E852}" srcId="{D0163849-A9F9-4FFB-A372-05F9D7E2D1D4}" destId="{EC5DD4F6-1EB8-42BE-A294-21F9C7724374}" srcOrd="1" destOrd="0" parTransId="{2045A0B1-AA27-4D83-92CC-C52A1342F2CA}" sibTransId="{A47F8786-6C17-447C-87AA-F52AD8F4AE49}"/>
    <dgm:cxn modelId="{5FDE51D7-A86B-4AFF-B6D5-2F83EB150E36}" type="presOf" srcId="{C9E188B8-EF32-4EC8-886E-B87AEFEEE917}" destId="{32391FC1-BB88-43EC-A66F-87074393FD67}" srcOrd="0" destOrd="0" presId="urn:microsoft.com/office/officeart/2005/8/layout/matrix1"/>
    <dgm:cxn modelId="{964C09C1-0AD8-46BD-850D-A17A500AC337}" type="presOf" srcId="{EC5DD4F6-1EB8-42BE-A294-21F9C7724374}" destId="{2E6B8D49-7A2E-437B-8665-3CEBFCF5E7D8}" srcOrd="0" destOrd="0" presId="urn:microsoft.com/office/officeart/2005/8/layout/matrix1"/>
    <dgm:cxn modelId="{31CE12E0-548E-4C3D-82BC-35ACACE4F4D1}" srcId="{D0163849-A9F9-4FFB-A372-05F9D7E2D1D4}" destId="{5E7F79F8-2AFA-4C98-9BE2-B553A02897D9}" srcOrd="2" destOrd="0" parTransId="{E2D38B86-9A23-4150-B7D7-0BF1FC983F2A}" sibTransId="{7BDBEF1D-7A08-4DAF-B917-85533A1D3393}"/>
    <dgm:cxn modelId="{9A331AC4-ACDE-4A6A-8A76-A8FEFF2543E2}" type="presOf" srcId="{5E7F79F8-2AFA-4C98-9BE2-B553A02897D9}" destId="{DD7A000F-8B5A-4A8A-BA58-8094F8B48E5A}" srcOrd="1" destOrd="0" presId="urn:microsoft.com/office/officeart/2005/8/layout/matrix1"/>
    <dgm:cxn modelId="{860D9A3A-4508-4086-92D5-64927A6754FB}" type="presOf" srcId="{F7C7CBDD-AAEB-4C77-B6D2-2BA783DFDD39}" destId="{D2FD9659-1DCE-4BF6-97A0-257639C87550}" srcOrd="1" destOrd="0" presId="urn:microsoft.com/office/officeart/2005/8/layout/matrix1"/>
    <dgm:cxn modelId="{7A26D00E-428C-4FD0-9C94-D4C32323271D}" type="presOf" srcId="{F7C7CBDD-AAEB-4C77-B6D2-2BA783DFDD39}" destId="{8C573AC2-60BF-47A9-A51A-418F0CABFC97}" srcOrd="0" destOrd="0" presId="urn:microsoft.com/office/officeart/2005/8/layout/matrix1"/>
    <dgm:cxn modelId="{C40822AB-CFB9-4132-AA96-2027096C12C7}" type="presOf" srcId="{8A1BBD9B-2591-4967-9282-762D7D6D6845}" destId="{C01E1996-29D6-482B-AD63-D335A8DCAB38}" srcOrd="0" destOrd="0" presId="urn:microsoft.com/office/officeart/2005/8/layout/matrix1"/>
    <dgm:cxn modelId="{D7438297-9FD9-44AF-9B11-51996A403EE1}" srcId="{C9E188B8-EF32-4EC8-886E-B87AEFEEE917}" destId="{D0163849-A9F9-4FFB-A372-05F9D7E2D1D4}" srcOrd="0" destOrd="0" parTransId="{897336E4-5AFF-4996-8E36-492E463AFB48}" sibTransId="{31B16E14-7E07-477C-9ABE-0FB5C3635BF4}"/>
    <dgm:cxn modelId="{A264E4B5-245F-449C-AB11-D1CD6B5A217C}" type="presOf" srcId="{5E7F79F8-2AFA-4C98-9BE2-B553A02897D9}" destId="{69A4B846-0E44-45D1-BB46-D73A2D19CD56}" srcOrd="0" destOrd="0" presId="urn:microsoft.com/office/officeart/2005/8/layout/matrix1"/>
    <dgm:cxn modelId="{133C8684-D6EB-4BBC-A8AA-E6FEA6AD1D8A}" type="presOf" srcId="{8A1BBD9B-2591-4967-9282-762D7D6D6845}" destId="{9B69B9F7-5794-47EA-BDC8-8392A3975291}" srcOrd="1" destOrd="0" presId="urn:microsoft.com/office/officeart/2005/8/layout/matrix1"/>
    <dgm:cxn modelId="{E126E856-1E6E-49DF-8DCD-E31CAA550D51}" type="presOf" srcId="{EC5DD4F6-1EB8-42BE-A294-21F9C7724374}" destId="{41DBAC76-1118-42D4-92BF-240EAD223EB7}" srcOrd="1" destOrd="0" presId="urn:microsoft.com/office/officeart/2005/8/layout/matrix1"/>
    <dgm:cxn modelId="{FF49CBAD-6649-40FF-9EA3-59A813E7724D}" srcId="{D0163849-A9F9-4FFB-A372-05F9D7E2D1D4}" destId="{8A1BBD9B-2591-4967-9282-762D7D6D6845}" srcOrd="0" destOrd="0" parTransId="{E362F875-455F-4AC1-9365-FB37B64403D5}" sibTransId="{DD0BACC5-9F3C-4838-96BE-B7B1764EC023}"/>
    <dgm:cxn modelId="{E31A4E8F-BD16-4E78-8394-267711897C11}" type="presParOf" srcId="{32391FC1-BB88-43EC-A66F-87074393FD67}" destId="{B58CDB4E-A862-4E62-9727-70B66A214699}" srcOrd="0" destOrd="0" presId="urn:microsoft.com/office/officeart/2005/8/layout/matrix1"/>
    <dgm:cxn modelId="{462C25E1-EC6D-4E82-8BE1-9DA143FCD227}" type="presParOf" srcId="{B58CDB4E-A862-4E62-9727-70B66A214699}" destId="{C01E1996-29D6-482B-AD63-D335A8DCAB38}" srcOrd="0" destOrd="0" presId="urn:microsoft.com/office/officeart/2005/8/layout/matrix1"/>
    <dgm:cxn modelId="{E66C4939-84D4-4153-9908-CA77D0437D32}" type="presParOf" srcId="{B58CDB4E-A862-4E62-9727-70B66A214699}" destId="{9B69B9F7-5794-47EA-BDC8-8392A3975291}" srcOrd="1" destOrd="0" presId="urn:microsoft.com/office/officeart/2005/8/layout/matrix1"/>
    <dgm:cxn modelId="{85CBC432-B137-47D8-9FFF-0D1FE8EAD3E1}" type="presParOf" srcId="{B58CDB4E-A862-4E62-9727-70B66A214699}" destId="{2E6B8D49-7A2E-437B-8665-3CEBFCF5E7D8}" srcOrd="2" destOrd="0" presId="urn:microsoft.com/office/officeart/2005/8/layout/matrix1"/>
    <dgm:cxn modelId="{C283CF68-8319-4B91-B074-8786F5ADDF1B}" type="presParOf" srcId="{B58CDB4E-A862-4E62-9727-70B66A214699}" destId="{41DBAC76-1118-42D4-92BF-240EAD223EB7}" srcOrd="3" destOrd="0" presId="urn:microsoft.com/office/officeart/2005/8/layout/matrix1"/>
    <dgm:cxn modelId="{6F74BAB5-2033-4ECC-8302-6868DA7A8990}" type="presParOf" srcId="{B58CDB4E-A862-4E62-9727-70B66A214699}" destId="{69A4B846-0E44-45D1-BB46-D73A2D19CD56}" srcOrd="4" destOrd="0" presId="urn:microsoft.com/office/officeart/2005/8/layout/matrix1"/>
    <dgm:cxn modelId="{FDE5C089-9655-43E8-899E-F1AC0499D029}" type="presParOf" srcId="{B58CDB4E-A862-4E62-9727-70B66A214699}" destId="{DD7A000F-8B5A-4A8A-BA58-8094F8B48E5A}" srcOrd="5" destOrd="0" presId="urn:microsoft.com/office/officeart/2005/8/layout/matrix1"/>
    <dgm:cxn modelId="{36C90FA4-9A12-43CA-B6A4-6E728FB5AF9C}" type="presParOf" srcId="{B58CDB4E-A862-4E62-9727-70B66A214699}" destId="{8C573AC2-60BF-47A9-A51A-418F0CABFC97}" srcOrd="6" destOrd="0" presId="urn:microsoft.com/office/officeart/2005/8/layout/matrix1"/>
    <dgm:cxn modelId="{301D7109-2FA1-469A-BC9A-ACAE6E2A3877}" type="presParOf" srcId="{B58CDB4E-A862-4E62-9727-70B66A214699}" destId="{D2FD9659-1DCE-4BF6-97A0-257639C87550}" srcOrd="7" destOrd="0" presId="urn:microsoft.com/office/officeart/2005/8/layout/matrix1"/>
    <dgm:cxn modelId="{8AD8AAD6-E5DA-49E8-8C66-BED241CAEB93}" type="presParOf" srcId="{32391FC1-BB88-43EC-A66F-87074393FD67}" destId="{68E32D47-E988-4020-A833-59E0F6639CA3}"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E864236-A85D-4883-8A34-9154FE95C41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ru-RU"/>
        </a:p>
      </dgm:t>
    </dgm:pt>
    <dgm:pt modelId="{7E3BB56B-E75B-41F1-9C38-695DFD84DCDA}">
      <dgm:prSet phldrT="[Текст]" custT="1"/>
      <dgm:spPr/>
      <dgm:t>
        <a:bodyPr/>
        <a:lstStyle/>
        <a:p>
          <a:r>
            <a:rPr lang="ru-RU" sz="3600" dirty="0" smtClean="0">
              <a:solidFill>
                <a:schemeClr val="accent5">
                  <a:lumMod val="50000"/>
                </a:schemeClr>
              </a:solidFill>
              <a:latin typeface="Times New Roman" panose="02020603050405020304" pitchFamily="18" charset="0"/>
              <a:cs typeface="Times New Roman" panose="02020603050405020304" pitchFamily="18" charset="0"/>
            </a:rPr>
            <a:t>Образование</a:t>
          </a:r>
          <a:endParaRPr lang="ru-RU" sz="3600" dirty="0">
            <a:solidFill>
              <a:schemeClr val="accent5">
                <a:lumMod val="50000"/>
              </a:schemeClr>
            </a:solidFill>
            <a:latin typeface="Times New Roman" panose="02020603050405020304" pitchFamily="18" charset="0"/>
            <a:cs typeface="Times New Roman" panose="02020603050405020304" pitchFamily="18" charset="0"/>
          </a:endParaRPr>
        </a:p>
      </dgm:t>
    </dgm:pt>
    <dgm:pt modelId="{68BC4A71-2843-42B5-B09C-0C7F3558D4F8}" type="parTrans" cxnId="{C62FE8B6-3B17-453F-AB2B-CEED0A5854FD}">
      <dgm:prSet/>
      <dgm:spPr/>
      <dgm:t>
        <a:bodyPr/>
        <a:lstStyle/>
        <a:p>
          <a:endParaRPr lang="ru-RU"/>
        </a:p>
      </dgm:t>
    </dgm:pt>
    <dgm:pt modelId="{822371EC-7038-40F8-9C44-A8E8F243BA75}" type="sibTrans" cxnId="{C62FE8B6-3B17-453F-AB2B-CEED0A5854FD}">
      <dgm:prSet/>
      <dgm:spPr/>
      <dgm:t>
        <a:bodyPr/>
        <a:lstStyle/>
        <a:p>
          <a:endParaRPr lang="ru-RU"/>
        </a:p>
      </dgm:t>
    </dgm:pt>
    <dgm:pt modelId="{95622E8D-ADC9-4233-929B-24A376B76E99}">
      <dgm:prSet phldrT="[Текст]" custT="1"/>
      <dgm:spPr/>
      <dgm:t>
        <a:bodyPr/>
        <a:lstStyle/>
        <a:p>
          <a:r>
            <a:rPr lang="ru-RU" sz="2400" b="1" dirty="0" smtClean="0">
              <a:solidFill>
                <a:schemeClr val="accent5">
                  <a:lumMod val="50000"/>
                </a:schemeClr>
              </a:solidFill>
              <a:latin typeface="Times New Roman" panose="02020603050405020304" pitchFamily="18" charset="0"/>
              <a:cs typeface="Times New Roman" panose="02020603050405020304" pitchFamily="18" charset="0"/>
            </a:rPr>
            <a:t>Общее образование</a:t>
          </a:r>
        </a:p>
        <a:p>
          <a:r>
            <a:rPr lang="ru-RU" sz="1600" dirty="0" smtClean="0"/>
            <a:t>- Дошкольное</a:t>
          </a:r>
        </a:p>
        <a:p>
          <a:r>
            <a:rPr lang="ru-RU" sz="1600" dirty="0" smtClean="0"/>
            <a:t>- Начальное</a:t>
          </a:r>
        </a:p>
        <a:p>
          <a:r>
            <a:rPr lang="ru-RU" sz="1600" dirty="0" smtClean="0"/>
            <a:t>- Основное</a:t>
          </a:r>
        </a:p>
        <a:p>
          <a:r>
            <a:rPr lang="ru-RU" sz="1600" dirty="0" smtClean="0"/>
            <a:t>- среднее</a:t>
          </a:r>
        </a:p>
        <a:p>
          <a:endParaRPr lang="ru-RU" sz="1600" dirty="0"/>
        </a:p>
      </dgm:t>
    </dgm:pt>
    <dgm:pt modelId="{AF2F3A52-9222-4C63-A8F4-57615BCD9BF6}" type="parTrans" cxnId="{CCDC4D33-2BFC-4EE9-AC51-E4AA48B2317F}">
      <dgm:prSet/>
      <dgm:spPr/>
      <dgm:t>
        <a:bodyPr/>
        <a:lstStyle/>
        <a:p>
          <a:endParaRPr lang="ru-RU"/>
        </a:p>
      </dgm:t>
    </dgm:pt>
    <dgm:pt modelId="{8DA234A1-5496-4E8F-AD75-C56EC1480990}" type="sibTrans" cxnId="{CCDC4D33-2BFC-4EE9-AC51-E4AA48B2317F}">
      <dgm:prSet/>
      <dgm:spPr/>
      <dgm:t>
        <a:bodyPr/>
        <a:lstStyle/>
        <a:p>
          <a:endParaRPr lang="ru-RU"/>
        </a:p>
      </dgm:t>
    </dgm:pt>
    <dgm:pt modelId="{18DF2DDF-A330-40E3-BB07-F6EF6F35677A}">
      <dgm:prSet phldrT="[Текст]"/>
      <dgm:spPr/>
      <dgm:t>
        <a:bodyPr/>
        <a:lstStyle/>
        <a:p>
          <a:r>
            <a:rPr lang="ru-RU" b="1" dirty="0" smtClean="0">
              <a:solidFill>
                <a:schemeClr val="accent5">
                  <a:lumMod val="50000"/>
                </a:schemeClr>
              </a:solidFill>
              <a:latin typeface="Times New Roman" panose="02020603050405020304" pitchFamily="18" charset="0"/>
              <a:cs typeface="Times New Roman" panose="02020603050405020304" pitchFamily="18" charset="0"/>
            </a:rPr>
            <a:t>Профессиональное образование</a:t>
          </a:r>
        </a:p>
        <a:p>
          <a:r>
            <a:rPr lang="ru-RU" dirty="0" smtClean="0"/>
            <a:t>- Среднее профессиональное</a:t>
          </a:r>
        </a:p>
        <a:p>
          <a:r>
            <a:rPr lang="ru-RU" dirty="0" smtClean="0"/>
            <a:t>- Высшее профессиональное</a:t>
          </a:r>
          <a:endParaRPr lang="ru-RU" dirty="0"/>
        </a:p>
      </dgm:t>
    </dgm:pt>
    <dgm:pt modelId="{E524EAF9-DA4D-46B3-8F3E-FF1AA209A207}" type="parTrans" cxnId="{819DD59E-F345-4A8D-9267-FFA2FDF2284A}">
      <dgm:prSet/>
      <dgm:spPr/>
      <dgm:t>
        <a:bodyPr/>
        <a:lstStyle/>
        <a:p>
          <a:endParaRPr lang="ru-RU"/>
        </a:p>
      </dgm:t>
    </dgm:pt>
    <dgm:pt modelId="{6A8E621E-08C4-454E-A2F0-BCD1078BE595}" type="sibTrans" cxnId="{819DD59E-F345-4A8D-9267-FFA2FDF2284A}">
      <dgm:prSet/>
      <dgm:spPr/>
      <dgm:t>
        <a:bodyPr/>
        <a:lstStyle/>
        <a:p>
          <a:endParaRPr lang="ru-RU"/>
        </a:p>
      </dgm:t>
    </dgm:pt>
    <dgm:pt modelId="{626FF025-FC25-485B-AD3A-C498D129E943}" type="pres">
      <dgm:prSet presAssocID="{9E864236-A85D-4883-8A34-9154FE95C41F}" presName="hierChild1" presStyleCnt="0">
        <dgm:presLayoutVars>
          <dgm:orgChart val="1"/>
          <dgm:chPref val="1"/>
          <dgm:dir/>
          <dgm:animOne val="branch"/>
          <dgm:animLvl val="lvl"/>
          <dgm:resizeHandles/>
        </dgm:presLayoutVars>
      </dgm:prSet>
      <dgm:spPr/>
      <dgm:t>
        <a:bodyPr/>
        <a:lstStyle/>
        <a:p>
          <a:endParaRPr lang="ru-RU"/>
        </a:p>
      </dgm:t>
    </dgm:pt>
    <dgm:pt modelId="{C3148FC9-C8B4-44D1-BE29-28033CC2EBBA}" type="pres">
      <dgm:prSet presAssocID="{7E3BB56B-E75B-41F1-9C38-695DFD84DCDA}" presName="hierRoot1" presStyleCnt="0">
        <dgm:presLayoutVars>
          <dgm:hierBranch val="init"/>
        </dgm:presLayoutVars>
      </dgm:prSet>
      <dgm:spPr/>
    </dgm:pt>
    <dgm:pt modelId="{B6367059-A584-415C-A327-F7B01B7BCB48}" type="pres">
      <dgm:prSet presAssocID="{7E3BB56B-E75B-41F1-9C38-695DFD84DCDA}" presName="rootComposite1" presStyleCnt="0"/>
      <dgm:spPr/>
    </dgm:pt>
    <dgm:pt modelId="{83C84884-8A1F-4B06-AB71-721CE140D114}" type="pres">
      <dgm:prSet presAssocID="{7E3BB56B-E75B-41F1-9C38-695DFD84DCDA}" presName="rootText1" presStyleLbl="node0" presStyleIdx="0" presStyleCnt="1" custScaleY="37208" custLinFactNeighborY="3152">
        <dgm:presLayoutVars>
          <dgm:chPref val="3"/>
        </dgm:presLayoutVars>
      </dgm:prSet>
      <dgm:spPr/>
      <dgm:t>
        <a:bodyPr/>
        <a:lstStyle/>
        <a:p>
          <a:endParaRPr lang="ru-RU"/>
        </a:p>
      </dgm:t>
    </dgm:pt>
    <dgm:pt modelId="{65A8886B-D2F4-41A1-9767-0EF8D99953F1}" type="pres">
      <dgm:prSet presAssocID="{7E3BB56B-E75B-41F1-9C38-695DFD84DCDA}" presName="rootConnector1" presStyleLbl="node1" presStyleIdx="0" presStyleCnt="0"/>
      <dgm:spPr/>
      <dgm:t>
        <a:bodyPr/>
        <a:lstStyle/>
        <a:p>
          <a:endParaRPr lang="ru-RU"/>
        </a:p>
      </dgm:t>
    </dgm:pt>
    <dgm:pt modelId="{3554BEF9-C8D8-459D-8DBF-FC1B84D65120}" type="pres">
      <dgm:prSet presAssocID="{7E3BB56B-E75B-41F1-9C38-695DFD84DCDA}" presName="hierChild2" presStyleCnt="0"/>
      <dgm:spPr/>
    </dgm:pt>
    <dgm:pt modelId="{AC976D90-3588-4F71-B00A-DD0E97A2C6E0}" type="pres">
      <dgm:prSet presAssocID="{AF2F3A52-9222-4C63-A8F4-57615BCD9BF6}" presName="Name37" presStyleLbl="parChTrans1D2" presStyleIdx="0" presStyleCnt="2"/>
      <dgm:spPr/>
      <dgm:t>
        <a:bodyPr/>
        <a:lstStyle/>
        <a:p>
          <a:endParaRPr lang="ru-RU"/>
        </a:p>
      </dgm:t>
    </dgm:pt>
    <dgm:pt modelId="{CA00D9BC-6700-4760-A8C3-826E5888B807}" type="pres">
      <dgm:prSet presAssocID="{95622E8D-ADC9-4233-929B-24A376B76E99}" presName="hierRoot2" presStyleCnt="0">
        <dgm:presLayoutVars>
          <dgm:hierBranch val="init"/>
        </dgm:presLayoutVars>
      </dgm:prSet>
      <dgm:spPr/>
    </dgm:pt>
    <dgm:pt modelId="{D3693050-751F-491E-B8F4-16637861768E}" type="pres">
      <dgm:prSet presAssocID="{95622E8D-ADC9-4233-929B-24A376B76E99}" presName="rootComposite" presStyleCnt="0"/>
      <dgm:spPr/>
    </dgm:pt>
    <dgm:pt modelId="{D2135644-7677-4218-91A4-B288AE48AC64}" type="pres">
      <dgm:prSet presAssocID="{95622E8D-ADC9-4233-929B-24A376B76E99}" presName="rootText" presStyleLbl="node2" presStyleIdx="0" presStyleCnt="2" custScaleY="110175">
        <dgm:presLayoutVars>
          <dgm:chPref val="3"/>
        </dgm:presLayoutVars>
      </dgm:prSet>
      <dgm:spPr/>
      <dgm:t>
        <a:bodyPr/>
        <a:lstStyle/>
        <a:p>
          <a:endParaRPr lang="ru-RU"/>
        </a:p>
      </dgm:t>
    </dgm:pt>
    <dgm:pt modelId="{DCBCBFD2-5152-44C8-9044-429ED0EA274E}" type="pres">
      <dgm:prSet presAssocID="{95622E8D-ADC9-4233-929B-24A376B76E99}" presName="rootConnector" presStyleLbl="node2" presStyleIdx="0" presStyleCnt="2"/>
      <dgm:spPr/>
      <dgm:t>
        <a:bodyPr/>
        <a:lstStyle/>
        <a:p>
          <a:endParaRPr lang="ru-RU"/>
        </a:p>
      </dgm:t>
    </dgm:pt>
    <dgm:pt modelId="{360D499F-E16B-46F7-BF69-823614225560}" type="pres">
      <dgm:prSet presAssocID="{95622E8D-ADC9-4233-929B-24A376B76E99}" presName="hierChild4" presStyleCnt="0"/>
      <dgm:spPr/>
    </dgm:pt>
    <dgm:pt modelId="{D77C688B-42B9-4DB5-8071-04FA4999E3FC}" type="pres">
      <dgm:prSet presAssocID="{95622E8D-ADC9-4233-929B-24A376B76E99}" presName="hierChild5" presStyleCnt="0"/>
      <dgm:spPr/>
    </dgm:pt>
    <dgm:pt modelId="{90318539-16FD-4E77-9460-6DF2667770FE}" type="pres">
      <dgm:prSet presAssocID="{E524EAF9-DA4D-46B3-8F3E-FF1AA209A207}" presName="Name37" presStyleLbl="parChTrans1D2" presStyleIdx="1" presStyleCnt="2"/>
      <dgm:spPr/>
      <dgm:t>
        <a:bodyPr/>
        <a:lstStyle/>
        <a:p>
          <a:endParaRPr lang="ru-RU"/>
        </a:p>
      </dgm:t>
    </dgm:pt>
    <dgm:pt modelId="{6964D161-E049-42FE-B78B-092B2CECFD28}" type="pres">
      <dgm:prSet presAssocID="{18DF2DDF-A330-40E3-BB07-F6EF6F35677A}" presName="hierRoot2" presStyleCnt="0">
        <dgm:presLayoutVars>
          <dgm:hierBranch val="init"/>
        </dgm:presLayoutVars>
      </dgm:prSet>
      <dgm:spPr/>
    </dgm:pt>
    <dgm:pt modelId="{12E763F3-4E33-4E4D-924A-1E98D841CF69}" type="pres">
      <dgm:prSet presAssocID="{18DF2DDF-A330-40E3-BB07-F6EF6F35677A}" presName="rootComposite" presStyleCnt="0"/>
      <dgm:spPr/>
    </dgm:pt>
    <dgm:pt modelId="{409A7286-1A34-48DD-B4BE-2636B8582956}" type="pres">
      <dgm:prSet presAssocID="{18DF2DDF-A330-40E3-BB07-F6EF6F35677A}" presName="rootText" presStyleLbl="node2" presStyleIdx="1" presStyleCnt="2" custScaleY="98545">
        <dgm:presLayoutVars>
          <dgm:chPref val="3"/>
        </dgm:presLayoutVars>
      </dgm:prSet>
      <dgm:spPr/>
      <dgm:t>
        <a:bodyPr/>
        <a:lstStyle/>
        <a:p>
          <a:endParaRPr lang="ru-RU"/>
        </a:p>
      </dgm:t>
    </dgm:pt>
    <dgm:pt modelId="{E4E46F47-E8BB-499E-BA1C-928B38ABFECD}" type="pres">
      <dgm:prSet presAssocID="{18DF2DDF-A330-40E3-BB07-F6EF6F35677A}" presName="rootConnector" presStyleLbl="node2" presStyleIdx="1" presStyleCnt="2"/>
      <dgm:spPr/>
      <dgm:t>
        <a:bodyPr/>
        <a:lstStyle/>
        <a:p>
          <a:endParaRPr lang="ru-RU"/>
        </a:p>
      </dgm:t>
    </dgm:pt>
    <dgm:pt modelId="{00274A63-CF99-4131-A96D-5283C621CA54}" type="pres">
      <dgm:prSet presAssocID="{18DF2DDF-A330-40E3-BB07-F6EF6F35677A}" presName="hierChild4" presStyleCnt="0"/>
      <dgm:spPr/>
    </dgm:pt>
    <dgm:pt modelId="{B8B5EE1C-AD2B-4358-B2BE-A0575EBAE948}" type="pres">
      <dgm:prSet presAssocID="{18DF2DDF-A330-40E3-BB07-F6EF6F35677A}" presName="hierChild5" presStyleCnt="0"/>
      <dgm:spPr/>
    </dgm:pt>
    <dgm:pt modelId="{1AF2CF69-BEC3-4914-8A08-29C7ED21A2C1}" type="pres">
      <dgm:prSet presAssocID="{7E3BB56B-E75B-41F1-9C38-695DFD84DCDA}" presName="hierChild3" presStyleCnt="0"/>
      <dgm:spPr/>
    </dgm:pt>
  </dgm:ptLst>
  <dgm:cxnLst>
    <dgm:cxn modelId="{A6D85929-D799-4401-90DD-5801A595A0D4}" type="presOf" srcId="{95622E8D-ADC9-4233-929B-24A376B76E99}" destId="{DCBCBFD2-5152-44C8-9044-429ED0EA274E}" srcOrd="1" destOrd="0" presId="urn:microsoft.com/office/officeart/2005/8/layout/orgChart1"/>
    <dgm:cxn modelId="{04E1EA4A-2F7C-44B6-BDDB-70D48B344713}" type="presOf" srcId="{18DF2DDF-A330-40E3-BB07-F6EF6F35677A}" destId="{E4E46F47-E8BB-499E-BA1C-928B38ABFECD}" srcOrd="1" destOrd="0" presId="urn:microsoft.com/office/officeart/2005/8/layout/orgChart1"/>
    <dgm:cxn modelId="{CAA0DE5A-FDC8-442E-B3C6-381E1DF00968}" type="presOf" srcId="{95622E8D-ADC9-4233-929B-24A376B76E99}" destId="{D2135644-7677-4218-91A4-B288AE48AC64}" srcOrd="0" destOrd="0" presId="urn:microsoft.com/office/officeart/2005/8/layout/orgChart1"/>
    <dgm:cxn modelId="{DCD6BF82-7805-4426-93BE-AFBFC83028AD}" type="presOf" srcId="{9E864236-A85D-4883-8A34-9154FE95C41F}" destId="{626FF025-FC25-485B-AD3A-C498D129E943}" srcOrd="0" destOrd="0" presId="urn:microsoft.com/office/officeart/2005/8/layout/orgChart1"/>
    <dgm:cxn modelId="{CCDC4D33-2BFC-4EE9-AC51-E4AA48B2317F}" srcId="{7E3BB56B-E75B-41F1-9C38-695DFD84DCDA}" destId="{95622E8D-ADC9-4233-929B-24A376B76E99}" srcOrd="0" destOrd="0" parTransId="{AF2F3A52-9222-4C63-A8F4-57615BCD9BF6}" sibTransId="{8DA234A1-5496-4E8F-AD75-C56EC1480990}"/>
    <dgm:cxn modelId="{C22D873C-AA7C-4C32-89D8-D67F827B0872}" type="presOf" srcId="{AF2F3A52-9222-4C63-A8F4-57615BCD9BF6}" destId="{AC976D90-3588-4F71-B00A-DD0E97A2C6E0}" srcOrd="0" destOrd="0" presId="urn:microsoft.com/office/officeart/2005/8/layout/orgChart1"/>
    <dgm:cxn modelId="{DFF556A9-5E61-499C-B34B-722AD136BFAC}" type="presOf" srcId="{E524EAF9-DA4D-46B3-8F3E-FF1AA209A207}" destId="{90318539-16FD-4E77-9460-6DF2667770FE}" srcOrd="0" destOrd="0" presId="urn:microsoft.com/office/officeart/2005/8/layout/orgChart1"/>
    <dgm:cxn modelId="{819DD59E-F345-4A8D-9267-FFA2FDF2284A}" srcId="{7E3BB56B-E75B-41F1-9C38-695DFD84DCDA}" destId="{18DF2DDF-A330-40E3-BB07-F6EF6F35677A}" srcOrd="1" destOrd="0" parTransId="{E524EAF9-DA4D-46B3-8F3E-FF1AA209A207}" sibTransId="{6A8E621E-08C4-454E-A2F0-BCD1078BE595}"/>
    <dgm:cxn modelId="{7F4CC8C3-F99B-488D-8321-E40DBA997FF8}" type="presOf" srcId="{18DF2DDF-A330-40E3-BB07-F6EF6F35677A}" destId="{409A7286-1A34-48DD-B4BE-2636B8582956}" srcOrd="0" destOrd="0" presId="urn:microsoft.com/office/officeart/2005/8/layout/orgChart1"/>
    <dgm:cxn modelId="{21B38511-9C38-4EAA-9A1D-47CD80AC4AA9}" type="presOf" srcId="{7E3BB56B-E75B-41F1-9C38-695DFD84DCDA}" destId="{83C84884-8A1F-4B06-AB71-721CE140D114}" srcOrd="0" destOrd="0" presId="urn:microsoft.com/office/officeart/2005/8/layout/orgChart1"/>
    <dgm:cxn modelId="{C62FE8B6-3B17-453F-AB2B-CEED0A5854FD}" srcId="{9E864236-A85D-4883-8A34-9154FE95C41F}" destId="{7E3BB56B-E75B-41F1-9C38-695DFD84DCDA}" srcOrd="0" destOrd="0" parTransId="{68BC4A71-2843-42B5-B09C-0C7F3558D4F8}" sibTransId="{822371EC-7038-40F8-9C44-A8E8F243BA75}"/>
    <dgm:cxn modelId="{D5B2206D-7FA6-4976-88B9-7F4870FFEDD2}" type="presOf" srcId="{7E3BB56B-E75B-41F1-9C38-695DFD84DCDA}" destId="{65A8886B-D2F4-41A1-9767-0EF8D99953F1}" srcOrd="1" destOrd="0" presId="urn:microsoft.com/office/officeart/2005/8/layout/orgChart1"/>
    <dgm:cxn modelId="{0561482F-5A30-4CBC-86D9-932419B9E97D}" type="presParOf" srcId="{626FF025-FC25-485B-AD3A-C498D129E943}" destId="{C3148FC9-C8B4-44D1-BE29-28033CC2EBBA}" srcOrd="0" destOrd="0" presId="urn:microsoft.com/office/officeart/2005/8/layout/orgChart1"/>
    <dgm:cxn modelId="{4A386F70-1F54-4BF1-991D-47D81191B85B}" type="presParOf" srcId="{C3148FC9-C8B4-44D1-BE29-28033CC2EBBA}" destId="{B6367059-A584-415C-A327-F7B01B7BCB48}" srcOrd="0" destOrd="0" presId="urn:microsoft.com/office/officeart/2005/8/layout/orgChart1"/>
    <dgm:cxn modelId="{033429E2-4B85-43CD-B71B-D87AD93CFF35}" type="presParOf" srcId="{B6367059-A584-415C-A327-F7B01B7BCB48}" destId="{83C84884-8A1F-4B06-AB71-721CE140D114}" srcOrd="0" destOrd="0" presId="urn:microsoft.com/office/officeart/2005/8/layout/orgChart1"/>
    <dgm:cxn modelId="{94C53B74-7C0C-4F3E-BDF7-2268782F2603}" type="presParOf" srcId="{B6367059-A584-415C-A327-F7B01B7BCB48}" destId="{65A8886B-D2F4-41A1-9767-0EF8D99953F1}" srcOrd="1" destOrd="0" presId="urn:microsoft.com/office/officeart/2005/8/layout/orgChart1"/>
    <dgm:cxn modelId="{F53A22AF-89C5-4E7F-AFC3-2DF94D17BD60}" type="presParOf" srcId="{C3148FC9-C8B4-44D1-BE29-28033CC2EBBA}" destId="{3554BEF9-C8D8-459D-8DBF-FC1B84D65120}" srcOrd="1" destOrd="0" presId="urn:microsoft.com/office/officeart/2005/8/layout/orgChart1"/>
    <dgm:cxn modelId="{C954F8D9-338E-4533-9154-D38362019A99}" type="presParOf" srcId="{3554BEF9-C8D8-459D-8DBF-FC1B84D65120}" destId="{AC976D90-3588-4F71-B00A-DD0E97A2C6E0}" srcOrd="0" destOrd="0" presId="urn:microsoft.com/office/officeart/2005/8/layout/orgChart1"/>
    <dgm:cxn modelId="{7D6BB6A7-6969-4EC6-9EC9-107B212FDF10}" type="presParOf" srcId="{3554BEF9-C8D8-459D-8DBF-FC1B84D65120}" destId="{CA00D9BC-6700-4760-A8C3-826E5888B807}" srcOrd="1" destOrd="0" presId="urn:microsoft.com/office/officeart/2005/8/layout/orgChart1"/>
    <dgm:cxn modelId="{D7CC8960-3F25-46DF-8013-C6DC00659EDE}" type="presParOf" srcId="{CA00D9BC-6700-4760-A8C3-826E5888B807}" destId="{D3693050-751F-491E-B8F4-16637861768E}" srcOrd="0" destOrd="0" presId="urn:microsoft.com/office/officeart/2005/8/layout/orgChart1"/>
    <dgm:cxn modelId="{FC30FBAC-0DD6-4715-8B74-2D5790FAA5F7}" type="presParOf" srcId="{D3693050-751F-491E-B8F4-16637861768E}" destId="{D2135644-7677-4218-91A4-B288AE48AC64}" srcOrd="0" destOrd="0" presId="urn:microsoft.com/office/officeart/2005/8/layout/orgChart1"/>
    <dgm:cxn modelId="{9FFBF71F-BFC2-4EEF-BF86-98BE687FF3E2}" type="presParOf" srcId="{D3693050-751F-491E-B8F4-16637861768E}" destId="{DCBCBFD2-5152-44C8-9044-429ED0EA274E}" srcOrd="1" destOrd="0" presId="urn:microsoft.com/office/officeart/2005/8/layout/orgChart1"/>
    <dgm:cxn modelId="{A9DD496B-BDED-472F-B35A-8E22FAC6239F}" type="presParOf" srcId="{CA00D9BC-6700-4760-A8C3-826E5888B807}" destId="{360D499F-E16B-46F7-BF69-823614225560}" srcOrd="1" destOrd="0" presId="urn:microsoft.com/office/officeart/2005/8/layout/orgChart1"/>
    <dgm:cxn modelId="{B5577C13-B3C8-4030-BB1C-478B93EB3674}" type="presParOf" srcId="{CA00D9BC-6700-4760-A8C3-826E5888B807}" destId="{D77C688B-42B9-4DB5-8071-04FA4999E3FC}" srcOrd="2" destOrd="0" presId="urn:microsoft.com/office/officeart/2005/8/layout/orgChart1"/>
    <dgm:cxn modelId="{F42A642B-BAD3-4CC9-B8C7-D64C410B5BA1}" type="presParOf" srcId="{3554BEF9-C8D8-459D-8DBF-FC1B84D65120}" destId="{90318539-16FD-4E77-9460-6DF2667770FE}" srcOrd="2" destOrd="0" presId="urn:microsoft.com/office/officeart/2005/8/layout/orgChart1"/>
    <dgm:cxn modelId="{B97F2358-B62D-49DF-8457-F3C43FB65846}" type="presParOf" srcId="{3554BEF9-C8D8-459D-8DBF-FC1B84D65120}" destId="{6964D161-E049-42FE-B78B-092B2CECFD28}" srcOrd="3" destOrd="0" presId="urn:microsoft.com/office/officeart/2005/8/layout/orgChart1"/>
    <dgm:cxn modelId="{D231C97F-C3DF-4CA0-9F37-62CB0403EBAA}" type="presParOf" srcId="{6964D161-E049-42FE-B78B-092B2CECFD28}" destId="{12E763F3-4E33-4E4D-924A-1E98D841CF69}" srcOrd="0" destOrd="0" presId="urn:microsoft.com/office/officeart/2005/8/layout/orgChart1"/>
    <dgm:cxn modelId="{42BA69D7-095A-4BFD-8B97-50B397242B6E}" type="presParOf" srcId="{12E763F3-4E33-4E4D-924A-1E98D841CF69}" destId="{409A7286-1A34-48DD-B4BE-2636B8582956}" srcOrd="0" destOrd="0" presId="urn:microsoft.com/office/officeart/2005/8/layout/orgChart1"/>
    <dgm:cxn modelId="{5BEB1762-E5DC-4C74-A444-61CD8BBF9125}" type="presParOf" srcId="{12E763F3-4E33-4E4D-924A-1E98D841CF69}" destId="{E4E46F47-E8BB-499E-BA1C-928B38ABFECD}" srcOrd="1" destOrd="0" presId="urn:microsoft.com/office/officeart/2005/8/layout/orgChart1"/>
    <dgm:cxn modelId="{205E5B8A-8A18-42B5-BA29-F2AFEA6B52A6}" type="presParOf" srcId="{6964D161-E049-42FE-B78B-092B2CECFD28}" destId="{00274A63-CF99-4131-A96D-5283C621CA54}" srcOrd="1" destOrd="0" presId="urn:microsoft.com/office/officeart/2005/8/layout/orgChart1"/>
    <dgm:cxn modelId="{DA33E7D3-E484-4F92-9500-DAD2A9CC5CDF}" type="presParOf" srcId="{6964D161-E049-42FE-B78B-092B2CECFD28}" destId="{B8B5EE1C-AD2B-4358-B2BE-A0575EBAE948}" srcOrd="2" destOrd="0" presId="urn:microsoft.com/office/officeart/2005/8/layout/orgChart1"/>
    <dgm:cxn modelId="{7EB19B39-04CE-4EFF-91E2-FD3F123FEAA4}" type="presParOf" srcId="{C3148FC9-C8B4-44D1-BE29-28033CC2EBBA}" destId="{1AF2CF69-BEC3-4914-8A08-29C7ED21A2C1}"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B9ABEB-29B3-43AB-B2E9-D20CA5535633}">
      <dsp:nvSpPr>
        <dsp:cNvPr id="0" name=""/>
        <dsp:cNvSpPr/>
      </dsp:nvSpPr>
      <dsp:spPr>
        <a:xfrm>
          <a:off x="2668382" y="2501823"/>
          <a:ext cx="623654" cy="744190"/>
        </a:xfrm>
        <a:custGeom>
          <a:avLst/>
          <a:gdLst/>
          <a:ahLst/>
          <a:cxnLst/>
          <a:rect l="0" t="0" r="0" b="0"/>
          <a:pathLst>
            <a:path>
              <a:moveTo>
                <a:pt x="0" y="0"/>
              </a:moveTo>
              <a:lnTo>
                <a:pt x="311827" y="0"/>
              </a:lnTo>
              <a:lnTo>
                <a:pt x="311827" y="744190"/>
              </a:lnTo>
              <a:lnTo>
                <a:pt x="623654" y="7441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2955936" y="2849644"/>
        <a:ext cx="48548" cy="48548"/>
      </dsp:txXfrm>
    </dsp:sp>
    <dsp:sp modelId="{558CF0FB-30D9-4104-BD4B-A162AAC7741F}">
      <dsp:nvSpPr>
        <dsp:cNvPr id="0" name=""/>
        <dsp:cNvSpPr/>
      </dsp:nvSpPr>
      <dsp:spPr>
        <a:xfrm>
          <a:off x="2668382" y="1376504"/>
          <a:ext cx="623654" cy="1125318"/>
        </a:xfrm>
        <a:custGeom>
          <a:avLst/>
          <a:gdLst/>
          <a:ahLst/>
          <a:cxnLst/>
          <a:rect l="0" t="0" r="0" b="0"/>
          <a:pathLst>
            <a:path>
              <a:moveTo>
                <a:pt x="0" y="1125318"/>
              </a:moveTo>
              <a:lnTo>
                <a:pt x="311827" y="1125318"/>
              </a:lnTo>
              <a:lnTo>
                <a:pt x="311827" y="0"/>
              </a:lnTo>
              <a:lnTo>
                <a:pt x="623654"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2948045" y="1906999"/>
        <a:ext cx="64328" cy="64328"/>
      </dsp:txXfrm>
    </dsp:sp>
    <dsp:sp modelId="{015438F1-BAD3-428E-BF60-74FDB0C8649E}">
      <dsp:nvSpPr>
        <dsp:cNvPr id="0" name=""/>
        <dsp:cNvSpPr/>
      </dsp:nvSpPr>
      <dsp:spPr>
        <a:xfrm rot="16200000">
          <a:off x="-308787" y="2026477"/>
          <a:ext cx="5003646" cy="95069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ru-RU" sz="4000" kern="1200" dirty="0" smtClean="0">
              <a:solidFill>
                <a:srgbClr val="002060"/>
              </a:solidFill>
              <a:latin typeface="Times New Roman" panose="02020603050405020304" pitchFamily="18" charset="0"/>
              <a:cs typeface="Times New Roman" panose="02020603050405020304" pitchFamily="18" charset="0"/>
            </a:rPr>
            <a:t>УСПЕХ</a:t>
          </a:r>
          <a:endParaRPr lang="ru-RU" sz="4000" kern="1200" dirty="0">
            <a:solidFill>
              <a:srgbClr val="002060"/>
            </a:solidFill>
            <a:latin typeface="Times New Roman" panose="02020603050405020304" pitchFamily="18" charset="0"/>
            <a:cs typeface="Times New Roman" panose="02020603050405020304" pitchFamily="18" charset="0"/>
          </a:endParaRPr>
        </a:p>
      </dsp:txBody>
      <dsp:txXfrm>
        <a:off x="-308787" y="2026477"/>
        <a:ext cx="5003646" cy="950692"/>
      </dsp:txXfrm>
    </dsp:sp>
    <dsp:sp modelId="{FC42762E-768F-402B-BBBC-31B2F7B7BFCD}">
      <dsp:nvSpPr>
        <dsp:cNvPr id="0" name=""/>
        <dsp:cNvSpPr/>
      </dsp:nvSpPr>
      <dsp:spPr>
        <a:xfrm>
          <a:off x="3292037" y="756044"/>
          <a:ext cx="3118272" cy="124092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kern="1200" dirty="0" smtClean="0">
              <a:solidFill>
                <a:srgbClr val="002060"/>
              </a:solidFill>
              <a:latin typeface="Times New Roman" panose="02020603050405020304" pitchFamily="18" charset="0"/>
              <a:cs typeface="Times New Roman" panose="02020603050405020304" pitchFamily="18" charset="0"/>
            </a:rPr>
            <a:t>Внутренний </a:t>
          </a:r>
          <a:r>
            <a:rPr lang="ru-RU" sz="1600" kern="1200" dirty="0" smtClean="0">
              <a:solidFill>
                <a:srgbClr val="002060"/>
              </a:solidFill>
              <a:latin typeface="Times New Roman" panose="02020603050405020304" pitchFamily="18" charset="0"/>
              <a:cs typeface="Times New Roman" panose="02020603050405020304" pitchFamily="18" charset="0"/>
            </a:rPr>
            <a:t>– достижение значимой цели с учетом преодоления препятствий на ее пути.</a:t>
          </a:r>
          <a:endParaRPr lang="ru-RU" sz="1600" kern="1200" dirty="0">
            <a:solidFill>
              <a:srgbClr val="002060"/>
            </a:solidFill>
            <a:latin typeface="Times New Roman" panose="02020603050405020304" pitchFamily="18" charset="0"/>
            <a:cs typeface="Times New Roman" panose="02020603050405020304" pitchFamily="18" charset="0"/>
          </a:endParaRPr>
        </a:p>
      </dsp:txBody>
      <dsp:txXfrm>
        <a:off x="3292037" y="756044"/>
        <a:ext cx="3118272" cy="1240920"/>
      </dsp:txXfrm>
    </dsp:sp>
    <dsp:sp modelId="{ABA653D9-FDE3-4F48-88B4-EE4DE0A64A82}">
      <dsp:nvSpPr>
        <dsp:cNvPr id="0" name=""/>
        <dsp:cNvSpPr/>
      </dsp:nvSpPr>
      <dsp:spPr>
        <a:xfrm>
          <a:off x="3292037" y="2234638"/>
          <a:ext cx="3118272" cy="202275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b="1" kern="1200" dirty="0" smtClean="0">
              <a:solidFill>
                <a:srgbClr val="002060"/>
              </a:solidFill>
              <a:latin typeface="Times New Roman" panose="02020603050405020304" pitchFamily="18" charset="0"/>
              <a:cs typeface="Times New Roman" panose="02020603050405020304" pitchFamily="18" charset="0"/>
            </a:rPr>
            <a:t>Внешний</a:t>
          </a:r>
          <a:r>
            <a:rPr lang="ru-RU" sz="2800" kern="1200" dirty="0" smtClean="0">
              <a:solidFill>
                <a:srgbClr val="002060"/>
              </a:solidFill>
              <a:latin typeface="Times New Roman" panose="02020603050405020304" pitchFamily="18" charset="0"/>
              <a:cs typeface="Times New Roman" panose="02020603050405020304" pitchFamily="18" charset="0"/>
            </a:rPr>
            <a:t> –</a:t>
          </a:r>
          <a:r>
            <a:rPr lang="ru-RU" sz="1600" kern="1200" dirty="0" smtClean="0">
              <a:solidFill>
                <a:srgbClr val="002060"/>
              </a:solidFill>
              <a:latin typeface="Times New Roman" panose="02020603050405020304" pitchFamily="18" charset="0"/>
              <a:cs typeface="Times New Roman" panose="02020603050405020304" pitchFamily="18" charset="0"/>
            </a:rPr>
            <a:t> </a:t>
          </a:r>
        </a:p>
        <a:p>
          <a:pPr lvl="0" algn="ctr" defTabSz="1244600">
            <a:lnSpc>
              <a:spcPct val="90000"/>
            </a:lnSpc>
            <a:spcBef>
              <a:spcPct val="0"/>
            </a:spcBef>
            <a:spcAft>
              <a:spcPct val="35000"/>
            </a:spcAft>
          </a:pPr>
          <a:r>
            <a:rPr lang="ru-RU" sz="1600" kern="1200" dirty="0" smtClean="0">
              <a:solidFill>
                <a:srgbClr val="002060"/>
              </a:solidFill>
              <a:latin typeface="Times New Roman" panose="02020603050405020304" pitchFamily="18" charset="0"/>
              <a:cs typeface="Times New Roman" panose="02020603050405020304" pitchFamily="18" charset="0"/>
            </a:rPr>
            <a:t>обретение социального признания и популярности в контексте оценки результатов деятельности «значимыми другими»</a:t>
          </a:r>
          <a:endParaRPr lang="ru-RU" sz="1600" kern="1200" dirty="0">
            <a:solidFill>
              <a:srgbClr val="002060"/>
            </a:solidFill>
            <a:latin typeface="Times New Roman" panose="02020603050405020304" pitchFamily="18" charset="0"/>
            <a:cs typeface="Times New Roman" panose="02020603050405020304" pitchFamily="18" charset="0"/>
          </a:endParaRPr>
        </a:p>
      </dsp:txBody>
      <dsp:txXfrm>
        <a:off x="3292037" y="2234638"/>
        <a:ext cx="3118272" cy="20227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1E1996-29D6-482B-AD63-D335A8DCAB38}">
      <dsp:nvSpPr>
        <dsp:cNvPr id="0" name=""/>
        <dsp:cNvSpPr/>
      </dsp:nvSpPr>
      <dsp:spPr>
        <a:xfrm rot="16200000">
          <a:off x="677333" y="-677333"/>
          <a:ext cx="2709333" cy="4064000"/>
        </a:xfrm>
        <a:prstGeom prst="round1Rect">
          <a:avLst/>
        </a:prstGeom>
        <a:gradFill rotWithShape="0">
          <a:gsLst>
            <a:gs pos="0">
              <a:schemeClr val="accent5">
                <a:shade val="50000"/>
                <a:hueOff val="0"/>
                <a:satOff val="0"/>
                <a:lumOff val="0"/>
                <a:alphaOff val="0"/>
                <a:satMod val="103000"/>
                <a:lumMod val="102000"/>
                <a:tint val="94000"/>
              </a:schemeClr>
            </a:gs>
            <a:gs pos="50000">
              <a:schemeClr val="accent5">
                <a:shade val="50000"/>
                <a:hueOff val="0"/>
                <a:satOff val="0"/>
                <a:lumOff val="0"/>
                <a:alphaOff val="0"/>
                <a:satMod val="110000"/>
                <a:lumMod val="100000"/>
                <a:shade val="100000"/>
              </a:schemeClr>
            </a:gs>
            <a:gs pos="100000">
              <a:schemeClr val="accent5">
                <a:shade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ru-RU" sz="3100" kern="1200" dirty="0" smtClean="0"/>
            <a:t>Независимость</a:t>
          </a:r>
        </a:p>
        <a:p>
          <a:pPr lvl="0" algn="ctr" defTabSz="1377950">
            <a:lnSpc>
              <a:spcPct val="90000"/>
            </a:lnSpc>
            <a:spcBef>
              <a:spcPct val="0"/>
            </a:spcBef>
            <a:spcAft>
              <a:spcPct val="35000"/>
            </a:spcAft>
          </a:pPr>
          <a:r>
            <a:rPr lang="ru-RU" sz="3100" kern="1200" dirty="0" smtClean="0"/>
            <a:t>Уверенность</a:t>
          </a:r>
          <a:endParaRPr lang="ru-RU" sz="3100" kern="1200" dirty="0"/>
        </a:p>
      </dsp:txBody>
      <dsp:txXfrm rot="5400000">
        <a:off x="-1" y="1"/>
        <a:ext cx="4064000" cy="2032000"/>
      </dsp:txXfrm>
    </dsp:sp>
    <dsp:sp modelId="{2E6B8D49-7A2E-437B-8665-3CEBFCF5E7D8}">
      <dsp:nvSpPr>
        <dsp:cNvPr id="0" name=""/>
        <dsp:cNvSpPr/>
      </dsp:nvSpPr>
      <dsp:spPr>
        <a:xfrm>
          <a:off x="4064000" y="0"/>
          <a:ext cx="4064000" cy="2709333"/>
        </a:xfrm>
        <a:prstGeom prst="round1Rect">
          <a:avLst/>
        </a:prstGeom>
        <a:gradFill rotWithShape="0">
          <a:gsLst>
            <a:gs pos="0">
              <a:schemeClr val="accent5">
                <a:shade val="50000"/>
                <a:hueOff val="201247"/>
                <a:satOff val="-4901"/>
                <a:lumOff val="21448"/>
                <a:alphaOff val="0"/>
                <a:satMod val="103000"/>
                <a:lumMod val="102000"/>
                <a:tint val="94000"/>
              </a:schemeClr>
            </a:gs>
            <a:gs pos="50000">
              <a:schemeClr val="accent5">
                <a:shade val="50000"/>
                <a:hueOff val="201247"/>
                <a:satOff val="-4901"/>
                <a:lumOff val="21448"/>
                <a:alphaOff val="0"/>
                <a:satMod val="110000"/>
                <a:lumMod val="100000"/>
                <a:shade val="100000"/>
              </a:schemeClr>
            </a:gs>
            <a:gs pos="100000">
              <a:schemeClr val="accent5">
                <a:shade val="50000"/>
                <a:hueOff val="201247"/>
                <a:satOff val="-4901"/>
                <a:lumOff val="2144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ru-RU" sz="3100" kern="1200" dirty="0" smtClean="0"/>
            <a:t>Осознанность</a:t>
          </a:r>
        </a:p>
        <a:p>
          <a:pPr lvl="0" algn="ctr" defTabSz="1377950">
            <a:lnSpc>
              <a:spcPct val="90000"/>
            </a:lnSpc>
            <a:spcBef>
              <a:spcPct val="0"/>
            </a:spcBef>
            <a:spcAft>
              <a:spcPct val="35000"/>
            </a:spcAft>
          </a:pPr>
          <a:r>
            <a:rPr lang="ru-RU" sz="3100" kern="1200" dirty="0" smtClean="0"/>
            <a:t>Позитивное мышление</a:t>
          </a:r>
          <a:endParaRPr lang="ru-RU" sz="3100" kern="1200" dirty="0"/>
        </a:p>
      </dsp:txBody>
      <dsp:txXfrm>
        <a:off x="4064000" y="0"/>
        <a:ext cx="4064000" cy="2032000"/>
      </dsp:txXfrm>
    </dsp:sp>
    <dsp:sp modelId="{69A4B846-0E44-45D1-BB46-D73A2D19CD56}">
      <dsp:nvSpPr>
        <dsp:cNvPr id="0" name=""/>
        <dsp:cNvSpPr/>
      </dsp:nvSpPr>
      <dsp:spPr>
        <a:xfrm rot="10800000">
          <a:off x="0" y="2709333"/>
          <a:ext cx="4064000" cy="2709333"/>
        </a:xfrm>
        <a:prstGeom prst="round1Rect">
          <a:avLst/>
        </a:prstGeom>
        <a:gradFill rotWithShape="0">
          <a:gsLst>
            <a:gs pos="0">
              <a:schemeClr val="accent5">
                <a:shade val="50000"/>
                <a:hueOff val="402493"/>
                <a:satOff val="-9802"/>
                <a:lumOff val="42896"/>
                <a:alphaOff val="0"/>
                <a:satMod val="103000"/>
                <a:lumMod val="102000"/>
                <a:tint val="94000"/>
              </a:schemeClr>
            </a:gs>
            <a:gs pos="50000">
              <a:schemeClr val="accent5">
                <a:shade val="50000"/>
                <a:hueOff val="402493"/>
                <a:satOff val="-9802"/>
                <a:lumOff val="42896"/>
                <a:alphaOff val="0"/>
                <a:satMod val="110000"/>
                <a:lumMod val="100000"/>
                <a:shade val="100000"/>
              </a:schemeClr>
            </a:gs>
            <a:gs pos="100000">
              <a:schemeClr val="accent5">
                <a:shade val="50000"/>
                <a:hueOff val="402493"/>
                <a:satOff val="-9802"/>
                <a:lumOff val="4289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ru-RU" sz="3100" kern="1200" dirty="0" smtClean="0"/>
            <a:t>Настойчивость</a:t>
          </a:r>
        </a:p>
        <a:p>
          <a:pPr lvl="0" algn="ctr" defTabSz="1377950">
            <a:lnSpc>
              <a:spcPct val="90000"/>
            </a:lnSpc>
            <a:spcBef>
              <a:spcPct val="0"/>
            </a:spcBef>
            <a:spcAft>
              <a:spcPct val="35000"/>
            </a:spcAft>
          </a:pPr>
          <a:r>
            <a:rPr lang="ru-RU" sz="3100" kern="1200" dirty="0" smtClean="0"/>
            <a:t>Креативность</a:t>
          </a:r>
          <a:endParaRPr lang="ru-RU" sz="3100" kern="1200" dirty="0"/>
        </a:p>
      </dsp:txBody>
      <dsp:txXfrm rot="10800000">
        <a:off x="0" y="3386666"/>
        <a:ext cx="4064000" cy="2032000"/>
      </dsp:txXfrm>
    </dsp:sp>
    <dsp:sp modelId="{8C573AC2-60BF-47A9-A51A-418F0CABFC97}">
      <dsp:nvSpPr>
        <dsp:cNvPr id="0" name=""/>
        <dsp:cNvSpPr/>
      </dsp:nvSpPr>
      <dsp:spPr>
        <a:xfrm rot="5400000">
          <a:off x="4741333" y="2032000"/>
          <a:ext cx="2709333" cy="4064000"/>
        </a:xfrm>
        <a:prstGeom prst="round1Rect">
          <a:avLst/>
        </a:prstGeom>
        <a:gradFill rotWithShape="0">
          <a:gsLst>
            <a:gs pos="0">
              <a:schemeClr val="accent5">
                <a:shade val="50000"/>
                <a:hueOff val="201247"/>
                <a:satOff val="-4901"/>
                <a:lumOff val="21448"/>
                <a:alphaOff val="0"/>
                <a:satMod val="103000"/>
                <a:lumMod val="102000"/>
                <a:tint val="94000"/>
              </a:schemeClr>
            </a:gs>
            <a:gs pos="50000">
              <a:schemeClr val="accent5">
                <a:shade val="50000"/>
                <a:hueOff val="201247"/>
                <a:satOff val="-4901"/>
                <a:lumOff val="21448"/>
                <a:alphaOff val="0"/>
                <a:satMod val="110000"/>
                <a:lumMod val="100000"/>
                <a:shade val="100000"/>
              </a:schemeClr>
            </a:gs>
            <a:gs pos="100000">
              <a:schemeClr val="accent5">
                <a:shade val="50000"/>
                <a:hueOff val="201247"/>
                <a:satOff val="-4901"/>
                <a:lumOff val="2144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ru-RU" sz="3100" kern="1200" dirty="0" smtClean="0"/>
            <a:t>Целеустремленность</a:t>
          </a:r>
        </a:p>
        <a:p>
          <a:pPr lvl="0" algn="ctr" defTabSz="1377950">
            <a:lnSpc>
              <a:spcPct val="90000"/>
            </a:lnSpc>
            <a:spcBef>
              <a:spcPct val="0"/>
            </a:spcBef>
            <a:spcAft>
              <a:spcPct val="35000"/>
            </a:spcAft>
          </a:pPr>
          <a:r>
            <a:rPr lang="ru-RU" sz="3100" kern="1200" dirty="0" smtClean="0"/>
            <a:t>Заинтересованность в своем деле</a:t>
          </a:r>
          <a:endParaRPr lang="ru-RU" sz="3100" kern="1200" dirty="0"/>
        </a:p>
      </dsp:txBody>
      <dsp:txXfrm rot="-5400000">
        <a:off x="4063999" y="3386666"/>
        <a:ext cx="4064000" cy="2032000"/>
      </dsp:txXfrm>
    </dsp:sp>
    <dsp:sp modelId="{68E32D47-E988-4020-A833-59E0F6639CA3}">
      <dsp:nvSpPr>
        <dsp:cNvPr id="0" name=""/>
        <dsp:cNvSpPr/>
      </dsp:nvSpPr>
      <dsp:spPr>
        <a:xfrm>
          <a:off x="2844799" y="2032000"/>
          <a:ext cx="2438400" cy="1354666"/>
        </a:xfrm>
        <a:prstGeom prst="roundRect">
          <a:avLst/>
        </a:prstGeom>
        <a:gradFill rotWithShape="0">
          <a:gsLst>
            <a:gs pos="0">
              <a:schemeClr val="accent5">
                <a:tint val="55000"/>
                <a:hueOff val="0"/>
                <a:satOff val="0"/>
                <a:lumOff val="0"/>
                <a:alphaOff val="0"/>
                <a:satMod val="103000"/>
                <a:lumMod val="102000"/>
                <a:tint val="94000"/>
              </a:schemeClr>
            </a:gs>
            <a:gs pos="50000">
              <a:schemeClr val="accent5">
                <a:tint val="55000"/>
                <a:hueOff val="0"/>
                <a:satOff val="0"/>
                <a:lumOff val="0"/>
                <a:alphaOff val="0"/>
                <a:satMod val="110000"/>
                <a:lumMod val="100000"/>
                <a:shade val="100000"/>
              </a:schemeClr>
            </a:gs>
            <a:gs pos="100000">
              <a:schemeClr val="accent5">
                <a:tint val="55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kern="1200" dirty="0" smtClean="0">
              <a:solidFill>
                <a:srgbClr val="002060"/>
              </a:solidFill>
              <a:latin typeface="Times New Roman" panose="02020603050405020304" pitchFamily="18" charset="0"/>
              <a:cs typeface="Times New Roman" panose="02020603050405020304" pitchFamily="18" charset="0"/>
            </a:rPr>
            <a:t>Качества успешного человека</a:t>
          </a:r>
          <a:endParaRPr lang="ru-RU" sz="3200" kern="1200" dirty="0">
            <a:solidFill>
              <a:srgbClr val="002060"/>
            </a:solidFill>
            <a:latin typeface="Times New Roman" panose="02020603050405020304" pitchFamily="18" charset="0"/>
            <a:cs typeface="Times New Roman" panose="02020603050405020304" pitchFamily="18" charset="0"/>
          </a:endParaRPr>
        </a:p>
      </dsp:txBody>
      <dsp:txXfrm>
        <a:off x="2910928" y="2098129"/>
        <a:ext cx="2306142" cy="12224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318539-16FD-4E77-9460-6DF2667770FE}">
      <dsp:nvSpPr>
        <dsp:cNvPr id="0" name=""/>
        <dsp:cNvSpPr/>
      </dsp:nvSpPr>
      <dsp:spPr>
        <a:xfrm>
          <a:off x="4270703" y="1373212"/>
          <a:ext cx="2337131" cy="750354"/>
        </a:xfrm>
        <a:custGeom>
          <a:avLst/>
          <a:gdLst/>
          <a:ahLst/>
          <a:cxnLst/>
          <a:rect l="0" t="0" r="0" b="0"/>
          <a:pathLst>
            <a:path>
              <a:moveTo>
                <a:pt x="0" y="0"/>
              </a:moveTo>
              <a:lnTo>
                <a:pt x="0" y="344736"/>
              </a:lnTo>
              <a:lnTo>
                <a:pt x="2337131" y="344736"/>
              </a:lnTo>
              <a:lnTo>
                <a:pt x="2337131" y="75035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C976D90-3588-4F71-B00A-DD0E97A2C6E0}">
      <dsp:nvSpPr>
        <dsp:cNvPr id="0" name=""/>
        <dsp:cNvSpPr/>
      </dsp:nvSpPr>
      <dsp:spPr>
        <a:xfrm>
          <a:off x="1933572" y="1373212"/>
          <a:ext cx="2337131" cy="750354"/>
        </a:xfrm>
        <a:custGeom>
          <a:avLst/>
          <a:gdLst/>
          <a:ahLst/>
          <a:cxnLst/>
          <a:rect l="0" t="0" r="0" b="0"/>
          <a:pathLst>
            <a:path>
              <a:moveTo>
                <a:pt x="2337131" y="0"/>
              </a:moveTo>
              <a:lnTo>
                <a:pt x="2337131" y="344736"/>
              </a:lnTo>
              <a:lnTo>
                <a:pt x="0" y="344736"/>
              </a:lnTo>
              <a:lnTo>
                <a:pt x="0" y="75035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C84884-8A1F-4B06-AB71-721CE140D114}">
      <dsp:nvSpPr>
        <dsp:cNvPr id="0" name=""/>
        <dsp:cNvSpPr/>
      </dsp:nvSpPr>
      <dsp:spPr>
        <a:xfrm>
          <a:off x="2339190" y="654535"/>
          <a:ext cx="3863026" cy="71867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ru-RU" sz="3600" kern="1200" dirty="0" smtClean="0">
              <a:solidFill>
                <a:schemeClr val="accent5">
                  <a:lumMod val="50000"/>
                </a:schemeClr>
              </a:solidFill>
              <a:latin typeface="Times New Roman" panose="02020603050405020304" pitchFamily="18" charset="0"/>
              <a:cs typeface="Times New Roman" panose="02020603050405020304" pitchFamily="18" charset="0"/>
            </a:rPr>
            <a:t>Образование</a:t>
          </a:r>
          <a:endParaRPr lang="ru-RU" sz="3600" kern="1200" dirty="0">
            <a:solidFill>
              <a:schemeClr val="accent5">
                <a:lumMod val="50000"/>
              </a:schemeClr>
            </a:solidFill>
            <a:latin typeface="Times New Roman" panose="02020603050405020304" pitchFamily="18" charset="0"/>
            <a:cs typeface="Times New Roman" panose="02020603050405020304" pitchFamily="18" charset="0"/>
          </a:endParaRPr>
        </a:p>
      </dsp:txBody>
      <dsp:txXfrm>
        <a:off x="2339190" y="654535"/>
        <a:ext cx="3863026" cy="718677"/>
      </dsp:txXfrm>
    </dsp:sp>
    <dsp:sp modelId="{D2135644-7677-4218-91A4-B288AE48AC64}">
      <dsp:nvSpPr>
        <dsp:cNvPr id="0" name=""/>
        <dsp:cNvSpPr/>
      </dsp:nvSpPr>
      <dsp:spPr>
        <a:xfrm>
          <a:off x="2059" y="2123567"/>
          <a:ext cx="3863026" cy="212804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ru-RU" sz="2400" b="1" kern="1200" dirty="0" smtClean="0">
              <a:solidFill>
                <a:schemeClr val="accent5">
                  <a:lumMod val="50000"/>
                </a:schemeClr>
              </a:solidFill>
              <a:latin typeface="Times New Roman" panose="02020603050405020304" pitchFamily="18" charset="0"/>
              <a:cs typeface="Times New Roman" panose="02020603050405020304" pitchFamily="18" charset="0"/>
            </a:rPr>
            <a:t>Общее образование</a:t>
          </a:r>
        </a:p>
        <a:p>
          <a:pPr lvl="0" algn="ctr" defTabSz="1066800">
            <a:lnSpc>
              <a:spcPct val="90000"/>
            </a:lnSpc>
            <a:spcBef>
              <a:spcPct val="0"/>
            </a:spcBef>
            <a:spcAft>
              <a:spcPct val="35000"/>
            </a:spcAft>
          </a:pPr>
          <a:r>
            <a:rPr lang="ru-RU" sz="1600" kern="1200" dirty="0" smtClean="0"/>
            <a:t>- Дошкольное</a:t>
          </a:r>
        </a:p>
        <a:p>
          <a:pPr lvl="0" algn="ctr" defTabSz="1066800">
            <a:lnSpc>
              <a:spcPct val="90000"/>
            </a:lnSpc>
            <a:spcBef>
              <a:spcPct val="0"/>
            </a:spcBef>
            <a:spcAft>
              <a:spcPct val="35000"/>
            </a:spcAft>
          </a:pPr>
          <a:r>
            <a:rPr lang="ru-RU" sz="1600" kern="1200" dirty="0" smtClean="0"/>
            <a:t>- Начальное</a:t>
          </a:r>
        </a:p>
        <a:p>
          <a:pPr lvl="0" algn="ctr" defTabSz="1066800">
            <a:lnSpc>
              <a:spcPct val="90000"/>
            </a:lnSpc>
            <a:spcBef>
              <a:spcPct val="0"/>
            </a:spcBef>
            <a:spcAft>
              <a:spcPct val="35000"/>
            </a:spcAft>
          </a:pPr>
          <a:r>
            <a:rPr lang="ru-RU" sz="1600" kern="1200" dirty="0" smtClean="0"/>
            <a:t>- Основное</a:t>
          </a:r>
        </a:p>
        <a:p>
          <a:pPr lvl="0" algn="ctr" defTabSz="1066800">
            <a:lnSpc>
              <a:spcPct val="90000"/>
            </a:lnSpc>
            <a:spcBef>
              <a:spcPct val="0"/>
            </a:spcBef>
            <a:spcAft>
              <a:spcPct val="35000"/>
            </a:spcAft>
          </a:pPr>
          <a:r>
            <a:rPr lang="ru-RU" sz="1600" kern="1200" dirty="0" smtClean="0"/>
            <a:t>- среднее</a:t>
          </a:r>
        </a:p>
        <a:p>
          <a:pPr lvl="0" algn="ctr" defTabSz="1066800">
            <a:lnSpc>
              <a:spcPct val="90000"/>
            </a:lnSpc>
            <a:spcBef>
              <a:spcPct val="0"/>
            </a:spcBef>
            <a:spcAft>
              <a:spcPct val="35000"/>
            </a:spcAft>
          </a:pPr>
          <a:endParaRPr lang="ru-RU" sz="1600" kern="1200" dirty="0"/>
        </a:p>
      </dsp:txBody>
      <dsp:txXfrm>
        <a:off x="2059" y="2123567"/>
        <a:ext cx="3863026" cy="2128044"/>
      </dsp:txXfrm>
    </dsp:sp>
    <dsp:sp modelId="{409A7286-1A34-48DD-B4BE-2636B8582956}">
      <dsp:nvSpPr>
        <dsp:cNvPr id="0" name=""/>
        <dsp:cNvSpPr/>
      </dsp:nvSpPr>
      <dsp:spPr>
        <a:xfrm>
          <a:off x="4676321" y="2123567"/>
          <a:ext cx="3863026" cy="19034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ru-RU" sz="2400" b="1" kern="1200" dirty="0" smtClean="0">
              <a:solidFill>
                <a:schemeClr val="accent5">
                  <a:lumMod val="50000"/>
                </a:schemeClr>
              </a:solidFill>
              <a:latin typeface="Times New Roman" panose="02020603050405020304" pitchFamily="18" charset="0"/>
              <a:cs typeface="Times New Roman" panose="02020603050405020304" pitchFamily="18" charset="0"/>
            </a:rPr>
            <a:t>Профессиональное образование</a:t>
          </a:r>
        </a:p>
        <a:p>
          <a:pPr lvl="0" algn="ctr" defTabSz="1066800">
            <a:lnSpc>
              <a:spcPct val="90000"/>
            </a:lnSpc>
            <a:spcBef>
              <a:spcPct val="0"/>
            </a:spcBef>
            <a:spcAft>
              <a:spcPct val="35000"/>
            </a:spcAft>
          </a:pPr>
          <a:r>
            <a:rPr lang="ru-RU" sz="2400" kern="1200" dirty="0" smtClean="0"/>
            <a:t>- Среднее профессиональное</a:t>
          </a:r>
        </a:p>
        <a:p>
          <a:pPr lvl="0" algn="ctr" defTabSz="1066800">
            <a:lnSpc>
              <a:spcPct val="90000"/>
            </a:lnSpc>
            <a:spcBef>
              <a:spcPct val="0"/>
            </a:spcBef>
            <a:spcAft>
              <a:spcPct val="35000"/>
            </a:spcAft>
          </a:pPr>
          <a:r>
            <a:rPr lang="ru-RU" sz="2400" kern="1200" dirty="0" smtClean="0"/>
            <a:t>- Высшее профессиональное</a:t>
          </a:r>
          <a:endParaRPr lang="ru-RU" sz="2400" kern="1200" dirty="0"/>
        </a:p>
      </dsp:txBody>
      <dsp:txXfrm>
        <a:off x="4676321" y="2123567"/>
        <a:ext cx="3863026" cy="1903409"/>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B7CFF6F-DC7E-400E-A6E3-43C478A317B6}" type="datetimeFigureOut">
              <a:rPr lang="ru-RU" smtClean="0"/>
              <a:t>26.06.2025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D93574-DAE9-4C22-B8CF-8341D532C230}" type="slidenum">
              <a:rPr lang="ru-RU" smtClean="0"/>
              <a:t>‹#›</a:t>
            </a:fld>
            <a:endParaRPr lang="ru-RU"/>
          </a:p>
        </p:txBody>
      </p:sp>
    </p:spTree>
    <p:extLst>
      <p:ext uri="{BB962C8B-B14F-4D97-AF65-F5344CB8AC3E}">
        <p14:creationId xmlns:p14="http://schemas.microsoft.com/office/powerpoint/2010/main" val="574314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7CFF6F-DC7E-400E-A6E3-43C478A317B6}" type="datetimeFigureOut">
              <a:rPr lang="ru-RU" smtClean="0"/>
              <a:t>26.06.2025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D93574-DAE9-4C22-B8CF-8341D532C230}" type="slidenum">
              <a:rPr lang="ru-RU" smtClean="0"/>
              <a:t>‹#›</a:t>
            </a:fld>
            <a:endParaRPr lang="ru-RU"/>
          </a:p>
        </p:txBody>
      </p:sp>
    </p:spTree>
    <p:extLst>
      <p:ext uri="{BB962C8B-B14F-4D97-AF65-F5344CB8AC3E}">
        <p14:creationId xmlns:p14="http://schemas.microsoft.com/office/powerpoint/2010/main" val="987852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7CFF6F-DC7E-400E-A6E3-43C478A317B6}" type="datetimeFigureOut">
              <a:rPr lang="ru-RU" smtClean="0"/>
              <a:t>26.06.2025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D93574-DAE9-4C22-B8CF-8341D532C230}" type="slidenum">
              <a:rPr lang="ru-RU" smtClean="0"/>
              <a:t>‹#›</a:t>
            </a:fld>
            <a:endParaRPr lang="ru-RU"/>
          </a:p>
        </p:txBody>
      </p:sp>
    </p:spTree>
    <p:extLst>
      <p:ext uri="{BB962C8B-B14F-4D97-AF65-F5344CB8AC3E}">
        <p14:creationId xmlns:p14="http://schemas.microsoft.com/office/powerpoint/2010/main" val="1918882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7CFF6F-DC7E-400E-A6E3-43C478A317B6}" type="datetimeFigureOut">
              <a:rPr lang="ru-RU" smtClean="0"/>
              <a:t>26.06.2025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D93574-DAE9-4C22-B8CF-8341D532C230}" type="slidenum">
              <a:rPr lang="ru-RU" smtClean="0"/>
              <a:t>‹#›</a:t>
            </a:fld>
            <a:endParaRPr lang="ru-RU"/>
          </a:p>
        </p:txBody>
      </p:sp>
    </p:spTree>
    <p:extLst>
      <p:ext uri="{BB962C8B-B14F-4D97-AF65-F5344CB8AC3E}">
        <p14:creationId xmlns:p14="http://schemas.microsoft.com/office/powerpoint/2010/main" val="55424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B7CFF6F-DC7E-400E-A6E3-43C478A317B6}" type="datetimeFigureOut">
              <a:rPr lang="ru-RU" smtClean="0"/>
              <a:t>26.06.2025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BD93574-DAE9-4C22-B8CF-8341D532C230}" type="slidenum">
              <a:rPr lang="ru-RU" smtClean="0"/>
              <a:t>‹#›</a:t>
            </a:fld>
            <a:endParaRPr lang="ru-RU"/>
          </a:p>
        </p:txBody>
      </p:sp>
    </p:spTree>
    <p:extLst>
      <p:ext uri="{BB962C8B-B14F-4D97-AF65-F5344CB8AC3E}">
        <p14:creationId xmlns:p14="http://schemas.microsoft.com/office/powerpoint/2010/main" val="3349951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B7CFF6F-DC7E-400E-A6E3-43C478A317B6}" type="datetimeFigureOut">
              <a:rPr lang="ru-RU" smtClean="0"/>
              <a:t>26.06.2025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BD93574-DAE9-4C22-B8CF-8341D532C230}" type="slidenum">
              <a:rPr lang="ru-RU" smtClean="0"/>
              <a:t>‹#›</a:t>
            </a:fld>
            <a:endParaRPr lang="ru-RU"/>
          </a:p>
        </p:txBody>
      </p:sp>
    </p:spTree>
    <p:extLst>
      <p:ext uri="{BB962C8B-B14F-4D97-AF65-F5344CB8AC3E}">
        <p14:creationId xmlns:p14="http://schemas.microsoft.com/office/powerpoint/2010/main" val="4254313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B7CFF6F-DC7E-400E-A6E3-43C478A317B6}" type="datetimeFigureOut">
              <a:rPr lang="ru-RU" smtClean="0"/>
              <a:t>26.06.2025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BD93574-DAE9-4C22-B8CF-8341D532C230}" type="slidenum">
              <a:rPr lang="ru-RU" smtClean="0"/>
              <a:t>‹#›</a:t>
            </a:fld>
            <a:endParaRPr lang="ru-RU"/>
          </a:p>
        </p:txBody>
      </p:sp>
    </p:spTree>
    <p:extLst>
      <p:ext uri="{BB962C8B-B14F-4D97-AF65-F5344CB8AC3E}">
        <p14:creationId xmlns:p14="http://schemas.microsoft.com/office/powerpoint/2010/main" val="484191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B7CFF6F-DC7E-400E-A6E3-43C478A317B6}" type="datetimeFigureOut">
              <a:rPr lang="ru-RU" smtClean="0"/>
              <a:t>26.06.2025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BD93574-DAE9-4C22-B8CF-8341D532C230}" type="slidenum">
              <a:rPr lang="ru-RU" smtClean="0"/>
              <a:t>‹#›</a:t>
            </a:fld>
            <a:endParaRPr lang="ru-RU"/>
          </a:p>
        </p:txBody>
      </p:sp>
    </p:spTree>
    <p:extLst>
      <p:ext uri="{BB962C8B-B14F-4D97-AF65-F5344CB8AC3E}">
        <p14:creationId xmlns:p14="http://schemas.microsoft.com/office/powerpoint/2010/main" val="4057711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B7CFF6F-DC7E-400E-A6E3-43C478A317B6}" type="datetimeFigureOut">
              <a:rPr lang="ru-RU" smtClean="0"/>
              <a:t>26.06.2025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BD93574-DAE9-4C22-B8CF-8341D532C230}" type="slidenum">
              <a:rPr lang="ru-RU" smtClean="0"/>
              <a:t>‹#›</a:t>
            </a:fld>
            <a:endParaRPr lang="ru-RU"/>
          </a:p>
        </p:txBody>
      </p:sp>
    </p:spTree>
    <p:extLst>
      <p:ext uri="{BB962C8B-B14F-4D97-AF65-F5344CB8AC3E}">
        <p14:creationId xmlns:p14="http://schemas.microsoft.com/office/powerpoint/2010/main" val="1188575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B7CFF6F-DC7E-400E-A6E3-43C478A317B6}" type="datetimeFigureOut">
              <a:rPr lang="ru-RU" smtClean="0"/>
              <a:t>26.06.2025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BD93574-DAE9-4C22-B8CF-8341D532C230}" type="slidenum">
              <a:rPr lang="ru-RU" smtClean="0"/>
              <a:t>‹#›</a:t>
            </a:fld>
            <a:endParaRPr lang="ru-RU"/>
          </a:p>
        </p:txBody>
      </p:sp>
    </p:spTree>
    <p:extLst>
      <p:ext uri="{BB962C8B-B14F-4D97-AF65-F5344CB8AC3E}">
        <p14:creationId xmlns:p14="http://schemas.microsoft.com/office/powerpoint/2010/main" val="1849231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B7CFF6F-DC7E-400E-A6E3-43C478A317B6}" type="datetimeFigureOut">
              <a:rPr lang="ru-RU" smtClean="0"/>
              <a:t>26.06.2025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BD93574-DAE9-4C22-B8CF-8341D532C230}" type="slidenum">
              <a:rPr lang="ru-RU" smtClean="0"/>
              <a:t>‹#›</a:t>
            </a:fld>
            <a:endParaRPr lang="ru-RU"/>
          </a:p>
        </p:txBody>
      </p:sp>
    </p:spTree>
    <p:extLst>
      <p:ext uri="{BB962C8B-B14F-4D97-AF65-F5344CB8AC3E}">
        <p14:creationId xmlns:p14="http://schemas.microsoft.com/office/powerpoint/2010/main" val="319386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7CFF6F-DC7E-400E-A6E3-43C478A317B6}" type="datetimeFigureOut">
              <a:rPr lang="ru-RU" smtClean="0"/>
              <a:t>26.06.2025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D93574-DAE9-4C22-B8CF-8341D532C230}" type="slidenum">
              <a:rPr lang="ru-RU" smtClean="0"/>
              <a:t>‹#›</a:t>
            </a:fld>
            <a:endParaRPr lang="ru-RU"/>
          </a:p>
        </p:txBody>
      </p:sp>
    </p:spTree>
    <p:extLst>
      <p:ext uri="{BB962C8B-B14F-4D97-AF65-F5344CB8AC3E}">
        <p14:creationId xmlns:p14="http://schemas.microsoft.com/office/powerpoint/2010/main" val="1389931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p:cNvSpPr>
            <a:spLocks noGrp="1"/>
          </p:cNvSpPr>
          <p:nvPr>
            <p:ph type="ctrTitle"/>
          </p:nvPr>
        </p:nvSpPr>
        <p:spPr>
          <a:xfrm>
            <a:off x="1524000" y="618186"/>
            <a:ext cx="9144000" cy="1757151"/>
          </a:xfrm>
        </p:spPr>
        <p:txBody>
          <a:bodyPr>
            <a:normAutofit fontScale="90000"/>
          </a:bodyPr>
          <a:lstStyle/>
          <a:p>
            <a:r>
              <a:rPr lang="ru-RU" dirty="0" smtClean="0">
                <a:latin typeface="Times New Roman" panose="02020603050405020304" pitchFamily="18" charset="0"/>
                <a:cs typeface="Times New Roman" panose="02020603050405020304" pitchFamily="18" charset="0"/>
              </a:rPr>
              <a:t>Роль образования </a:t>
            </a:r>
            <a:r>
              <a:rPr lang="ru-RU" dirty="0">
                <a:latin typeface="Times New Roman" panose="02020603050405020304" pitchFamily="18" charset="0"/>
                <a:cs typeface="Times New Roman" panose="02020603050405020304" pitchFamily="18" charset="0"/>
              </a:rPr>
              <a:t>для достижения успеха в жизни.</a:t>
            </a:r>
          </a:p>
        </p:txBody>
      </p:sp>
      <p:sp>
        <p:nvSpPr>
          <p:cNvPr id="3" name="Подзаголовок 2"/>
          <p:cNvSpPr>
            <a:spLocks noGrp="1"/>
          </p:cNvSpPr>
          <p:nvPr>
            <p:ph type="subTitle" idx="1"/>
          </p:nvPr>
        </p:nvSpPr>
        <p:spPr>
          <a:xfrm>
            <a:off x="1524000" y="2975022"/>
            <a:ext cx="9144000" cy="3036840"/>
          </a:xfrm>
        </p:spPr>
        <p:txBody>
          <a:bodyPr>
            <a:normAutofit/>
          </a:bodyPr>
          <a:lstStyle/>
          <a:p>
            <a:pPr algn="r"/>
            <a:r>
              <a:rPr lang="ru-RU" sz="1800" dirty="0" smtClean="0">
                <a:latin typeface="Times New Roman" panose="02020603050405020304" pitchFamily="18" charset="0"/>
                <a:cs typeface="Times New Roman" panose="02020603050405020304" pitchFamily="18" charset="0"/>
              </a:rPr>
              <a:t>Выполнила: Правосудова С.Ю.</a:t>
            </a:r>
          </a:p>
          <a:p>
            <a:pPr algn="r"/>
            <a:r>
              <a:rPr lang="ru-RU" sz="1800" dirty="0" smtClean="0">
                <a:latin typeface="Times New Roman" panose="02020603050405020304" pitchFamily="18" charset="0"/>
                <a:cs typeface="Times New Roman" panose="02020603050405020304" pitchFamily="18" charset="0"/>
              </a:rPr>
              <a:t>Студентка </a:t>
            </a:r>
            <a:r>
              <a:rPr lang="ru-RU" sz="1800" dirty="0">
                <a:latin typeface="Times New Roman" panose="02020603050405020304" pitchFamily="18" charset="0"/>
                <a:cs typeface="Times New Roman" panose="02020603050405020304" pitchFamily="18" charset="0"/>
              </a:rPr>
              <a:t>группы </a:t>
            </a:r>
            <a:r>
              <a:rPr lang="ru-RU" sz="1800" dirty="0" smtClean="0">
                <a:latin typeface="Times New Roman" panose="02020603050405020304" pitchFamily="18" charset="0"/>
                <a:cs typeface="Times New Roman" panose="02020603050405020304" pitchFamily="18" charset="0"/>
              </a:rPr>
              <a:t>442-1А</a:t>
            </a:r>
          </a:p>
          <a:p>
            <a:pPr algn="r"/>
            <a:r>
              <a:rPr lang="ru-RU" sz="1800" dirty="0" smtClean="0">
                <a:latin typeface="Times New Roman" panose="02020603050405020304" pitchFamily="18" charset="0"/>
                <a:cs typeface="Times New Roman" panose="02020603050405020304" pitchFamily="18" charset="0"/>
              </a:rPr>
              <a:t>Специальность: </a:t>
            </a:r>
            <a:r>
              <a:rPr lang="ru-RU" sz="1800" dirty="0">
                <a:latin typeface="Times New Roman" panose="02020603050405020304" pitchFamily="18" charset="0"/>
                <a:cs typeface="Times New Roman" panose="02020603050405020304" pitchFamily="18" charset="0"/>
              </a:rPr>
              <a:t>44.02.02 </a:t>
            </a:r>
            <a:endParaRPr lang="ru-RU" sz="1800" dirty="0" smtClean="0">
              <a:latin typeface="Times New Roman" panose="02020603050405020304" pitchFamily="18" charset="0"/>
              <a:cs typeface="Times New Roman" panose="02020603050405020304" pitchFamily="18" charset="0"/>
            </a:endParaRPr>
          </a:p>
          <a:p>
            <a:pPr algn="r"/>
            <a:r>
              <a:rPr lang="ru-RU" sz="1800" dirty="0">
                <a:latin typeface="Times New Roman" panose="02020603050405020304" pitchFamily="18" charset="0"/>
                <a:cs typeface="Times New Roman" panose="02020603050405020304" pitchFamily="18" charset="0"/>
              </a:rPr>
              <a:t>Преподавание в начальных классах</a:t>
            </a:r>
          </a:p>
          <a:p>
            <a:pPr algn="r"/>
            <a:r>
              <a:rPr lang="ru-RU" sz="1800" dirty="0">
                <a:latin typeface="Times New Roman" panose="02020603050405020304" pitchFamily="18" charset="0"/>
                <a:cs typeface="Times New Roman" panose="02020603050405020304" pitchFamily="18" charset="0"/>
              </a:rPr>
              <a:t>Форма обучения: очная</a:t>
            </a:r>
          </a:p>
          <a:p>
            <a:pPr algn="r"/>
            <a:r>
              <a:rPr lang="ru-RU" sz="1800" dirty="0">
                <a:latin typeface="Times New Roman" panose="02020603050405020304" pitchFamily="18" charset="0"/>
                <a:cs typeface="Times New Roman" panose="02020603050405020304" pitchFamily="18" charset="0"/>
              </a:rPr>
              <a:t>Руководитель: Терентьева Елена </a:t>
            </a:r>
            <a:r>
              <a:rPr lang="ru-RU" sz="1800" dirty="0" smtClean="0">
                <a:latin typeface="Times New Roman" panose="02020603050405020304" pitchFamily="18" charset="0"/>
                <a:cs typeface="Times New Roman" panose="02020603050405020304" pitchFamily="18" charset="0"/>
              </a:rPr>
              <a:t>Вадимовна</a:t>
            </a:r>
          </a:p>
          <a:p>
            <a:pPr algn="r"/>
            <a:endParaRPr lang="ru-RU" sz="1800" dirty="0">
              <a:latin typeface="Times New Roman" panose="02020603050405020304" pitchFamily="18" charset="0"/>
              <a:cs typeface="Times New Roman" panose="02020603050405020304" pitchFamily="18" charset="0"/>
            </a:endParaRPr>
          </a:p>
          <a:p>
            <a:pPr algn="r"/>
            <a:endParaRPr lang="ru-RU" dirty="0"/>
          </a:p>
        </p:txBody>
      </p:sp>
    </p:spTree>
    <p:extLst>
      <p:ext uri="{BB962C8B-B14F-4D97-AF65-F5344CB8AC3E}">
        <p14:creationId xmlns:p14="http://schemas.microsoft.com/office/powerpoint/2010/main" val="32202767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3" name="Текст 2"/>
          <p:cNvSpPr>
            <a:spLocks noGrp="1"/>
          </p:cNvSpPr>
          <p:nvPr>
            <p:ph type="body" idx="1"/>
          </p:nvPr>
        </p:nvSpPr>
        <p:spPr/>
        <p:txBody>
          <a:bodyPr>
            <a:normAutofit/>
          </a:bodyPr>
          <a:lstStyle/>
          <a:p>
            <a:pPr algn="ctr"/>
            <a:r>
              <a:rPr lang="ru-RU" sz="1600" b="0" dirty="0" smtClean="0">
                <a:solidFill>
                  <a:srgbClr val="002060"/>
                </a:solidFill>
                <a:latin typeface="Times New Roman" panose="02020603050405020304" pitchFamily="18" charset="0"/>
                <a:cs typeface="Times New Roman" panose="02020603050405020304" pitchFamily="18" charset="0"/>
              </a:rPr>
              <a:t>«Вы получаете образование принужденно или осознанно к этому стремитесь?»</a:t>
            </a:r>
            <a:endParaRPr lang="ru-RU" sz="1600" b="0" dirty="0">
              <a:solidFill>
                <a:srgbClr val="002060"/>
              </a:solidFill>
              <a:latin typeface="Times New Roman" panose="02020603050405020304" pitchFamily="18" charset="0"/>
              <a:cs typeface="Times New Roman" panose="02020603050405020304" pitchFamily="18" charset="0"/>
            </a:endParaRPr>
          </a:p>
        </p:txBody>
      </p:sp>
      <p:graphicFrame>
        <p:nvGraphicFramePr>
          <p:cNvPr id="14" name="Объект 13"/>
          <p:cNvGraphicFramePr>
            <a:graphicFrameLocks noGrp="1"/>
          </p:cNvGraphicFramePr>
          <p:nvPr>
            <p:ph sz="half" idx="2"/>
            <p:extLst>
              <p:ext uri="{D42A27DB-BD31-4B8C-83A1-F6EECF244321}">
                <p14:modId xmlns:p14="http://schemas.microsoft.com/office/powerpoint/2010/main" val="1181705248"/>
              </p:ext>
            </p:extLst>
          </p:nvPr>
        </p:nvGraphicFramePr>
        <p:xfrm>
          <a:off x="839788" y="2505075"/>
          <a:ext cx="5157787" cy="3684588"/>
        </p:xfrm>
        <a:graphic>
          <a:graphicData uri="http://schemas.openxmlformats.org/drawingml/2006/chart">
            <c:chart xmlns:c="http://schemas.openxmlformats.org/drawingml/2006/chart" xmlns:r="http://schemas.openxmlformats.org/officeDocument/2006/relationships" r:id="rId2"/>
          </a:graphicData>
        </a:graphic>
      </p:graphicFrame>
      <p:sp>
        <p:nvSpPr>
          <p:cNvPr id="5" name="Текст 4"/>
          <p:cNvSpPr>
            <a:spLocks noGrp="1"/>
          </p:cNvSpPr>
          <p:nvPr>
            <p:ph type="body" sz="quarter" idx="3"/>
          </p:nvPr>
        </p:nvSpPr>
        <p:spPr>
          <a:xfrm>
            <a:off x="6172200" y="1681163"/>
            <a:ext cx="5183188" cy="604837"/>
          </a:xfrm>
        </p:spPr>
        <p:txBody>
          <a:bodyPr>
            <a:normAutofit/>
          </a:bodyPr>
          <a:lstStyle/>
          <a:p>
            <a:pPr algn="ctr"/>
            <a:r>
              <a:rPr lang="ru-RU" sz="1600" b="0" dirty="0" smtClean="0">
                <a:solidFill>
                  <a:srgbClr val="002060"/>
                </a:solidFill>
                <a:latin typeface="Times New Roman" panose="02020603050405020304" pitchFamily="18" charset="0"/>
                <a:cs typeface="Times New Roman" panose="02020603050405020304" pitchFamily="18" charset="0"/>
              </a:rPr>
              <a:t>«При выборе профессии чем вы руководствовались?»</a:t>
            </a:r>
            <a:endParaRPr lang="ru-RU" sz="1600" b="0" dirty="0">
              <a:solidFill>
                <a:srgbClr val="002060"/>
              </a:solidFill>
              <a:latin typeface="Times New Roman" panose="02020603050405020304" pitchFamily="18" charset="0"/>
              <a:cs typeface="Times New Roman" panose="02020603050405020304" pitchFamily="18" charset="0"/>
            </a:endParaRPr>
          </a:p>
        </p:txBody>
      </p:sp>
      <p:graphicFrame>
        <p:nvGraphicFramePr>
          <p:cNvPr id="18" name="Объект 17"/>
          <p:cNvGraphicFramePr>
            <a:graphicFrameLocks noGrp="1"/>
          </p:cNvGraphicFramePr>
          <p:nvPr>
            <p:ph sz="quarter" idx="4"/>
            <p:extLst>
              <p:ext uri="{D42A27DB-BD31-4B8C-83A1-F6EECF244321}">
                <p14:modId xmlns:p14="http://schemas.microsoft.com/office/powerpoint/2010/main" val="2656349605"/>
              </p:ext>
            </p:extLst>
          </p:nvPr>
        </p:nvGraphicFramePr>
        <p:xfrm>
          <a:off x="6172200" y="2505075"/>
          <a:ext cx="5183188" cy="36845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28795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4083"/>
            <a:ext cx="12192000" cy="7147035"/>
          </a:xfrm>
          <a:prstGeom prst="rect">
            <a:avLst/>
          </a:prstGeom>
        </p:spPr>
      </p:pic>
      <p:sp>
        <p:nvSpPr>
          <p:cNvPr id="2" name="Заголовок 1"/>
          <p:cNvSpPr>
            <a:spLocks noGrp="1"/>
          </p:cNvSpPr>
          <p:nvPr>
            <p:ph type="title"/>
          </p:nvPr>
        </p:nvSpPr>
        <p:spPr>
          <a:xfrm>
            <a:off x="838200" y="365125"/>
            <a:ext cx="10515600" cy="6571703"/>
          </a:xfrm>
        </p:spPr>
        <p:txBody>
          <a:bodyPr>
            <a:normAutofit/>
          </a:bodyPr>
          <a:lstStyle/>
          <a:p>
            <a:pPr algn="ctr"/>
            <a:r>
              <a:rPr lang="ru-RU" sz="2800" dirty="0" smtClean="0">
                <a:solidFill>
                  <a:srgbClr val="002060"/>
                </a:solidFill>
                <a:latin typeface="Times New Roman" panose="02020603050405020304" pitchFamily="18" charset="0"/>
                <a:cs typeface="Times New Roman" panose="02020603050405020304" pitchFamily="18" charset="0"/>
              </a:rPr>
              <a:t>Заключение</a:t>
            </a:r>
            <a:br>
              <a:rPr lang="ru-RU" sz="2800" dirty="0" smtClean="0">
                <a:solidFill>
                  <a:srgbClr val="002060"/>
                </a:solidFill>
                <a:latin typeface="Times New Roman" panose="02020603050405020304" pitchFamily="18" charset="0"/>
                <a:cs typeface="Times New Roman" panose="02020603050405020304" pitchFamily="18" charset="0"/>
              </a:rPr>
            </a:br>
            <a:r>
              <a:rPr lang="ru-RU" sz="2800" b="1" dirty="0">
                <a:solidFill>
                  <a:srgbClr val="002060"/>
                </a:solidFill>
                <a:latin typeface="Times New Roman" panose="02020603050405020304" pitchFamily="18" charset="0"/>
                <a:cs typeface="Times New Roman" panose="02020603050405020304" pitchFamily="18" charset="0"/>
              </a:rPr>
              <a:t>Образование</a:t>
            </a:r>
            <a:r>
              <a:rPr lang="ru-RU" sz="2800" dirty="0">
                <a:solidFill>
                  <a:srgbClr val="002060"/>
                </a:solidFill>
                <a:latin typeface="Times New Roman" panose="02020603050405020304" pitchFamily="18" charset="0"/>
                <a:cs typeface="Times New Roman" panose="02020603050405020304" pitchFamily="18" charset="0"/>
              </a:rPr>
              <a:t> – это </a:t>
            </a:r>
            <a:r>
              <a:rPr lang="ru-RU" sz="2800" b="1" dirty="0">
                <a:solidFill>
                  <a:srgbClr val="002060"/>
                </a:solidFill>
                <a:latin typeface="Times New Roman" panose="02020603050405020304" pitchFamily="18" charset="0"/>
                <a:cs typeface="Times New Roman" panose="02020603050405020304" pitchFamily="18" charset="0"/>
              </a:rPr>
              <a:t>средство для достижения успеха</a:t>
            </a:r>
            <a:r>
              <a:rPr lang="ru-RU" sz="2800" dirty="0">
                <a:solidFill>
                  <a:srgbClr val="002060"/>
                </a:solidFill>
                <a:latin typeface="Times New Roman" panose="02020603050405020304" pitchFamily="18" charset="0"/>
                <a:cs typeface="Times New Roman" panose="02020603050405020304" pitchFamily="18" charset="0"/>
              </a:rPr>
              <a:t>, которое открывает много возможностей. Нельзя не упомянуть о том, что успех зависит не только от образованности, но и от того насколько человек любит дело, которым занимается. </a:t>
            </a:r>
            <a:r>
              <a:rPr lang="ru-RU" sz="2800" dirty="0" smtClean="0">
                <a:solidFill>
                  <a:srgbClr val="002060"/>
                </a:solidFill>
                <a:latin typeface="Times New Roman" panose="02020603050405020304" pitchFamily="18" charset="0"/>
                <a:cs typeface="Times New Roman" panose="02020603050405020304" pitchFamily="18" charset="0"/>
              </a:rPr>
              <a:t/>
            </a:r>
            <a:br>
              <a:rPr lang="ru-RU" sz="2800" dirty="0" smtClean="0">
                <a:solidFill>
                  <a:srgbClr val="002060"/>
                </a:solidFill>
                <a:latin typeface="Times New Roman" panose="02020603050405020304" pitchFamily="18" charset="0"/>
                <a:cs typeface="Times New Roman" panose="02020603050405020304" pitchFamily="18" charset="0"/>
              </a:rPr>
            </a:br>
            <a:r>
              <a:rPr lang="ru-RU" sz="2800" dirty="0" smtClean="0">
                <a:solidFill>
                  <a:srgbClr val="002060"/>
                </a:solidFill>
                <a:latin typeface="Times New Roman" panose="02020603050405020304" pitchFamily="18" charset="0"/>
                <a:cs typeface="Times New Roman" panose="02020603050405020304" pitchFamily="18" charset="0"/>
              </a:rPr>
              <a:t>Ведь </a:t>
            </a:r>
            <a:r>
              <a:rPr lang="ru-RU" sz="2800" dirty="0">
                <a:solidFill>
                  <a:srgbClr val="002060"/>
                </a:solidFill>
                <a:latin typeface="Times New Roman" panose="02020603050405020304" pitchFamily="18" charset="0"/>
                <a:cs typeface="Times New Roman" panose="02020603050405020304" pitchFamily="18" charset="0"/>
              </a:rPr>
              <a:t>некоторые знаменитые люди добились своего успеха будучи, не имея даже среднего образования, однако они имели навыки, требующиеся им для их профессии. Наши сверстники заинтересованы в получении образования, поскольку это шаг навстречу к их поставленной цели, а значит и к успеху.</a:t>
            </a:r>
            <a:br>
              <a:rPr lang="ru-RU" sz="2800" dirty="0">
                <a:solidFill>
                  <a:srgbClr val="002060"/>
                </a:solidFill>
                <a:latin typeface="Times New Roman" panose="02020603050405020304" pitchFamily="18" charset="0"/>
                <a:cs typeface="Times New Roman" panose="02020603050405020304" pitchFamily="18" charset="0"/>
              </a:rPr>
            </a:br>
            <a:r>
              <a:rPr lang="ru-RU" sz="2800" dirty="0">
                <a:solidFill>
                  <a:srgbClr val="002060"/>
                </a:solidFill>
                <a:latin typeface="Times New Roman" panose="02020603050405020304" pitchFamily="18" charset="0"/>
                <a:cs typeface="Times New Roman" panose="02020603050405020304" pitchFamily="18" charset="0"/>
              </a:rPr>
              <a:t>Очень важно в жизни к чему – то стремится, ставить перед собой цели и достигать их, использовать все свои возможности и обретать новые, теперь мы убедились в том, что образование дает нам эти возможности и это играет немало важную роль в нашей жизни.</a:t>
            </a:r>
            <a:br>
              <a:rPr lang="ru-RU" sz="2800" dirty="0">
                <a:solidFill>
                  <a:srgbClr val="002060"/>
                </a:solidFill>
                <a:latin typeface="Times New Roman" panose="02020603050405020304" pitchFamily="18" charset="0"/>
                <a:cs typeface="Times New Roman" panose="02020603050405020304" pitchFamily="18" charset="0"/>
              </a:rPr>
            </a:br>
            <a:r>
              <a:rPr lang="ru-RU" sz="2800" dirty="0"/>
              <a:t> </a:t>
            </a:r>
            <a:br>
              <a:rPr lang="ru-RU" sz="2800" dirty="0"/>
            </a:br>
            <a:endParaRPr lang="ru-RU" sz="28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1458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643" y="138918"/>
            <a:ext cx="12143964" cy="6858000"/>
          </a:xfrm>
          <a:prstGeom prst="rect">
            <a:avLst/>
          </a:prstGeom>
        </p:spPr>
      </p:pic>
      <p:sp>
        <p:nvSpPr>
          <p:cNvPr id="2" name="Заголовок 1"/>
          <p:cNvSpPr>
            <a:spLocks noGrp="1"/>
          </p:cNvSpPr>
          <p:nvPr>
            <p:ph type="ctrTitle"/>
          </p:nvPr>
        </p:nvSpPr>
        <p:spPr>
          <a:xfrm>
            <a:off x="1197735" y="721216"/>
            <a:ext cx="10509161" cy="2880821"/>
          </a:xfrm>
        </p:spPr>
        <p:txBody>
          <a:bodyPr>
            <a:normAutofit fontScale="90000"/>
          </a:bodyPr>
          <a:lstStyle/>
          <a:p>
            <a:pPr algn="r"/>
            <a:r>
              <a:rPr lang="ru-RU" dirty="0"/>
              <a:t/>
            </a:r>
            <a:br>
              <a:rPr lang="ru-RU" dirty="0"/>
            </a:br>
            <a:r>
              <a:rPr lang="ru-RU" sz="4000" dirty="0" smtClean="0">
                <a:latin typeface="Times New Roman" panose="02020603050405020304" pitchFamily="18" charset="0"/>
                <a:cs typeface="Times New Roman" panose="02020603050405020304" pitchFamily="18" charset="0"/>
              </a:rPr>
              <a:t>Успех – это лестница, на которую не взобраться, держа руки в карманах.</a:t>
            </a:r>
            <a:br>
              <a:rPr lang="ru-RU" sz="4000" dirty="0" smtClean="0">
                <a:latin typeface="Times New Roman" panose="02020603050405020304" pitchFamily="18" charset="0"/>
                <a:cs typeface="Times New Roman" panose="02020603050405020304" pitchFamily="18" charset="0"/>
              </a:rPr>
            </a:br>
            <a:r>
              <a:rPr lang="ru-RU" sz="4000" dirty="0" smtClean="0">
                <a:latin typeface="Times New Roman" panose="02020603050405020304" pitchFamily="18" charset="0"/>
                <a:cs typeface="Times New Roman" panose="02020603050405020304" pitchFamily="18" charset="0"/>
              </a:rPr>
              <a:t>                                                                                                                          (П. </a:t>
            </a:r>
            <a:r>
              <a:rPr lang="ru-RU" sz="4000" dirty="0" err="1" smtClean="0">
                <a:latin typeface="Times New Roman" panose="02020603050405020304" pitchFamily="18" charset="0"/>
                <a:cs typeface="Times New Roman" panose="02020603050405020304" pitchFamily="18" charset="0"/>
              </a:rPr>
              <a:t>Баует</a:t>
            </a:r>
            <a:r>
              <a:rPr lang="ru-RU" sz="4000" dirty="0" smtClean="0">
                <a:latin typeface="Times New Roman" panose="02020603050405020304" pitchFamily="18" charset="0"/>
                <a:cs typeface="Times New Roman" panose="02020603050405020304" pitchFamily="18" charset="0"/>
              </a:rPr>
              <a:t>)</a:t>
            </a:r>
            <a:r>
              <a:rPr lang="ru-RU" dirty="0" smtClean="0"/>
              <a:t/>
            </a:r>
            <a:br>
              <a:rPr lang="ru-RU" dirty="0" smtClean="0"/>
            </a:br>
            <a:endParaRPr lang="ru-RU" dirty="0"/>
          </a:p>
        </p:txBody>
      </p:sp>
      <p:sp>
        <p:nvSpPr>
          <p:cNvPr id="3" name="Подзаголовок 2"/>
          <p:cNvSpPr>
            <a:spLocks noGrp="1"/>
          </p:cNvSpPr>
          <p:nvPr>
            <p:ph type="subTitle" idx="1"/>
          </p:nvPr>
        </p:nvSpPr>
        <p:spPr>
          <a:xfrm>
            <a:off x="2266122" y="3602038"/>
            <a:ext cx="9541564" cy="1655762"/>
          </a:xfrm>
        </p:spPr>
        <p:txBody>
          <a:bodyPr>
            <a:noAutofit/>
          </a:bodyPr>
          <a:lstStyle/>
          <a:p>
            <a:pPr algn="l"/>
            <a:r>
              <a:rPr lang="ru-RU" sz="3600" dirty="0" smtClean="0">
                <a:latin typeface="Times New Roman" panose="02020603050405020304" pitchFamily="18" charset="0"/>
                <a:cs typeface="Times New Roman" panose="02020603050405020304" pitchFamily="18" charset="0"/>
              </a:rPr>
              <a:t>Образование – это главный ключ к успеху в жизни.</a:t>
            </a:r>
          </a:p>
          <a:p>
            <a:pPr algn="r"/>
            <a:r>
              <a:rPr lang="ru-RU" sz="3600" dirty="0" smtClean="0">
                <a:latin typeface="Times New Roman" panose="02020603050405020304" pitchFamily="18" charset="0"/>
                <a:cs typeface="Times New Roman" panose="02020603050405020304" pitchFamily="18" charset="0"/>
              </a:rPr>
              <a:t>(Соломон </a:t>
            </a:r>
            <a:r>
              <a:rPr lang="ru-RU" sz="3600" dirty="0" err="1" smtClean="0">
                <a:latin typeface="Times New Roman" panose="02020603050405020304" pitchFamily="18" charset="0"/>
                <a:cs typeface="Times New Roman" panose="02020603050405020304" pitchFamily="18" charset="0"/>
              </a:rPr>
              <a:t>Ортис</a:t>
            </a:r>
            <a:r>
              <a:rPr lang="ru-RU" sz="3600" dirty="0" smtClean="0">
                <a:latin typeface="Times New Roman" panose="02020603050405020304" pitchFamily="18" charset="0"/>
                <a:cs typeface="Times New Roman" panose="02020603050405020304" pitchFamily="18" charset="0"/>
              </a:rPr>
              <a:t>)</a:t>
            </a: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27931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3571"/>
            <a:ext cx="12191999" cy="7062950"/>
          </a:xfrm>
          <a:prstGeom prst="rect">
            <a:avLst/>
          </a:prstGeom>
        </p:spPr>
      </p:pic>
      <p:sp>
        <p:nvSpPr>
          <p:cNvPr id="2" name="Заголовок 1"/>
          <p:cNvSpPr>
            <a:spLocks noGrp="1"/>
          </p:cNvSpPr>
          <p:nvPr>
            <p:ph type="ctrTitle"/>
          </p:nvPr>
        </p:nvSpPr>
        <p:spPr>
          <a:xfrm>
            <a:off x="1524000" y="1122362"/>
            <a:ext cx="9144000" cy="3281471"/>
          </a:xfrm>
        </p:spPr>
        <p:txBody>
          <a:bodyPr/>
          <a:lstStyle/>
          <a:p>
            <a:r>
              <a:rPr lang="ru-RU" dirty="0" smtClean="0">
                <a:solidFill>
                  <a:srgbClr val="002060"/>
                </a:solidFill>
                <a:latin typeface="Times New Roman" panose="02020603050405020304" pitchFamily="18" charset="0"/>
                <a:cs typeface="Times New Roman" panose="02020603050405020304" pitchFamily="18" charset="0"/>
              </a:rPr>
              <a:t>СПАСИБО,</a:t>
            </a:r>
            <a:br>
              <a:rPr lang="ru-RU" dirty="0" smtClean="0">
                <a:solidFill>
                  <a:srgbClr val="002060"/>
                </a:solidFill>
                <a:latin typeface="Times New Roman" panose="02020603050405020304" pitchFamily="18" charset="0"/>
                <a:cs typeface="Times New Roman" panose="02020603050405020304" pitchFamily="18" charset="0"/>
              </a:rPr>
            </a:br>
            <a:r>
              <a:rPr lang="ru-RU" dirty="0" smtClean="0">
                <a:solidFill>
                  <a:srgbClr val="002060"/>
                </a:solidFill>
                <a:latin typeface="Times New Roman" panose="02020603050405020304" pitchFamily="18" charset="0"/>
                <a:cs typeface="Times New Roman" panose="02020603050405020304" pitchFamily="18" charset="0"/>
              </a:rPr>
              <a:t>ЗА ВНИМАНИЕ!</a:t>
            </a:r>
            <a:endParaRPr lang="ru-RU"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3585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2" name="Заголовок 1"/>
          <p:cNvSpPr>
            <a:spLocks noGrp="1"/>
          </p:cNvSpPr>
          <p:nvPr>
            <p:ph type="ctrTitle"/>
          </p:nvPr>
        </p:nvSpPr>
        <p:spPr>
          <a:xfrm>
            <a:off x="1094704" y="-2009105"/>
            <a:ext cx="10509161" cy="7547020"/>
          </a:xfrm>
        </p:spPr>
        <p:txBody>
          <a:bodyPr>
            <a:normAutofit/>
          </a:bodyPr>
          <a:lstStyle/>
          <a:p>
            <a:r>
              <a:rPr lang="ru-RU" sz="2800" dirty="0" smtClean="0">
                <a:latin typeface="Times New Roman" panose="02020603050405020304" pitchFamily="18" charset="0"/>
                <a:cs typeface="Times New Roman" panose="02020603050405020304" pitchFamily="18" charset="0"/>
              </a:rPr>
              <a:t>Введение</a:t>
            </a:r>
            <a:r>
              <a:rPr lang="ru-RU" sz="2800" dirty="0" smtClean="0"/>
              <a:t/>
            </a:r>
            <a:br>
              <a:rPr lang="ru-RU" sz="2800" dirty="0" smtClean="0"/>
            </a:br>
            <a:r>
              <a:rPr lang="ru-RU" sz="2800" b="1" dirty="0" smtClean="0">
                <a:latin typeface="Times New Roman" panose="02020603050405020304" pitchFamily="18" charset="0"/>
                <a:cs typeface="Times New Roman" panose="02020603050405020304" pitchFamily="18" charset="0"/>
              </a:rPr>
              <a:t>Образование </a:t>
            </a:r>
            <a:r>
              <a:rPr lang="ru-RU" sz="2800" dirty="0" smtClean="0">
                <a:latin typeface="Times New Roman" panose="02020603050405020304" pitchFamily="18" charset="0"/>
                <a:cs typeface="Times New Roman" panose="02020603050405020304" pitchFamily="18" charset="0"/>
              </a:rPr>
              <a:t>являлось во все времена важнейшим аспектом в жизни для каждого человека и до сих пор является таковым.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Каждый  человек в нашей стране по закону должен иметь образование. </a:t>
            </a:r>
            <a:r>
              <a:rPr lang="ru-RU" sz="2800" b="1" dirty="0" smtClean="0">
                <a:latin typeface="Times New Roman" panose="02020603050405020304" pitchFamily="18" charset="0"/>
                <a:cs typeface="Times New Roman" panose="02020603050405020304" pitchFamily="18" charset="0"/>
              </a:rPr>
              <a:t>Образование </a:t>
            </a:r>
            <a:r>
              <a:rPr lang="ru-RU" sz="2800" dirty="0" smtClean="0">
                <a:latin typeface="Times New Roman" panose="02020603050405020304" pitchFamily="18" charset="0"/>
                <a:cs typeface="Times New Roman" panose="02020603050405020304" pitchFamily="18" charset="0"/>
              </a:rPr>
              <a:t>является фундаментом для развития общества, поскольку образованные люди способствуют инновациям, экономическому росту и развитию критического мышления и способности анализа, что важно для принятия информационных решений в жизни.</a:t>
            </a:r>
            <a:br>
              <a:rPr lang="ru-RU" sz="2800"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Образование</a:t>
            </a:r>
            <a:r>
              <a:rPr lang="ru-RU" sz="2800" dirty="0" smtClean="0">
                <a:latin typeface="Times New Roman" panose="02020603050405020304" pitchFamily="18" charset="0"/>
                <a:cs typeface="Times New Roman" panose="02020603050405020304" pitchFamily="18" charset="0"/>
              </a:rPr>
              <a:t> играет ключевую роль в жизни человека, предоставляя знания, навыки и перспективы для личного и профессионального развития.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9911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062" y="0"/>
            <a:ext cx="11887199" cy="6722772"/>
          </a:xfrm>
          <a:prstGeom prst="rect">
            <a:avLst/>
          </a:prstGeom>
        </p:spPr>
      </p:pic>
      <p:sp>
        <p:nvSpPr>
          <p:cNvPr id="2" name="Заголовок 1"/>
          <p:cNvSpPr>
            <a:spLocks noGrp="1"/>
          </p:cNvSpPr>
          <p:nvPr>
            <p:ph type="title"/>
          </p:nvPr>
        </p:nvSpPr>
        <p:spPr>
          <a:xfrm>
            <a:off x="838200" y="365125"/>
            <a:ext cx="10515600" cy="5945523"/>
          </a:xfrm>
        </p:spPr>
        <p:txBody>
          <a:bodyPr>
            <a:normAutofit/>
          </a:bodyPr>
          <a:lstStyle/>
          <a:p>
            <a:pPr algn="ctr"/>
            <a:r>
              <a:rPr lang="ru-RU" sz="3600" b="1" dirty="0" smtClean="0">
                <a:latin typeface="Times New Roman" panose="02020603050405020304" pitchFamily="18" charset="0"/>
                <a:cs typeface="Times New Roman" panose="02020603050405020304" pitchFamily="18" charset="0"/>
              </a:rPr>
              <a:t>Цель проекта: </a:t>
            </a:r>
            <a:br>
              <a:rPr lang="ru-RU" sz="3600" b="1" dirty="0" smtClean="0">
                <a:latin typeface="Times New Roman" panose="02020603050405020304" pitchFamily="18" charset="0"/>
                <a:cs typeface="Times New Roman" panose="02020603050405020304" pitchFamily="18" charset="0"/>
              </a:rPr>
            </a:br>
            <a:r>
              <a:rPr lang="ru-RU" sz="3600" dirty="0" smtClean="0">
                <a:latin typeface="Times New Roman" panose="02020603050405020304" pitchFamily="18" charset="0"/>
                <a:cs typeface="Times New Roman" panose="02020603050405020304" pitchFamily="18" charset="0"/>
              </a:rPr>
              <a:t>изучение влияния образования на жизненный успех человека.</a:t>
            </a:r>
            <a:br>
              <a:rPr lang="ru-RU" sz="3600" dirty="0" smtClean="0">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Задачи проекта:</a:t>
            </a:r>
            <a:br>
              <a:rPr lang="ru-RU" sz="36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1. Проанализировать литературу по теме исследования.</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2. Изучить, понятие успех и его значение в жизни человека.</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3. Изучить роль образования в достижении успеха.</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4. Провести опрос для студентов группы 442-1А «ГК г. Сызрани»</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1392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11899725" cy="7651531"/>
          </a:xfrm>
        </p:spPr>
      </p:pic>
      <p:sp>
        <p:nvSpPr>
          <p:cNvPr id="2" name="Заголовок 1"/>
          <p:cNvSpPr>
            <a:spLocks noGrp="1"/>
          </p:cNvSpPr>
          <p:nvPr>
            <p:ph type="title"/>
          </p:nvPr>
        </p:nvSpPr>
        <p:spPr>
          <a:xfrm>
            <a:off x="538619" y="-367861"/>
            <a:ext cx="10815181" cy="1282263"/>
          </a:xfrm>
        </p:spPr>
        <p:txBody>
          <a:bodyPr>
            <a:normAutofit/>
          </a:bodyPr>
          <a:lstStyle/>
          <a:p>
            <a:pPr algn="ctr"/>
            <a:r>
              <a:rPr lang="ru-RU" sz="2800" dirty="0" smtClean="0">
                <a:solidFill>
                  <a:schemeClr val="bg1"/>
                </a:solidFill>
                <a:latin typeface="Times New Roman" panose="02020603050405020304" pitchFamily="18" charset="0"/>
                <a:cs typeface="Times New Roman" panose="02020603050405020304" pitchFamily="18" charset="0"/>
              </a:rPr>
              <a:t>Что такое успех и в чем он проявляется? </a:t>
            </a:r>
            <a:endParaRPr lang="ru-RU" sz="2800" dirty="0">
              <a:solidFill>
                <a:schemeClr val="bg1"/>
              </a:solidFill>
              <a:latin typeface="Times New Roman" panose="02020603050405020304" pitchFamily="18"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1198720577"/>
              </p:ext>
            </p:extLst>
          </p:nvPr>
        </p:nvGraphicFramePr>
        <p:xfrm>
          <a:off x="2032000" y="472966"/>
          <a:ext cx="8127999" cy="6786529"/>
        </p:xfrm>
        <a:graphic>
          <a:graphicData uri="http://schemas.openxmlformats.org/drawingml/2006/table">
            <a:tbl>
              <a:tblPr firstRow="1" bandRow="1">
                <a:tableStyleId>{7DF18680-E054-41AD-8BC1-D1AEF772440D}</a:tableStyleId>
              </a:tblPr>
              <a:tblGrid>
                <a:gridCol w="816303"/>
                <a:gridCol w="2690649"/>
                <a:gridCol w="4621047"/>
              </a:tblGrid>
              <a:tr h="688112">
                <a:tc>
                  <a:txBody>
                    <a:bodyPr/>
                    <a:lstStyle/>
                    <a:p>
                      <a:r>
                        <a:rPr lang="ru-RU" dirty="0" smtClean="0">
                          <a:solidFill>
                            <a:schemeClr val="bg1"/>
                          </a:solidFill>
                          <a:latin typeface="Times New Roman" panose="02020603050405020304" pitchFamily="18" charset="0"/>
                          <a:cs typeface="Times New Roman" panose="02020603050405020304" pitchFamily="18" charset="0"/>
                        </a:rPr>
                        <a:t>№ п/п</a:t>
                      </a:r>
                      <a:endParaRPr lang="ru-RU"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ru-RU" dirty="0" smtClean="0">
                          <a:solidFill>
                            <a:schemeClr val="bg1"/>
                          </a:solidFill>
                          <a:latin typeface="Times New Roman" panose="02020603050405020304" pitchFamily="18" charset="0"/>
                          <a:cs typeface="Times New Roman" panose="02020603050405020304" pitchFamily="18" charset="0"/>
                        </a:rPr>
                        <a:t>Автор толкования, определения</a:t>
                      </a:r>
                      <a:endParaRPr lang="ru-RU"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ru-RU" dirty="0" smtClean="0">
                          <a:solidFill>
                            <a:schemeClr val="bg1"/>
                          </a:solidFill>
                          <a:latin typeface="Times New Roman" panose="02020603050405020304" pitchFamily="18" charset="0"/>
                          <a:cs typeface="Times New Roman" panose="02020603050405020304" pitchFamily="18" charset="0"/>
                        </a:rPr>
                        <a:t>Определение, толкование слова, термина «УСПЕХ»</a:t>
                      </a:r>
                      <a:endParaRPr lang="ru-RU" dirty="0">
                        <a:solidFill>
                          <a:schemeClr val="bg1"/>
                        </a:solidFill>
                        <a:latin typeface="Times New Roman" panose="02020603050405020304" pitchFamily="18" charset="0"/>
                        <a:cs typeface="Times New Roman" panose="02020603050405020304" pitchFamily="18" charset="0"/>
                      </a:endParaRPr>
                    </a:p>
                  </a:txBody>
                  <a:tcPr/>
                </a:tc>
              </a:tr>
              <a:tr h="1146853">
                <a:tc>
                  <a:txBody>
                    <a:bodyPr/>
                    <a:lstStyle/>
                    <a:p>
                      <a:r>
                        <a:rPr lang="ru-RU" sz="1600" dirty="0" smtClean="0">
                          <a:latin typeface="Times New Roman" panose="02020603050405020304" pitchFamily="18" charset="0"/>
                          <a:cs typeface="Times New Roman" panose="02020603050405020304" pitchFamily="18" charset="0"/>
                        </a:rPr>
                        <a:t>1</a:t>
                      </a:r>
                      <a:endParaRPr lang="ru-RU" sz="1600" dirty="0">
                        <a:latin typeface="Times New Roman" panose="02020603050405020304" pitchFamily="18" charset="0"/>
                        <a:cs typeface="Times New Roman" panose="02020603050405020304" pitchFamily="18" charset="0"/>
                      </a:endParaRPr>
                    </a:p>
                  </a:txBody>
                  <a:tcPr/>
                </a:tc>
                <a:tc>
                  <a:txBody>
                    <a:bodyPr/>
                    <a:lstStyle/>
                    <a:p>
                      <a:r>
                        <a:rPr lang="ru-RU" sz="1600" dirty="0" smtClean="0">
                          <a:latin typeface="Times New Roman" panose="02020603050405020304" pitchFamily="18" charset="0"/>
                          <a:cs typeface="Times New Roman" panose="02020603050405020304" pitchFamily="18" charset="0"/>
                        </a:rPr>
                        <a:t>В.И.</a:t>
                      </a:r>
                      <a:r>
                        <a:rPr lang="ru-RU" sz="1600" baseline="0" dirty="0" smtClean="0">
                          <a:latin typeface="Times New Roman" panose="02020603050405020304" pitchFamily="18" charset="0"/>
                          <a:cs typeface="Times New Roman" panose="02020603050405020304" pitchFamily="18" charset="0"/>
                        </a:rPr>
                        <a:t> Даль «Толковый словарь живого великого русского языка»</a:t>
                      </a:r>
                      <a:endParaRPr lang="ru-RU" sz="1600" dirty="0">
                        <a:latin typeface="Times New Roman" panose="02020603050405020304" pitchFamily="18" charset="0"/>
                        <a:cs typeface="Times New Roman" panose="02020603050405020304" pitchFamily="18" charset="0"/>
                      </a:endParaRPr>
                    </a:p>
                  </a:txBody>
                  <a:tcPr/>
                </a:tc>
                <a:tc>
                  <a:txBody>
                    <a:bodyPr/>
                    <a:lstStyle/>
                    <a:p>
                      <a:pPr algn="l"/>
                      <a:r>
                        <a:rPr lang="ru-RU" sz="1500" dirty="0" smtClean="0">
                          <a:latin typeface="Times New Roman" panose="02020603050405020304" pitchFamily="18" charset="0"/>
                          <a:cs typeface="Times New Roman" panose="02020603050405020304" pitchFamily="18" charset="0"/>
                        </a:rPr>
                        <a:t>Слова «успех» нет, но есть его прообраз – слово «успевать». Согласно</a:t>
                      </a:r>
                      <a:r>
                        <a:rPr lang="ru-RU" sz="1500" baseline="0" dirty="0" smtClean="0">
                          <a:latin typeface="Times New Roman" panose="02020603050405020304" pitchFamily="18" charset="0"/>
                          <a:cs typeface="Times New Roman" panose="02020603050405020304" pitchFamily="18" charset="0"/>
                        </a:rPr>
                        <a:t> </a:t>
                      </a:r>
                      <a:r>
                        <a:rPr lang="ru-RU" sz="1500" dirty="0" smtClean="0">
                          <a:latin typeface="Times New Roman" panose="02020603050405020304" pitchFamily="18" charset="0"/>
                          <a:cs typeface="Times New Roman" panose="02020603050405020304" pitchFamily="18" charset="0"/>
                        </a:rPr>
                        <a:t>словарю Даля,</a:t>
                      </a:r>
                      <a:r>
                        <a:rPr lang="ru-RU" sz="1500" baseline="0" dirty="0" smtClean="0">
                          <a:latin typeface="Times New Roman" panose="02020603050405020304" pitchFamily="18" charset="0"/>
                          <a:cs typeface="Times New Roman" panose="02020603050405020304" pitchFamily="18" charset="0"/>
                        </a:rPr>
                        <a:t> «успевать» означает «иметь успех, удачу, достигать желаемого»</a:t>
                      </a:r>
                      <a:endParaRPr lang="ru-RU" sz="1500" dirty="0">
                        <a:latin typeface="Times New Roman" panose="02020603050405020304" pitchFamily="18" charset="0"/>
                        <a:cs typeface="Times New Roman" panose="02020603050405020304" pitchFamily="18" charset="0"/>
                      </a:endParaRPr>
                    </a:p>
                  </a:txBody>
                  <a:tcPr/>
                </a:tc>
              </a:tr>
              <a:tr h="1065890">
                <a:tc>
                  <a:txBody>
                    <a:bodyPr/>
                    <a:lstStyle/>
                    <a:p>
                      <a:r>
                        <a:rPr lang="ru-RU" sz="1600" dirty="0" smtClean="0">
                          <a:latin typeface="Times New Roman" panose="02020603050405020304" pitchFamily="18" charset="0"/>
                          <a:cs typeface="Times New Roman" panose="02020603050405020304" pitchFamily="18" charset="0"/>
                        </a:rPr>
                        <a:t>2</a:t>
                      </a:r>
                      <a:endParaRPr lang="ru-RU" sz="1600" dirty="0">
                        <a:latin typeface="Times New Roman" panose="02020603050405020304" pitchFamily="18" charset="0"/>
                        <a:cs typeface="Times New Roman" panose="02020603050405020304" pitchFamily="18" charset="0"/>
                      </a:endParaRPr>
                    </a:p>
                  </a:txBody>
                  <a:tcPr/>
                </a:tc>
                <a:tc>
                  <a:txBody>
                    <a:bodyPr/>
                    <a:lstStyle/>
                    <a:p>
                      <a:r>
                        <a:rPr lang="ru-RU" sz="1600" dirty="0" smtClean="0">
                          <a:latin typeface="Times New Roman" panose="02020603050405020304" pitchFamily="18" charset="0"/>
                          <a:cs typeface="Times New Roman" panose="02020603050405020304" pitchFamily="18" charset="0"/>
                        </a:rPr>
                        <a:t>С.И. Ожегов «Словарь русского языка»</a:t>
                      </a:r>
                      <a:endParaRPr lang="ru-RU" sz="1600" dirty="0">
                        <a:latin typeface="Times New Roman" panose="02020603050405020304" pitchFamily="18" charset="0"/>
                        <a:cs typeface="Times New Roman" panose="02020603050405020304" pitchFamily="18" charset="0"/>
                      </a:endParaRPr>
                    </a:p>
                  </a:txBody>
                  <a:tcPr/>
                </a:tc>
                <a:tc>
                  <a:txBody>
                    <a:bodyPr/>
                    <a:lstStyle/>
                    <a:p>
                      <a:pPr algn="l"/>
                      <a:r>
                        <a:rPr lang="ru-RU" sz="1500" dirty="0" smtClean="0">
                          <a:latin typeface="Times New Roman" panose="02020603050405020304" pitchFamily="18" charset="0"/>
                          <a:cs typeface="Times New Roman" panose="02020603050405020304" pitchFamily="18" charset="0"/>
                        </a:rPr>
                        <a:t>«Успех»  - это</a:t>
                      </a:r>
                    </a:p>
                    <a:p>
                      <a:pPr marL="285750" indent="-285750" algn="l">
                        <a:buFontTx/>
                        <a:buChar char="-"/>
                      </a:pPr>
                      <a:r>
                        <a:rPr lang="ru-RU" sz="1500" dirty="0" smtClean="0">
                          <a:latin typeface="Times New Roman" panose="02020603050405020304" pitchFamily="18" charset="0"/>
                          <a:cs typeface="Times New Roman" panose="02020603050405020304" pitchFamily="18" charset="0"/>
                        </a:rPr>
                        <a:t>удача в достижении чего–</a:t>
                      </a:r>
                      <a:r>
                        <a:rPr lang="ru-RU" sz="1500" dirty="0" err="1" smtClean="0">
                          <a:latin typeface="Times New Roman" panose="02020603050405020304" pitchFamily="18" charset="0"/>
                          <a:cs typeface="Times New Roman" panose="02020603050405020304" pitchFamily="18" charset="0"/>
                        </a:rPr>
                        <a:t>нибудь</a:t>
                      </a:r>
                      <a:r>
                        <a:rPr lang="ru-RU" sz="1500" dirty="0" smtClean="0">
                          <a:latin typeface="Times New Roman" panose="02020603050405020304" pitchFamily="18" charset="0"/>
                          <a:cs typeface="Times New Roman" panose="02020603050405020304" pitchFamily="18" charset="0"/>
                        </a:rPr>
                        <a:t>;</a:t>
                      </a:r>
                    </a:p>
                    <a:p>
                      <a:pPr marL="285750" indent="-285750" algn="l">
                        <a:buFontTx/>
                        <a:buChar char="-"/>
                      </a:pPr>
                      <a:r>
                        <a:rPr lang="ru-RU" sz="1500" dirty="0" smtClean="0">
                          <a:latin typeface="Times New Roman" panose="02020603050405020304" pitchFamily="18" charset="0"/>
                          <a:cs typeface="Times New Roman" panose="02020603050405020304" pitchFamily="18" charset="0"/>
                        </a:rPr>
                        <a:t>общественное</a:t>
                      </a:r>
                      <a:r>
                        <a:rPr lang="ru-RU" sz="1500" baseline="0" dirty="0" smtClean="0">
                          <a:latin typeface="Times New Roman" panose="02020603050405020304" pitchFamily="18" charset="0"/>
                          <a:cs typeface="Times New Roman" panose="02020603050405020304" pitchFamily="18" charset="0"/>
                        </a:rPr>
                        <a:t> призвание;</a:t>
                      </a:r>
                    </a:p>
                    <a:p>
                      <a:pPr marL="0" indent="0" algn="l">
                        <a:buFontTx/>
                        <a:buNone/>
                      </a:pPr>
                      <a:r>
                        <a:rPr lang="ru-RU" sz="1500" baseline="0" dirty="0" smtClean="0">
                          <a:latin typeface="Times New Roman" panose="02020603050405020304" pitchFamily="18" charset="0"/>
                          <a:cs typeface="Times New Roman" panose="02020603050405020304" pitchFamily="18" charset="0"/>
                        </a:rPr>
                        <a:t>-     хорошие результаты в учебе, в работе;</a:t>
                      </a:r>
                      <a:endParaRPr lang="ru-RU" sz="1500" dirty="0" smtClean="0">
                        <a:latin typeface="Times New Roman" panose="02020603050405020304" pitchFamily="18" charset="0"/>
                        <a:cs typeface="Times New Roman" panose="02020603050405020304" pitchFamily="18" charset="0"/>
                      </a:endParaRPr>
                    </a:p>
                    <a:p>
                      <a:pPr marL="285750" indent="-285750" algn="l">
                        <a:buFontTx/>
                        <a:buChar char="-"/>
                      </a:pPr>
                      <a:endParaRPr lang="ru-RU" sz="1500" dirty="0">
                        <a:latin typeface="Times New Roman" panose="02020603050405020304" pitchFamily="18" charset="0"/>
                        <a:cs typeface="Times New Roman" panose="02020603050405020304" pitchFamily="18" charset="0"/>
                      </a:endParaRPr>
                    </a:p>
                  </a:txBody>
                  <a:tcPr/>
                </a:tc>
              </a:tr>
              <a:tr h="2025484">
                <a:tc>
                  <a:txBody>
                    <a:bodyPr/>
                    <a:lstStyle/>
                    <a:p>
                      <a:r>
                        <a:rPr lang="ru-RU" sz="1600" dirty="0" smtClean="0">
                          <a:latin typeface="Times New Roman" panose="02020603050405020304" pitchFamily="18" charset="0"/>
                          <a:cs typeface="Times New Roman" panose="02020603050405020304" pitchFamily="18" charset="0"/>
                        </a:rPr>
                        <a:t>3</a:t>
                      </a:r>
                      <a:endParaRPr lang="ru-RU" sz="1600" dirty="0">
                        <a:latin typeface="Times New Roman" panose="02020603050405020304" pitchFamily="18" charset="0"/>
                        <a:cs typeface="Times New Roman" panose="02020603050405020304" pitchFamily="18" charset="0"/>
                      </a:endParaRPr>
                    </a:p>
                  </a:txBody>
                  <a:tcPr/>
                </a:tc>
                <a:tc>
                  <a:txBody>
                    <a:bodyPr/>
                    <a:lstStyle/>
                    <a:p>
                      <a:r>
                        <a:rPr lang="ru-RU" sz="1600" dirty="0" smtClean="0">
                          <a:latin typeface="Times New Roman" panose="02020603050405020304" pitchFamily="18" charset="0"/>
                          <a:cs typeface="Times New Roman" panose="02020603050405020304" pitchFamily="18" charset="0"/>
                        </a:rPr>
                        <a:t>Д.Н.</a:t>
                      </a:r>
                      <a:r>
                        <a:rPr lang="ru-RU" sz="1600" baseline="0" dirty="0" smtClean="0">
                          <a:latin typeface="Times New Roman" panose="02020603050405020304" pitchFamily="18" charset="0"/>
                          <a:cs typeface="Times New Roman" panose="02020603050405020304" pitchFamily="18" charset="0"/>
                        </a:rPr>
                        <a:t> Ушаков «Толковый словарь русского языка»</a:t>
                      </a:r>
                      <a:endParaRPr lang="ru-RU" sz="1600" dirty="0">
                        <a:latin typeface="Times New Roman" panose="02020603050405020304" pitchFamily="18" charset="0"/>
                        <a:cs typeface="Times New Roman" panose="02020603050405020304" pitchFamily="18" charset="0"/>
                      </a:endParaRPr>
                    </a:p>
                  </a:txBody>
                  <a:tcPr/>
                </a:tc>
                <a:tc>
                  <a:txBody>
                    <a:bodyPr/>
                    <a:lstStyle/>
                    <a:p>
                      <a:r>
                        <a:rPr lang="ru-RU" sz="1500" dirty="0" smtClean="0">
                          <a:latin typeface="Times New Roman" panose="02020603050405020304" pitchFamily="18" charset="0"/>
                          <a:cs typeface="Times New Roman" panose="02020603050405020304" pitchFamily="18" charset="0"/>
                        </a:rPr>
                        <a:t>«Успех» имеет три значения:</a:t>
                      </a:r>
                    </a:p>
                    <a:p>
                      <a:pPr marL="342900" indent="-342900">
                        <a:buAutoNum type="arabicPeriod"/>
                      </a:pPr>
                      <a:r>
                        <a:rPr lang="ru-RU" sz="1500" baseline="0" dirty="0" smtClean="0">
                          <a:latin typeface="Times New Roman" panose="02020603050405020304" pitchFamily="18" charset="0"/>
                          <a:cs typeface="Times New Roman" panose="02020603050405020304" pitchFamily="18" charset="0"/>
                        </a:rPr>
                        <a:t>Удача в задуманном деле, удачное достижение поставленной цели;</a:t>
                      </a:r>
                    </a:p>
                    <a:p>
                      <a:pPr marL="342900" indent="-342900">
                        <a:buAutoNum type="arabicPeriod"/>
                      </a:pPr>
                      <a:r>
                        <a:rPr lang="ru-RU" sz="1500" baseline="0" dirty="0" smtClean="0">
                          <a:latin typeface="Times New Roman" panose="02020603050405020304" pitchFamily="18" charset="0"/>
                          <a:cs typeface="Times New Roman" panose="02020603050405020304" pitchFamily="18" charset="0"/>
                        </a:rPr>
                        <a:t>Признание удачи со стороны окружающих, общественное одобрение чего-либо, чьих-либо достижений;</a:t>
                      </a:r>
                    </a:p>
                    <a:p>
                      <a:pPr marL="342900" indent="-342900">
                        <a:buAutoNum type="arabicPeriod"/>
                      </a:pPr>
                      <a:r>
                        <a:rPr lang="ru-RU" sz="1500" baseline="0" dirty="0" smtClean="0">
                          <a:latin typeface="Times New Roman" panose="02020603050405020304" pitchFamily="18" charset="0"/>
                          <a:cs typeface="Times New Roman" panose="02020603050405020304" pitchFamily="18" charset="0"/>
                        </a:rPr>
                        <a:t>Внимание общества к кому-либо, признание чьих-либо достоинств.</a:t>
                      </a:r>
                      <a:endParaRPr lang="ru-RU" sz="1500" dirty="0">
                        <a:latin typeface="Times New Roman" panose="02020603050405020304" pitchFamily="18" charset="0"/>
                        <a:cs typeface="Times New Roman" panose="02020603050405020304" pitchFamily="18" charset="0"/>
                      </a:endParaRPr>
                    </a:p>
                  </a:txBody>
                  <a:tcPr/>
                </a:tc>
              </a:tr>
              <a:tr h="884715">
                <a:tc>
                  <a:txBody>
                    <a:bodyPr/>
                    <a:lstStyle/>
                    <a:p>
                      <a:r>
                        <a:rPr lang="ru-RU" sz="1600" dirty="0" smtClean="0">
                          <a:latin typeface="Times New Roman" panose="02020603050405020304" pitchFamily="18" charset="0"/>
                          <a:cs typeface="Times New Roman" panose="02020603050405020304" pitchFamily="18" charset="0"/>
                        </a:rPr>
                        <a:t>4</a:t>
                      </a:r>
                      <a:endParaRPr lang="ru-RU" sz="1600" dirty="0">
                        <a:latin typeface="Times New Roman" panose="02020603050405020304" pitchFamily="18" charset="0"/>
                        <a:cs typeface="Times New Roman" panose="02020603050405020304" pitchFamily="18" charset="0"/>
                      </a:endParaRPr>
                    </a:p>
                  </a:txBody>
                  <a:tcPr/>
                </a:tc>
                <a:tc>
                  <a:txBody>
                    <a:bodyPr/>
                    <a:lstStyle/>
                    <a:p>
                      <a:r>
                        <a:rPr lang="ru-RU" sz="1600" dirty="0" smtClean="0">
                          <a:latin typeface="Times New Roman" panose="02020603050405020304" pitchFamily="18" charset="0"/>
                          <a:cs typeface="Times New Roman" panose="02020603050405020304" pitchFamily="18" charset="0"/>
                        </a:rPr>
                        <a:t>С.А. Кузнецов «Большой словарь русского языка»</a:t>
                      </a:r>
                      <a:endParaRPr lang="ru-RU" sz="1600" dirty="0">
                        <a:latin typeface="Times New Roman" panose="02020603050405020304" pitchFamily="18" charset="0"/>
                        <a:cs typeface="Times New Roman" panose="02020603050405020304" pitchFamily="18" charset="0"/>
                      </a:endParaRPr>
                    </a:p>
                  </a:txBody>
                  <a:tcPr/>
                </a:tc>
                <a:tc>
                  <a:txBody>
                    <a:bodyPr/>
                    <a:lstStyle/>
                    <a:p>
                      <a:r>
                        <a:rPr lang="ru-RU" sz="1500" dirty="0" smtClean="0">
                          <a:latin typeface="Times New Roman" panose="02020603050405020304" pitchFamily="18" charset="0"/>
                          <a:cs typeface="Times New Roman" panose="02020603050405020304" pitchFamily="18" charset="0"/>
                        </a:rPr>
                        <a:t>«Успех» тоже имеет три значения:</a:t>
                      </a:r>
                    </a:p>
                    <a:p>
                      <a:pPr marL="342900" indent="-342900">
                        <a:buAutoNum type="arabicPeriod"/>
                      </a:pPr>
                      <a:r>
                        <a:rPr lang="ru-RU" sz="1500" dirty="0" smtClean="0">
                          <a:latin typeface="Times New Roman" panose="02020603050405020304" pitchFamily="18" charset="0"/>
                          <a:cs typeface="Times New Roman" panose="02020603050405020304" pitchFamily="18" charset="0"/>
                        </a:rPr>
                        <a:t>Положительный результат, удачное завершение чего-либо;</a:t>
                      </a:r>
                    </a:p>
                    <a:p>
                      <a:pPr marL="342900" indent="-342900">
                        <a:buAutoNum type="arabicPeriod"/>
                      </a:pPr>
                      <a:r>
                        <a:rPr lang="ru-RU" sz="1500" dirty="0" smtClean="0">
                          <a:latin typeface="Times New Roman" panose="02020603050405020304" pitchFamily="18" charset="0"/>
                          <a:cs typeface="Times New Roman" panose="02020603050405020304" pitchFamily="18" charset="0"/>
                        </a:rPr>
                        <a:t>Хорошие результаты в учебных занятиях, достижения в освоении,</a:t>
                      </a:r>
                      <a:r>
                        <a:rPr lang="ru-RU" sz="1500" baseline="0" dirty="0" smtClean="0">
                          <a:latin typeface="Times New Roman" panose="02020603050405020304" pitchFamily="18" charset="0"/>
                          <a:cs typeface="Times New Roman" panose="02020603050405020304" pitchFamily="18" charset="0"/>
                        </a:rPr>
                        <a:t> изучении чего-либо;</a:t>
                      </a:r>
                    </a:p>
                    <a:p>
                      <a:pPr marL="342900" indent="-342900">
                        <a:buAutoNum type="arabicPeriod"/>
                      </a:pPr>
                      <a:r>
                        <a:rPr lang="ru-RU" sz="1500" baseline="0" dirty="0" smtClean="0">
                          <a:latin typeface="Times New Roman" panose="02020603050405020304" pitchFamily="18" charset="0"/>
                          <a:cs typeface="Times New Roman" panose="02020603050405020304" pitchFamily="18" charset="0"/>
                        </a:rPr>
                        <a:t>Общественное призвание, одобрение чьих-либо достижений.</a:t>
                      </a:r>
                      <a:endParaRPr lang="ru-RU" sz="1500"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22726572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669" y="104504"/>
            <a:ext cx="12043954" cy="6621100"/>
          </a:xfrm>
        </p:spPr>
      </p:pic>
      <p:sp>
        <p:nvSpPr>
          <p:cNvPr id="2" name="Заголовок 1"/>
          <p:cNvSpPr>
            <a:spLocks noGrp="1"/>
          </p:cNvSpPr>
          <p:nvPr>
            <p:ph type="title"/>
          </p:nvPr>
        </p:nvSpPr>
        <p:spPr>
          <a:xfrm>
            <a:off x="838200" y="365125"/>
            <a:ext cx="10515600" cy="1379592"/>
          </a:xfrm>
        </p:spPr>
        <p:txBody>
          <a:bodyPr>
            <a:normAutofit fontScale="90000"/>
          </a:bodyPr>
          <a:lstStyle/>
          <a:p>
            <a:pPr algn="ctr"/>
            <a:r>
              <a:rPr lang="ru-RU" sz="2400" dirty="0" smtClean="0">
                <a:latin typeface="Times New Roman" panose="02020603050405020304" pitchFamily="18" charset="0"/>
                <a:cs typeface="Times New Roman" panose="02020603050405020304" pitchFamily="18" charset="0"/>
              </a:rPr>
              <a:t>В психологии термин «Успех» - это чувство удовлетворения от достижения своих целей в жизни, реализация потенциала, целей и собственных амбиций.</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В психологии выделяют </a:t>
            </a:r>
            <a:r>
              <a:rPr lang="ru-RU" sz="2400" b="1" i="1" dirty="0" smtClean="0">
                <a:latin typeface="Times New Roman" panose="02020603050405020304" pitchFamily="18" charset="0"/>
                <a:cs typeface="Times New Roman" panose="02020603050405020304" pitchFamily="18" charset="0"/>
              </a:rPr>
              <a:t>внутренний успех </a:t>
            </a:r>
            <a:r>
              <a:rPr lang="ru-RU" sz="2400" dirty="0" smtClean="0">
                <a:latin typeface="Times New Roman" panose="02020603050405020304" pitchFamily="18" charset="0"/>
                <a:cs typeface="Times New Roman" panose="02020603050405020304" pitchFamily="18" charset="0"/>
              </a:rPr>
              <a:t>и </a:t>
            </a:r>
            <a:r>
              <a:rPr lang="ru-RU" sz="2400" b="1" i="1" dirty="0" smtClean="0">
                <a:solidFill>
                  <a:schemeClr val="bg1"/>
                </a:solidFill>
                <a:latin typeface="Times New Roman" panose="02020603050405020304" pitchFamily="18" charset="0"/>
                <a:cs typeface="Times New Roman" panose="02020603050405020304" pitchFamily="18" charset="0"/>
              </a:rPr>
              <a:t>внешний.</a:t>
            </a:r>
            <a:br>
              <a:rPr lang="ru-RU" sz="2400" b="1" i="1" dirty="0" smtClean="0">
                <a:solidFill>
                  <a:schemeClr val="bg1"/>
                </a:solidFill>
                <a:latin typeface="Times New Roman" panose="02020603050405020304" pitchFamily="18" charset="0"/>
                <a:cs typeface="Times New Roman" panose="02020603050405020304" pitchFamily="18" charset="0"/>
              </a:rPr>
            </a:br>
            <a:r>
              <a:rPr lang="ru-RU" sz="2400" b="1" i="1" dirty="0" smtClean="0">
                <a:solidFill>
                  <a:schemeClr val="bg1"/>
                </a:solidFill>
                <a:latin typeface="Times New Roman" panose="02020603050405020304" pitchFamily="18" charset="0"/>
                <a:cs typeface="Times New Roman" panose="02020603050405020304" pitchFamily="18" charset="0"/>
              </a:rPr>
              <a:t/>
            </a:r>
            <a:br>
              <a:rPr lang="ru-RU" sz="2400" b="1" i="1" dirty="0" smtClean="0">
                <a:solidFill>
                  <a:schemeClr val="bg1"/>
                </a:solidFill>
                <a:latin typeface="Times New Roman" panose="02020603050405020304" pitchFamily="18" charset="0"/>
                <a:cs typeface="Times New Roman" panose="02020603050405020304" pitchFamily="18" charset="0"/>
              </a:rPr>
            </a:br>
            <a:endParaRPr lang="ru-RU" sz="2400" b="1" i="1" dirty="0">
              <a:solidFill>
                <a:schemeClr val="bg1"/>
              </a:solidFill>
              <a:latin typeface="Times New Roman" panose="02020603050405020304" pitchFamily="18" charset="0"/>
              <a:cs typeface="Times New Roman" panose="02020603050405020304" pitchFamily="18" charset="0"/>
            </a:endParaRPr>
          </a:p>
        </p:txBody>
      </p:sp>
      <p:cxnSp>
        <p:nvCxnSpPr>
          <p:cNvPr id="7" name="Прямая со стрелкой 6"/>
          <p:cNvCxnSpPr/>
          <p:nvPr/>
        </p:nvCxnSpPr>
        <p:spPr>
          <a:xfrm>
            <a:off x="6526924" y="1576552"/>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2" name="Схема 11"/>
          <p:cNvGraphicFramePr/>
          <p:nvPr>
            <p:extLst>
              <p:ext uri="{D42A27DB-BD31-4B8C-83A1-F6EECF244321}">
                <p14:modId xmlns:p14="http://schemas.microsoft.com/office/powerpoint/2010/main" val="3565480856"/>
              </p:ext>
            </p:extLst>
          </p:nvPr>
        </p:nvGraphicFramePr>
        <p:xfrm>
          <a:off x="2032000" y="1576552"/>
          <a:ext cx="8128000" cy="50134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65454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5103" y="105102"/>
            <a:ext cx="12013325" cy="6752897"/>
          </a:xfrm>
        </p:spPr>
      </p:pic>
      <p:sp>
        <p:nvSpPr>
          <p:cNvPr id="2" name="Заголовок 1"/>
          <p:cNvSpPr>
            <a:spLocks noGrp="1"/>
          </p:cNvSpPr>
          <p:nvPr>
            <p:ph type="title"/>
          </p:nvPr>
        </p:nvSpPr>
        <p:spPr/>
        <p:txBody>
          <a:bodyPr>
            <a:normAutofit/>
          </a:bodyPr>
          <a:lstStyle/>
          <a:p>
            <a:pPr algn="ctr"/>
            <a:r>
              <a:rPr lang="ru-RU" sz="3200" dirty="0" smtClean="0">
                <a:solidFill>
                  <a:srgbClr val="002060"/>
                </a:solidFill>
                <a:latin typeface="Times New Roman" panose="02020603050405020304" pitchFamily="18" charset="0"/>
                <a:cs typeface="Times New Roman" panose="02020603050405020304" pitchFamily="18" charset="0"/>
              </a:rPr>
              <a:t>Качества успешного человека</a:t>
            </a:r>
            <a:endParaRPr lang="ru-RU" sz="3200" dirty="0">
              <a:solidFill>
                <a:srgbClr val="002060"/>
              </a:solidFill>
              <a:latin typeface="Times New Roman" panose="02020603050405020304" pitchFamily="18" charset="0"/>
              <a:cs typeface="Times New Roman" panose="02020603050405020304" pitchFamily="18" charset="0"/>
            </a:endParaRPr>
          </a:p>
        </p:txBody>
      </p:sp>
      <p:graphicFrame>
        <p:nvGraphicFramePr>
          <p:cNvPr id="18" name="Схема 17"/>
          <p:cNvGraphicFramePr/>
          <p:nvPr>
            <p:extLst>
              <p:ext uri="{D42A27DB-BD31-4B8C-83A1-F6EECF244321}">
                <p14:modId xmlns:p14="http://schemas.microsoft.com/office/powerpoint/2010/main" val="181141163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40116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26124"/>
            <a:ext cx="12191999" cy="6810703"/>
          </a:xfrm>
        </p:spPr>
      </p:pic>
      <p:sp>
        <p:nvSpPr>
          <p:cNvPr id="2" name="Заголовок 1"/>
          <p:cNvSpPr>
            <a:spLocks noGrp="1"/>
          </p:cNvSpPr>
          <p:nvPr>
            <p:ph type="title"/>
          </p:nvPr>
        </p:nvSpPr>
        <p:spPr>
          <a:xfrm>
            <a:off x="1044903" y="136637"/>
            <a:ext cx="10515600" cy="861848"/>
          </a:xfrm>
        </p:spPr>
        <p:txBody>
          <a:bodyPr>
            <a:normAutofit/>
          </a:bodyPr>
          <a:lstStyle/>
          <a:p>
            <a:pPr algn="ctr"/>
            <a:r>
              <a:rPr lang="ru-RU" sz="2000" dirty="0" smtClean="0">
                <a:latin typeface="Times New Roman" panose="02020603050405020304" pitchFamily="18" charset="0"/>
                <a:cs typeface="Times New Roman" panose="02020603050405020304" pitchFamily="18" charset="0"/>
              </a:rPr>
              <a:t>Образование – это процесс приобретения знаний о мире, приобщение к культуре, к ценностям Отечества, мировой цивилизации.</a:t>
            </a:r>
            <a:endParaRPr lang="ru-RU" sz="2000" dirty="0">
              <a:latin typeface="Times New Roman" panose="02020603050405020304" pitchFamily="18" charset="0"/>
              <a:cs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2451520385"/>
              </p:ext>
            </p:extLst>
          </p:nvPr>
        </p:nvGraphicFramePr>
        <p:xfrm>
          <a:off x="2031999" y="987975"/>
          <a:ext cx="8541408" cy="48452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1049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7020910"/>
          </a:xfrm>
          <a:prstGeom prst="rect">
            <a:avLst/>
          </a:prstGeom>
        </p:spPr>
      </p:pic>
      <p:sp>
        <p:nvSpPr>
          <p:cNvPr id="2" name="Заголовок 1"/>
          <p:cNvSpPr>
            <a:spLocks noGrp="1"/>
          </p:cNvSpPr>
          <p:nvPr>
            <p:ph type="title"/>
          </p:nvPr>
        </p:nvSpPr>
        <p:spPr/>
        <p:txBody>
          <a:bodyPr>
            <a:normAutofit/>
          </a:bodyPr>
          <a:lstStyle/>
          <a:p>
            <a:pPr algn="ctr"/>
            <a:r>
              <a:rPr lang="ru-RU" sz="2000" b="1" i="1" dirty="0">
                <a:solidFill>
                  <a:srgbClr val="002060"/>
                </a:solidFill>
                <a:latin typeface="Times New Roman" panose="02020603050405020304" pitchFamily="18" charset="0"/>
                <a:cs typeface="Times New Roman" panose="02020603050405020304" pitchFamily="18" charset="0"/>
              </a:rPr>
              <a:t>Зачем же человеку нужно образование? </a:t>
            </a:r>
            <a:r>
              <a:rPr lang="ru-RU" sz="2000" b="1" i="1" dirty="0" smtClean="0">
                <a:solidFill>
                  <a:srgbClr val="002060"/>
                </a:solidFill>
                <a:latin typeface="Times New Roman" panose="02020603050405020304" pitchFamily="18" charset="0"/>
                <a:cs typeface="Times New Roman" panose="02020603050405020304" pitchFamily="18" charset="0"/>
              </a:rPr>
              <a:t/>
            </a:r>
            <a:br>
              <a:rPr lang="ru-RU" sz="2000" b="1" i="1" dirty="0" smtClean="0">
                <a:solidFill>
                  <a:srgbClr val="002060"/>
                </a:solidFill>
                <a:latin typeface="Times New Roman" panose="02020603050405020304" pitchFamily="18" charset="0"/>
                <a:cs typeface="Times New Roman" panose="02020603050405020304" pitchFamily="18" charset="0"/>
              </a:rPr>
            </a:br>
            <a:r>
              <a:rPr lang="ru-RU" sz="2000" b="1" i="1" dirty="0" smtClean="0">
                <a:solidFill>
                  <a:srgbClr val="002060"/>
                </a:solidFill>
                <a:latin typeface="Times New Roman" panose="02020603050405020304" pitchFamily="18" charset="0"/>
                <a:cs typeface="Times New Roman" panose="02020603050405020304" pitchFamily="18" charset="0"/>
              </a:rPr>
              <a:t/>
            </a:r>
            <a:br>
              <a:rPr lang="ru-RU" sz="2000" b="1" i="1" dirty="0" smtClean="0">
                <a:solidFill>
                  <a:srgbClr val="002060"/>
                </a:solidFill>
                <a:latin typeface="Times New Roman" panose="02020603050405020304" pitchFamily="18" charset="0"/>
                <a:cs typeface="Times New Roman" panose="02020603050405020304" pitchFamily="18" charset="0"/>
              </a:rPr>
            </a:br>
            <a:r>
              <a:rPr lang="ru-RU" sz="2400" b="1" dirty="0">
                <a:solidFill>
                  <a:srgbClr val="002060"/>
                </a:solidFill>
                <a:latin typeface="Times New Roman" panose="02020603050405020304" pitchFamily="18" charset="0"/>
                <a:cs typeface="Times New Roman" panose="02020603050405020304" pitchFamily="18" charset="0"/>
              </a:rPr>
              <a:t>Образование – это главный ключ к успеху в жизни. </a:t>
            </a:r>
            <a:r>
              <a:rPr lang="ru-RU" sz="2400" dirty="0">
                <a:solidFill>
                  <a:srgbClr val="002060"/>
                </a:solidFill>
                <a:latin typeface="Times New Roman" panose="02020603050405020304" pitchFamily="18" charset="0"/>
                <a:cs typeface="Times New Roman" panose="02020603050405020304" pitchFamily="18" charset="0"/>
              </a:rPr>
              <a:t/>
            </a:r>
            <a:br>
              <a:rPr lang="ru-RU" sz="2400" dirty="0">
                <a:solidFill>
                  <a:srgbClr val="002060"/>
                </a:solidFill>
                <a:latin typeface="Times New Roman" panose="02020603050405020304" pitchFamily="18" charset="0"/>
                <a:cs typeface="Times New Roman" panose="02020603050405020304" pitchFamily="18" charset="0"/>
              </a:rPr>
            </a:br>
            <a:endParaRPr lang="ru-RU" sz="2400" dirty="0">
              <a:solidFill>
                <a:srgbClr val="002060"/>
              </a:solidFill>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pPr algn="ctr"/>
            <a:r>
              <a:rPr lang="ru-RU" dirty="0" smtClean="0">
                <a:solidFill>
                  <a:srgbClr val="002060"/>
                </a:solidFill>
                <a:latin typeface="Times New Roman" panose="02020603050405020304" pitchFamily="18" charset="0"/>
                <a:cs typeface="Times New Roman" panose="02020603050405020304" pitchFamily="18" charset="0"/>
              </a:rPr>
              <a:t>Образование</a:t>
            </a:r>
            <a:endParaRPr lang="ru-RU" dirty="0">
              <a:solidFill>
                <a:srgbClr val="002060"/>
              </a:solidFill>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p:txBody>
          <a:bodyPr>
            <a:normAutofit/>
          </a:bodyPr>
          <a:lstStyle/>
          <a:p>
            <a:r>
              <a:rPr lang="ru-RU" sz="2400" dirty="0" smtClean="0">
                <a:solidFill>
                  <a:srgbClr val="002060"/>
                </a:solidFill>
                <a:latin typeface="Times New Roman" panose="02020603050405020304" pitchFamily="18" charset="0"/>
                <a:cs typeface="Times New Roman" panose="02020603050405020304" pitchFamily="18" charset="0"/>
              </a:rPr>
              <a:t>Достойная работа</a:t>
            </a:r>
          </a:p>
          <a:p>
            <a:r>
              <a:rPr lang="ru-RU" sz="2400" dirty="0" smtClean="0">
                <a:solidFill>
                  <a:srgbClr val="002060"/>
                </a:solidFill>
                <a:latin typeface="Times New Roman" panose="02020603050405020304" pitchFamily="18" charset="0"/>
                <a:cs typeface="Times New Roman" panose="02020603050405020304" pitchFamily="18" charset="0"/>
              </a:rPr>
              <a:t>Положительная репутация</a:t>
            </a:r>
          </a:p>
          <a:p>
            <a:r>
              <a:rPr lang="ru-RU" sz="2400" dirty="0" smtClean="0">
                <a:solidFill>
                  <a:srgbClr val="002060"/>
                </a:solidFill>
                <a:latin typeface="Times New Roman" panose="02020603050405020304" pitchFamily="18" charset="0"/>
                <a:cs typeface="Times New Roman" panose="02020603050405020304" pitchFamily="18" charset="0"/>
              </a:rPr>
              <a:t>Безопасное будущее и спокойная жизнь</a:t>
            </a:r>
          </a:p>
          <a:p>
            <a:r>
              <a:rPr lang="ru-RU" sz="2400" dirty="0" smtClean="0">
                <a:solidFill>
                  <a:srgbClr val="002060"/>
                </a:solidFill>
                <a:latin typeface="Times New Roman" panose="02020603050405020304" pitchFamily="18" charset="0"/>
                <a:cs typeface="Times New Roman" panose="02020603050405020304" pitchFamily="18" charset="0"/>
              </a:rPr>
              <a:t>Независимость</a:t>
            </a:r>
          </a:p>
          <a:p>
            <a:r>
              <a:rPr lang="ru-RU" sz="2400" dirty="0" smtClean="0">
                <a:solidFill>
                  <a:srgbClr val="002060"/>
                </a:solidFill>
                <a:latin typeface="Times New Roman" panose="02020603050405020304" pitchFamily="18" charset="0"/>
                <a:cs typeface="Times New Roman" panose="02020603050405020304" pitchFamily="18" charset="0"/>
              </a:rPr>
              <a:t>Мудрость</a:t>
            </a:r>
          </a:p>
          <a:p>
            <a:r>
              <a:rPr lang="ru-RU" sz="2400" dirty="0" smtClean="0">
                <a:solidFill>
                  <a:srgbClr val="002060"/>
                </a:solidFill>
                <a:latin typeface="Times New Roman" panose="02020603050405020304" pitchFamily="18" charset="0"/>
                <a:cs typeface="Times New Roman" panose="02020603050405020304" pitchFamily="18" charset="0"/>
              </a:rPr>
              <a:t>Самостоятельные решения</a:t>
            </a:r>
          </a:p>
          <a:p>
            <a:r>
              <a:rPr lang="ru-RU" sz="2400" dirty="0" smtClean="0">
                <a:solidFill>
                  <a:srgbClr val="002060"/>
                </a:solidFill>
                <a:latin typeface="Times New Roman" panose="02020603050405020304" pitchFamily="18" charset="0"/>
                <a:cs typeface="Times New Roman" panose="02020603050405020304" pitchFamily="18" charset="0"/>
              </a:rPr>
              <a:t>Изучение мира</a:t>
            </a:r>
            <a:endParaRPr lang="ru-RU" sz="2400" dirty="0">
              <a:solidFill>
                <a:srgbClr val="002060"/>
              </a:solidFill>
              <a:latin typeface="Times New Roman" panose="02020603050405020304" pitchFamily="18" charset="0"/>
              <a:cs typeface="Times New Roman" panose="02020603050405020304" pitchFamily="18" charset="0"/>
            </a:endParaRPr>
          </a:p>
        </p:txBody>
      </p:sp>
      <p:sp>
        <p:nvSpPr>
          <p:cNvPr id="5" name="Текст 4"/>
          <p:cNvSpPr>
            <a:spLocks noGrp="1"/>
          </p:cNvSpPr>
          <p:nvPr>
            <p:ph type="body" sz="quarter" idx="3"/>
          </p:nvPr>
        </p:nvSpPr>
        <p:spPr/>
        <p:txBody>
          <a:bodyPr/>
          <a:lstStyle/>
          <a:p>
            <a:pPr algn="ctr"/>
            <a:r>
              <a:rPr lang="ru-RU" dirty="0" smtClean="0">
                <a:solidFill>
                  <a:srgbClr val="002060"/>
                </a:solidFill>
                <a:latin typeface="Times New Roman" panose="02020603050405020304" pitchFamily="18" charset="0"/>
                <a:cs typeface="Times New Roman" panose="02020603050405020304" pitchFamily="18" charset="0"/>
              </a:rPr>
              <a:t>Возможности</a:t>
            </a:r>
            <a:endParaRPr lang="ru-RU" dirty="0">
              <a:solidFill>
                <a:srgbClr val="002060"/>
              </a:solidFill>
              <a:latin typeface="Times New Roman" panose="02020603050405020304" pitchFamily="18" charset="0"/>
              <a:cs typeface="Times New Roman" panose="02020603050405020304" pitchFamily="18" charset="0"/>
            </a:endParaRPr>
          </a:p>
        </p:txBody>
      </p:sp>
      <p:sp>
        <p:nvSpPr>
          <p:cNvPr id="6" name="Объект 5"/>
          <p:cNvSpPr>
            <a:spLocks noGrp="1"/>
          </p:cNvSpPr>
          <p:nvPr>
            <p:ph sz="quarter" idx="4"/>
          </p:nvPr>
        </p:nvSpPr>
        <p:spPr/>
        <p:txBody>
          <a:bodyPr>
            <a:normAutofit/>
          </a:bodyPr>
          <a:lstStyle/>
          <a:p>
            <a:r>
              <a:rPr lang="ru-RU" sz="2400" dirty="0" smtClean="0">
                <a:solidFill>
                  <a:srgbClr val="002060"/>
                </a:solidFill>
                <a:latin typeface="Times New Roman" panose="02020603050405020304" pitchFamily="18" charset="0"/>
                <a:cs typeface="Times New Roman" panose="02020603050405020304" pitchFamily="18" charset="0"/>
              </a:rPr>
              <a:t>Новые знания</a:t>
            </a:r>
            <a:endParaRPr lang="ru-RU" sz="2400" dirty="0">
              <a:solidFill>
                <a:srgbClr val="002060"/>
              </a:solidFill>
              <a:latin typeface="Times New Roman" panose="02020603050405020304" pitchFamily="18" charset="0"/>
              <a:cs typeface="Times New Roman" panose="02020603050405020304" pitchFamily="18" charset="0"/>
            </a:endParaRPr>
          </a:p>
          <a:p>
            <a:r>
              <a:rPr lang="ru-RU" sz="2400" dirty="0" smtClean="0">
                <a:solidFill>
                  <a:srgbClr val="002060"/>
                </a:solidFill>
                <a:latin typeface="Times New Roman" panose="02020603050405020304" pitchFamily="18" charset="0"/>
                <a:cs typeface="Times New Roman" panose="02020603050405020304" pitchFamily="18" charset="0"/>
              </a:rPr>
              <a:t>Работа </a:t>
            </a:r>
            <a:r>
              <a:rPr lang="ru-RU" sz="2400" dirty="0">
                <a:solidFill>
                  <a:srgbClr val="002060"/>
                </a:solidFill>
                <a:latin typeface="Times New Roman" panose="02020603050405020304" pitchFamily="18" charset="0"/>
                <a:cs typeface="Times New Roman" panose="02020603050405020304" pitchFamily="18" charset="0"/>
              </a:rPr>
              <a:t>по </a:t>
            </a:r>
            <a:r>
              <a:rPr lang="ru-RU" sz="2400" dirty="0" smtClean="0">
                <a:solidFill>
                  <a:srgbClr val="002060"/>
                </a:solidFill>
                <a:latin typeface="Times New Roman" panose="02020603050405020304" pitchFamily="18" charset="0"/>
                <a:cs typeface="Times New Roman" panose="02020603050405020304" pitchFamily="18" charset="0"/>
              </a:rPr>
              <a:t>специальности</a:t>
            </a:r>
            <a:endParaRPr lang="ru-RU" sz="2400" dirty="0">
              <a:solidFill>
                <a:srgbClr val="002060"/>
              </a:solidFill>
              <a:latin typeface="Times New Roman" panose="02020603050405020304" pitchFamily="18" charset="0"/>
              <a:cs typeface="Times New Roman" panose="02020603050405020304" pitchFamily="18" charset="0"/>
            </a:endParaRPr>
          </a:p>
          <a:p>
            <a:r>
              <a:rPr lang="ru-RU" sz="2400" dirty="0" smtClean="0">
                <a:solidFill>
                  <a:srgbClr val="002060"/>
                </a:solidFill>
                <a:latin typeface="Times New Roman" panose="02020603050405020304" pitchFamily="18" charset="0"/>
                <a:cs typeface="Times New Roman" panose="02020603050405020304" pitchFamily="18" charset="0"/>
              </a:rPr>
              <a:t>Престиж</a:t>
            </a:r>
            <a:endParaRPr lang="ru-RU" sz="2400" dirty="0">
              <a:solidFill>
                <a:srgbClr val="002060"/>
              </a:solidFill>
              <a:latin typeface="Times New Roman" panose="02020603050405020304" pitchFamily="18" charset="0"/>
              <a:cs typeface="Times New Roman" panose="02020603050405020304" pitchFamily="18" charset="0"/>
            </a:endParaRPr>
          </a:p>
          <a:p>
            <a:r>
              <a:rPr lang="ru-RU" sz="2400" dirty="0" smtClean="0">
                <a:solidFill>
                  <a:srgbClr val="002060"/>
                </a:solidFill>
                <a:latin typeface="Times New Roman" panose="02020603050405020304" pitchFamily="18" charset="0"/>
                <a:cs typeface="Times New Roman" panose="02020603050405020304" pitchFamily="18" charset="0"/>
              </a:rPr>
              <a:t>Приобретение </a:t>
            </a:r>
            <a:r>
              <a:rPr lang="ru-RU" sz="2400" dirty="0">
                <a:solidFill>
                  <a:srgbClr val="002060"/>
                </a:solidFill>
                <a:latin typeface="Times New Roman" panose="02020603050405020304" pitchFamily="18" charset="0"/>
                <a:cs typeface="Times New Roman" panose="02020603050405020304" pitchFamily="18" charset="0"/>
              </a:rPr>
              <a:t>социальных навыков во время </a:t>
            </a:r>
            <a:r>
              <a:rPr lang="ru-RU" sz="2400" dirty="0" smtClean="0">
                <a:solidFill>
                  <a:srgbClr val="002060"/>
                </a:solidFill>
                <a:latin typeface="Times New Roman" panose="02020603050405020304" pitchFamily="18" charset="0"/>
                <a:cs typeface="Times New Roman" panose="02020603050405020304" pitchFamily="18" charset="0"/>
              </a:rPr>
              <a:t>обучения</a:t>
            </a:r>
            <a:endParaRPr lang="ru-RU" sz="2400" dirty="0"/>
          </a:p>
        </p:txBody>
      </p:sp>
    </p:spTree>
    <p:extLst>
      <p:ext uri="{BB962C8B-B14F-4D97-AF65-F5344CB8AC3E}">
        <p14:creationId xmlns:p14="http://schemas.microsoft.com/office/powerpoint/2010/main" val="470832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lnSpc>
                <a:spcPct val="100000"/>
              </a:lnSpc>
            </a:pPr>
            <a:r>
              <a:rPr lang="ru-RU" sz="1800" b="1" dirty="0">
                <a:solidFill>
                  <a:srgbClr val="002060"/>
                </a:solidFill>
                <a:latin typeface="Times New Roman" panose="02020603050405020304" pitchFamily="18" charset="0"/>
                <a:cs typeface="Times New Roman" panose="02020603050405020304" pitchFamily="18" charset="0"/>
              </a:rPr>
              <a:t>Проведя опрос, мы увидели, что: все опрошенные считают, что образование открывает путь к успеху. Студенты стремятся прежде всего получить </a:t>
            </a:r>
            <a:r>
              <a:rPr lang="ru-RU" sz="1800" b="1" dirty="0" smtClean="0">
                <a:solidFill>
                  <a:srgbClr val="002060"/>
                </a:solidFill>
                <a:latin typeface="Times New Roman" panose="02020603050405020304" pitchFamily="18" charset="0"/>
                <a:cs typeface="Times New Roman" panose="02020603050405020304" pitchFamily="18" charset="0"/>
              </a:rPr>
              <a:t>образование</a:t>
            </a:r>
            <a:r>
              <a:rPr lang="ru-RU" b="1" dirty="0">
                <a:solidFill>
                  <a:srgbClr val="002060"/>
                </a:solidFill>
              </a:rPr>
              <a:t/>
            </a:r>
            <a:br>
              <a:rPr lang="ru-RU" b="1" dirty="0">
                <a:solidFill>
                  <a:srgbClr val="002060"/>
                </a:solidFill>
              </a:rPr>
            </a:br>
            <a:endParaRPr lang="ru-RU" b="1" dirty="0">
              <a:solidFill>
                <a:srgbClr val="002060"/>
              </a:solidFill>
            </a:endParaRPr>
          </a:p>
        </p:txBody>
      </p:sp>
      <p:sp>
        <p:nvSpPr>
          <p:cNvPr id="3" name="Текст 2"/>
          <p:cNvSpPr>
            <a:spLocks noGrp="1"/>
          </p:cNvSpPr>
          <p:nvPr>
            <p:ph type="body" idx="1"/>
          </p:nvPr>
        </p:nvSpPr>
        <p:spPr>
          <a:xfrm>
            <a:off x="839788" y="1418897"/>
            <a:ext cx="5157787" cy="1086178"/>
          </a:xfrm>
        </p:spPr>
        <p:txBody>
          <a:bodyPr>
            <a:normAutofit fontScale="70000" lnSpcReduction="20000"/>
          </a:bodyPr>
          <a:lstStyle/>
          <a:p>
            <a:pPr>
              <a:lnSpc>
                <a:spcPct val="100000"/>
              </a:lnSpc>
            </a:pPr>
            <a:endParaRPr lang="ru-RU" sz="1400" b="0" dirty="0" smtClean="0">
              <a:latin typeface="Times New Roman" panose="02020603050405020304" pitchFamily="18" charset="0"/>
              <a:cs typeface="Times New Roman" panose="02020603050405020304" pitchFamily="18" charset="0"/>
            </a:endParaRPr>
          </a:p>
          <a:p>
            <a:pPr algn="ctr">
              <a:lnSpc>
                <a:spcPct val="100000"/>
              </a:lnSpc>
            </a:pPr>
            <a:r>
              <a:rPr lang="ru-RU" sz="2200" b="0" dirty="0" smtClean="0">
                <a:solidFill>
                  <a:srgbClr val="002060"/>
                </a:solidFill>
                <a:latin typeface="Times New Roman" panose="02020603050405020304" pitchFamily="18" charset="0"/>
                <a:cs typeface="Times New Roman" panose="02020603050405020304" pitchFamily="18" charset="0"/>
              </a:rPr>
              <a:t>«Одни считают, что сегодня для достижения успеха в жизни образование не нужно. Другие считают, что образование открывает путь к успеху в жизни. С каким мнением вы согласны?»</a:t>
            </a:r>
            <a:endParaRPr lang="ru-RU" sz="2200" b="0" dirty="0">
              <a:solidFill>
                <a:srgbClr val="002060"/>
              </a:solidFill>
              <a:latin typeface="Times New Roman" panose="02020603050405020304" pitchFamily="18" charset="0"/>
              <a:cs typeface="Times New Roman" panose="02020603050405020304" pitchFamily="18" charset="0"/>
            </a:endParaRPr>
          </a:p>
        </p:txBody>
      </p:sp>
      <p:graphicFrame>
        <p:nvGraphicFramePr>
          <p:cNvPr id="14" name="Объект 13"/>
          <p:cNvGraphicFramePr>
            <a:graphicFrameLocks noGrp="1"/>
          </p:cNvGraphicFramePr>
          <p:nvPr>
            <p:ph sz="half" idx="2"/>
            <p:extLst>
              <p:ext uri="{D42A27DB-BD31-4B8C-83A1-F6EECF244321}">
                <p14:modId xmlns:p14="http://schemas.microsoft.com/office/powerpoint/2010/main" val="2556897178"/>
              </p:ext>
            </p:extLst>
          </p:nvPr>
        </p:nvGraphicFramePr>
        <p:xfrm>
          <a:off x="839788" y="2505075"/>
          <a:ext cx="5157787" cy="3684588"/>
        </p:xfrm>
        <a:graphic>
          <a:graphicData uri="http://schemas.openxmlformats.org/drawingml/2006/chart">
            <c:chart xmlns:c="http://schemas.openxmlformats.org/drawingml/2006/chart" xmlns:r="http://schemas.openxmlformats.org/officeDocument/2006/relationships" r:id="rId2"/>
          </a:graphicData>
        </a:graphic>
      </p:graphicFrame>
      <p:sp>
        <p:nvSpPr>
          <p:cNvPr id="5" name="Текст 4"/>
          <p:cNvSpPr>
            <a:spLocks noGrp="1"/>
          </p:cNvSpPr>
          <p:nvPr>
            <p:ph type="body" sz="quarter" idx="3"/>
          </p:nvPr>
        </p:nvSpPr>
        <p:spPr>
          <a:xfrm>
            <a:off x="6172200" y="1418897"/>
            <a:ext cx="5183188" cy="714703"/>
          </a:xfrm>
        </p:spPr>
        <p:txBody>
          <a:bodyPr>
            <a:normAutofit/>
          </a:bodyPr>
          <a:lstStyle/>
          <a:p>
            <a:pPr algn="ctr"/>
            <a:r>
              <a:rPr lang="ru-RU" sz="1400" b="0" dirty="0" smtClean="0">
                <a:solidFill>
                  <a:srgbClr val="002060"/>
                </a:solidFill>
                <a:latin typeface="Times New Roman" panose="02020603050405020304" pitchFamily="18" charset="0"/>
                <a:cs typeface="Times New Roman" panose="02020603050405020304" pitchFamily="18" charset="0"/>
              </a:rPr>
              <a:t>«Как вы думаете, что лучше: как можно раньше начать работать и зарабатывать деньги или прежде всего получать образование?»</a:t>
            </a:r>
            <a:endParaRPr lang="ru-RU" sz="1400" b="0" dirty="0">
              <a:solidFill>
                <a:srgbClr val="002060"/>
              </a:solidFill>
              <a:latin typeface="Times New Roman" panose="02020603050405020304" pitchFamily="18" charset="0"/>
              <a:cs typeface="Times New Roman" panose="02020603050405020304" pitchFamily="18" charset="0"/>
            </a:endParaRPr>
          </a:p>
        </p:txBody>
      </p:sp>
      <p:graphicFrame>
        <p:nvGraphicFramePr>
          <p:cNvPr id="18" name="Объект 17"/>
          <p:cNvGraphicFramePr>
            <a:graphicFrameLocks noGrp="1"/>
          </p:cNvGraphicFramePr>
          <p:nvPr>
            <p:ph sz="quarter" idx="4"/>
            <p:extLst>
              <p:ext uri="{D42A27DB-BD31-4B8C-83A1-F6EECF244321}">
                <p14:modId xmlns:p14="http://schemas.microsoft.com/office/powerpoint/2010/main" val="2765026916"/>
              </p:ext>
            </p:extLst>
          </p:nvPr>
        </p:nvGraphicFramePr>
        <p:xfrm>
          <a:off x="6172200" y="2505075"/>
          <a:ext cx="5183188" cy="36845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7877793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345</TotalTime>
  <Words>500</Words>
  <Application>Microsoft Office PowerPoint</Application>
  <PresentationFormat>Широкоэкранный</PresentationFormat>
  <Paragraphs>88</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Calibri</vt:lpstr>
      <vt:lpstr>Calibri Light</vt:lpstr>
      <vt:lpstr>Times New Roman</vt:lpstr>
      <vt:lpstr>Тема Office</vt:lpstr>
      <vt:lpstr>Роль образования для достижения успеха в жизни.</vt:lpstr>
      <vt:lpstr>Введение Образование являлось во все времена важнейшим аспектом в жизни для каждого человека и до сих пор является таковым.  Каждый  человек в нашей стране по закону должен иметь образование. Образование является фундаментом для развития общества, поскольку образованные люди способствуют инновациям, экономическому росту и развитию критического мышления и способности анализа, что важно для принятия информационных решений в жизни. Образование играет ключевую роль в жизни человека, предоставляя знания, навыки и перспективы для личного и профессионального развития. </vt:lpstr>
      <vt:lpstr>Цель проекта:  изучение влияния образования на жизненный успех человека. Задачи проекта: 1. Проанализировать литературу по теме исследования. 2. Изучить, понятие успех и его значение в жизни человека. 3. Изучить роль образования в достижении успеха. 4. Провести опрос для студентов группы 442-1А «ГК г. Сызрани»</vt:lpstr>
      <vt:lpstr>Что такое успех и в чем он проявляется? </vt:lpstr>
      <vt:lpstr>В психологии термин «Успех» - это чувство удовлетворения от достижения своих целей в жизни, реализация потенциала, целей и собственных амбиций. В психологии выделяют внутренний успех и внешний.  </vt:lpstr>
      <vt:lpstr>Качества успешного человека</vt:lpstr>
      <vt:lpstr>Образование – это процесс приобретения знаний о мире, приобщение к культуре, к ценностям Отечества, мировой цивилизации.</vt:lpstr>
      <vt:lpstr>Зачем же человеку нужно образование?   Образование – это главный ключ к успеху в жизни.  </vt:lpstr>
      <vt:lpstr>Проведя опрос, мы увидели, что: все опрошенные считают, что образование открывает путь к успеху. Студенты стремятся прежде всего получить образование </vt:lpstr>
      <vt:lpstr>Презентация PowerPoint</vt:lpstr>
      <vt:lpstr>Заключение Образование – это средство для достижения успеха, которое открывает много возможностей. Нельзя не упомянуть о том, что успех зависит не только от образованности, но и от того насколько человек любит дело, которым занимается.  Ведь некоторые знаменитые люди добились своего успеха будучи, не имея даже среднего образования, однако они имели навыки, требующиеся им для их профессии. Наши сверстники заинтересованы в получении образования, поскольку это шаг навстречу к их поставленной цели, а значит и к успеху. Очень важно в жизни к чему – то стремится, ставить перед собой цели и достигать их, использовать все свои возможности и обретать новые, теперь мы убедились в том, что образование дает нам эти возможности и это играет немало важную роль в нашей жизни.   </vt:lpstr>
      <vt:lpstr> Успех – это лестница, на которую не взобраться, держа руки в карманах.                                                                                                                           (П. Баует) </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Роль образования для достижения успеха в жизни.</dc:title>
  <dc:creator>Правосудова</dc:creator>
  <cp:lastModifiedBy>Правосудова</cp:lastModifiedBy>
  <cp:revision>40</cp:revision>
  <dcterms:created xsi:type="dcterms:W3CDTF">2025-04-02T11:30:13Z</dcterms:created>
  <dcterms:modified xsi:type="dcterms:W3CDTF">2025-06-26T10:46:08Z</dcterms:modified>
</cp:coreProperties>
</file>