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3" r:id="rId6"/>
    <p:sldId id="261" r:id="rId7"/>
    <p:sldId id="262" r:id="rId8"/>
    <p:sldId id="264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FB1C83-A45A-4C0F-977B-69E1B87522A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6A5D01-AE0E-4ACE-985F-7646C3FE789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://subscribe.ru/group/hobbi/2259067/" TargetMode="Externa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8064896" cy="1512168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Презентацию подготовила</a:t>
            </a:r>
            <a:endParaRPr lang="ru-RU" i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r"/>
            <a:r>
              <a:rPr lang="ru-RU" i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воспитатель Руткис М.А.</a:t>
            </a:r>
            <a:endParaRPr lang="ru-RU" i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r"/>
            <a:endParaRPr lang="ru-RU" i="1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352928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4665"/>
            <a:ext cx="8280919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27" y="912377"/>
            <a:ext cx="4623982" cy="864096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Ромашка садовая.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6032644"/>
            <a:ext cx="351311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01" y="6032644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7406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02" y="2904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29043"/>
            <a:ext cx="337571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27" y="2335943"/>
            <a:ext cx="190500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36" y="2122834"/>
            <a:ext cx="2203883" cy="1652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516" y="2335943"/>
            <a:ext cx="255969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30523"/>
            <a:ext cx="190500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3000"/>
            <a:ext cx="2360985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1526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43985"/>
            <a:ext cx="5688632" cy="327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182" y="404664"/>
            <a:ext cx="88860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hlinkClick r:id="rId2"/>
              </a:rPr>
              <a:t>Ромашка - символ дня Семьи, Любви и Верности</a:t>
            </a:r>
            <a:endParaRPr lang="ru-RU" b="1" i="1" dirty="0"/>
          </a:p>
          <a:p>
            <a:endParaRPr lang="ru-RU" dirty="0"/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 </a:t>
            </a:r>
            <a:r>
              <a:rPr lang="ru-RU" dirty="0"/>
              <a:t>отмечают Всероссийский праздник – День Семьи, Любви и Верности.</a:t>
            </a:r>
            <a:endParaRPr lang="ru-RU" dirty="0"/>
          </a:p>
          <a:p>
            <a:r>
              <a:rPr lang="ru-RU" dirty="0"/>
              <a:t>Этот день празднуется одновременно с церковно-православным днём памяти святых Петра и </a:t>
            </a:r>
            <a:r>
              <a:rPr lang="ru-RU" dirty="0" err="1"/>
              <a:t>Февронии</a:t>
            </a:r>
            <a:r>
              <a:rPr lang="ru-RU" dirty="0"/>
              <a:t>, покровителей семьи и брака. </a:t>
            </a:r>
            <a:endParaRPr lang="ru-RU" dirty="0"/>
          </a:p>
          <a:p>
            <a:r>
              <a:rPr lang="ru-RU" dirty="0"/>
              <a:t>Святые были канонизированы Русской православной церковью в 1547 году. </a:t>
            </a:r>
            <a:r>
              <a:rPr lang="ru-RU" dirty="0" smtClean="0"/>
              <a:t>Официальным </a:t>
            </a:r>
            <a:r>
              <a:rPr lang="ru-RU" dirty="0"/>
              <a:t>символом праздника является </a:t>
            </a:r>
            <a:r>
              <a:rPr lang="ru-RU" dirty="0" smtClean="0"/>
              <a:t>ромашка.</a:t>
            </a:r>
            <a:endParaRPr lang="ru-RU" dirty="0" smtClean="0"/>
          </a:p>
          <a:p>
            <a:r>
              <a:rPr lang="ru-RU" dirty="0" smtClean="0"/>
              <a:t>В 2008 году российский календарь пополнился еще одним праздником — Днем семьи, любви и верности. Праздник быстро прижился и полюбился. Каждый год 8 июля в небо выпускают голубей, загадывая желания, дарят друг другу ромашки и как никогда чувствуют, что главное в жизни — это семья.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56936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 такое семья- знает каждый.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мы. Семья – это я.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папа и мама моя,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Владик, братишка родной,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котик пушистенький мой.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бабушки две дорогие,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и сестренки мои озорные.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крестная, тети и дяди,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елка в красивом наряде.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праздник за круглым столом,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счастье, семья – это дом,</a:t>
            </a:r>
            <a:endParaRPr lang="ru-RU" dirty="0" smtClean="0"/>
          </a:p>
          <a:p>
            <a:r>
              <a:rPr lang="ru-RU" dirty="0" smtClean="0"/>
              <a:t>Где помнят и ждут, и не помнят о злом.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752" y="4005064"/>
            <a:ext cx="3960440" cy="2693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351"/>
            <a:ext cx="9143998" cy="685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908720"/>
            <a:ext cx="6624736" cy="648072"/>
          </a:xfrm>
        </p:spPr>
        <p:txBody>
          <a:bodyPr/>
          <a:lstStyle/>
          <a:p>
            <a:r>
              <a:rPr lang="ru-RU" dirty="0" smtClean="0"/>
              <a:t>Загадки о семье.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879" y="6036079"/>
            <a:ext cx="339033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95014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6" y="45192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459" y="45413"/>
            <a:ext cx="333668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39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55679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слово каждый знает,</a:t>
            </a:r>
            <a:endParaRPr lang="ru-RU" dirty="0" smtClean="0"/>
          </a:p>
          <a:p>
            <a:r>
              <a:rPr lang="ru-RU" dirty="0" smtClean="0"/>
              <a:t>Ни на что не променяет!</a:t>
            </a:r>
            <a:endParaRPr lang="ru-RU" dirty="0" smtClean="0"/>
          </a:p>
          <a:p>
            <a:r>
              <a:rPr lang="ru-RU" dirty="0" smtClean="0"/>
              <a:t>К цифре «семь» добавлю «я» </a:t>
            </a:r>
            <a:endParaRPr lang="ru-RU" dirty="0" smtClean="0"/>
          </a:p>
          <a:p>
            <a:r>
              <a:rPr lang="ru-RU" dirty="0" smtClean="0"/>
              <a:t>Что получится?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76" y="3140968"/>
            <a:ext cx="3081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Кто милее всех на свете?</a:t>
            </a:r>
            <a:endParaRPr lang="ru-RU" dirty="0" smtClean="0"/>
          </a:p>
          <a:p>
            <a:r>
              <a:rPr lang="ru-RU" dirty="0" smtClean="0"/>
              <a:t>Кого любят очень дети?</a:t>
            </a:r>
            <a:endParaRPr lang="ru-RU" dirty="0" smtClean="0"/>
          </a:p>
          <a:p>
            <a:r>
              <a:rPr lang="ru-RU" dirty="0" smtClean="0"/>
              <a:t>На вопрос отвечу прямо:</a:t>
            </a:r>
            <a:endParaRPr lang="ru-RU" dirty="0" smtClean="0"/>
          </a:p>
          <a:p>
            <a:r>
              <a:rPr lang="ru-RU" dirty="0" smtClean="0"/>
              <a:t>— Всех милее наша…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772816"/>
            <a:ext cx="3605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же трудную работу</a:t>
            </a:r>
            <a:endParaRPr lang="ru-RU" dirty="0" smtClean="0"/>
          </a:p>
          <a:p>
            <a:r>
              <a:rPr lang="ru-RU" dirty="0" smtClean="0"/>
              <a:t>Может делать по субботам? —</a:t>
            </a:r>
            <a:endParaRPr lang="ru-RU" dirty="0" smtClean="0"/>
          </a:p>
          <a:p>
            <a:r>
              <a:rPr lang="ru-RU" dirty="0" smtClean="0"/>
              <a:t>С топором, пилой, лопатой</a:t>
            </a:r>
            <a:endParaRPr lang="ru-RU" dirty="0" smtClean="0"/>
          </a:p>
          <a:p>
            <a:r>
              <a:rPr lang="ru-RU" dirty="0" smtClean="0"/>
              <a:t>Строит, трудится наш… 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4581128"/>
            <a:ext cx="3101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любить не устает,</a:t>
            </a:r>
            <a:endParaRPr lang="ru-RU" dirty="0" smtClean="0"/>
          </a:p>
          <a:p>
            <a:r>
              <a:rPr lang="ru-RU" dirty="0" smtClean="0"/>
              <a:t>Пироги для нас печет,</a:t>
            </a:r>
            <a:endParaRPr lang="ru-RU" dirty="0" smtClean="0"/>
          </a:p>
          <a:p>
            <a:r>
              <a:rPr lang="ru-RU" dirty="0" smtClean="0"/>
              <a:t>Вкусные оладушки?</a:t>
            </a:r>
            <a:endParaRPr lang="ru-RU" dirty="0" smtClean="0"/>
          </a:p>
          <a:p>
            <a:r>
              <a:rPr lang="ru-RU" dirty="0" smtClean="0"/>
              <a:t>Это наша…</a:t>
            </a:r>
            <a:endParaRPr lang="ru-RU" dirty="0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802" y="2918320"/>
            <a:ext cx="2685334" cy="268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367" y="6065838"/>
            <a:ext cx="3141546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2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20757"/>
            <a:ext cx="3425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817547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всю жизнь работал,</a:t>
            </a:r>
            <a:endParaRPr lang="ru-RU" dirty="0" smtClean="0"/>
          </a:p>
          <a:p>
            <a:r>
              <a:rPr lang="ru-RU" dirty="0" smtClean="0"/>
              <a:t>Окружал заботой</a:t>
            </a:r>
            <a:endParaRPr lang="ru-RU" dirty="0" smtClean="0"/>
          </a:p>
          <a:p>
            <a:r>
              <a:rPr lang="ru-RU" dirty="0" smtClean="0"/>
              <a:t>Внуков, бабушку, детей,</a:t>
            </a:r>
            <a:endParaRPr lang="ru-RU" dirty="0" smtClean="0"/>
          </a:p>
          <a:p>
            <a:r>
              <a:rPr lang="ru-RU" dirty="0" smtClean="0"/>
              <a:t>Уважал простых людей?</a:t>
            </a:r>
            <a:endParaRPr lang="ru-RU" dirty="0" smtClean="0"/>
          </a:p>
          <a:p>
            <a:r>
              <a:rPr lang="ru-RU" dirty="0" smtClean="0"/>
              <a:t>На пенсии уж много лет</a:t>
            </a:r>
            <a:endParaRPr lang="ru-RU" dirty="0" smtClean="0"/>
          </a:p>
          <a:p>
            <a:r>
              <a:rPr lang="ru-RU" dirty="0" smtClean="0"/>
              <a:t>Нестареющий наш…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74754" y="1772816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веселый карапузик —</a:t>
            </a:r>
            <a:endParaRPr lang="ru-RU" dirty="0" smtClean="0"/>
          </a:p>
          <a:p>
            <a:r>
              <a:rPr lang="ru-RU" dirty="0" smtClean="0"/>
              <a:t>Шустро ползает на пузе?</a:t>
            </a:r>
            <a:endParaRPr lang="ru-RU" dirty="0" smtClean="0"/>
          </a:p>
          <a:p>
            <a:r>
              <a:rPr lang="ru-RU" dirty="0" smtClean="0"/>
              <a:t>Удивительный мальчишка —</a:t>
            </a:r>
            <a:endParaRPr lang="ru-RU" dirty="0" smtClean="0"/>
          </a:p>
          <a:p>
            <a:r>
              <a:rPr lang="ru-RU" dirty="0" smtClean="0"/>
              <a:t>Это младший мой… </a:t>
            </a:r>
            <a:endParaRPr lang="ru-RU" dirty="0" smtClean="0"/>
          </a:p>
          <a:p>
            <a:r>
              <a:rPr lang="ru-RU" dirty="0" smtClean="0"/>
              <a:t>Кто любит и меня, и братца,</a:t>
            </a:r>
            <a:endParaRPr lang="ru-RU" dirty="0" smtClean="0"/>
          </a:p>
          <a:p>
            <a:r>
              <a:rPr lang="ru-RU" dirty="0" smtClean="0"/>
              <a:t>Но больше любит наряжаться? —</a:t>
            </a:r>
            <a:endParaRPr lang="ru-RU" dirty="0" smtClean="0"/>
          </a:p>
          <a:p>
            <a:r>
              <a:rPr lang="ru-RU" dirty="0" smtClean="0"/>
              <a:t>Очень модная девчонка —</a:t>
            </a:r>
            <a:endParaRPr lang="ru-RU" dirty="0" smtClean="0"/>
          </a:p>
          <a:p>
            <a:r>
              <a:rPr lang="ru-RU" dirty="0" smtClean="0"/>
              <a:t>Моя старшая…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828836"/>
            <a:ext cx="3312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Мамы старшая сестра —</a:t>
            </a:r>
            <a:endParaRPr lang="ru-RU" dirty="0" smtClean="0"/>
          </a:p>
          <a:p>
            <a:r>
              <a:rPr lang="ru-RU" dirty="0" smtClean="0"/>
              <a:t>С виду вовсе не стара,</a:t>
            </a:r>
            <a:endParaRPr lang="ru-RU" dirty="0" smtClean="0"/>
          </a:p>
          <a:p>
            <a:r>
              <a:rPr lang="ru-RU" dirty="0" smtClean="0"/>
              <a:t>С улыбкой спросит: «Как живете?»</a:t>
            </a:r>
            <a:endParaRPr lang="ru-RU" dirty="0" smtClean="0"/>
          </a:p>
          <a:p>
            <a:r>
              <a:rPr lang="ru-RU" dirty="0" smtClean="0"/>
              <a:t>Кто в гости к нам приехал?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452544"/>
            <a:ext cx="34563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же с маминой сестрой</a:t>
            </a:r>
            <a:endParaRPr lang="ru-RU" dirty="0" smtClean="0"/>
          </a:p>
          <a:p>
            <a:r>
              <a:rPr lang="ru-RU" dirty="0" smtClean="0"/>
              <a:t>Приезжает к нам порой?</a:t>
            </a:r>
            <a:endParaRPr lang="ru-RU" dirty="0" smtClean="0"/>
          </a:p>
          <a:p>
            <a:r>
              <a:rPr lang="ru-RU" dirty="0" smtClean="0"/>
              <a:t>На меня с улыбкой глядя,</a:t>
            </a:r>
            <a:endParaRPr lang="ru-RU" dirty="0" smtClean="0"/>
          </a:p>
          <a:p>
            <a:r>
              <a:rPr lang="ru-RU" dirty="0" smtClean="0"/>
              <a:t>«Здравствуй!» — говорит мне…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96752"/>
            <a:ext cx="4248472" cy="288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ромашка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023587"/>
            <a:ext cx="372058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23587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55" y="6023587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361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268" y="0"/>
            <a:ext cx="3378094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0" y="45075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590" y="980727"/>
            <a:ext cx="56733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Ромашка </a:t>
            </a:r>
            <a:r>
              <a:rPr lang="ru-RU" dirty="0" smtClean="0"/>
              <a:t>- символ семьи, любви, верности, милой простоты и нежности. Белый цвет – как символ чистоты, желтое солнышко домашнего тепла,</a:t>
            </a:r>
            <a:endParaRPr lang="ru-RU" dirty="0" smtClean="0"/>
          </a:p>
          <a:p>
            <a:r>
              <a:rPr lang="ru-RU" dirty="0" smtClean="0"/>
              <a:t>объединяющее лепестки в крепкую семью. С ромашкой ассоциируются такие понятия, как чистота и невинность, юность и любовь. Порой эти цветы способны сказать гораздо больше, чем самые изысканные экзотические растения. Ромашку широко использовали еще древние египтяне. За желтую серединку, тянущуюся к небесам, жрецы посвятили ее богу солнца Ра. У древних славян – ромашка причислялась к семи священным растениям. Лечебные свойства ромашки впервые были описаны естествоиспытателем Римской империи Плинием Старшим. Существует народная примета – там, где падает звезда, расцветает ромашка.</a:t>
            </a:r>
            <a:endParaRPr lang="ru-RU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9374"/>
            <a:ext cx="3456384" cy="308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65838"/>
            <a:ext cx="3677766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0"/>
            <a:ext cx="3585121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806402"/>
            <a:ext cx="425611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Ромашковое поле -</a:t>
            </a:r>
            <a:endParaRPr lang="ru-RU" dirty="0" smtClean="0"/>
          </a:p>
          <a:p>
            <a:r>
              <a:rPr lang="ru-RU" dirty="0" smtClean="0"/>
              <a:t>Веселая семья.</a:t>
            </a:r>
            <a:endParaRPr lang="ru-RU" dirty="0" smtClean="0"/>
          </a:p>
          <a:p>
            <a:r>
              <a:rPr lang="ru-RU" dirty="0" smtClean="0"/>
              <a:t>И в радости, и в горе</a:t>
            </a:r>
            <a:endParaRPr lang="ru-RU" dirty="0" smtClean="0"/>
          </a:p>
          <a:p>
            <a:r>
              <a:rPr lang="ru-RU" dirty="0" smtClean="0"/>
              <a:t>Всегда с тобой она.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Поможет добрым словом</a:t>
            </a:r>
            <a:endParaRPr lang="ru-RU" dirty="0" smtClean="0"/>
          </a:p>
          <a:p>
            <a:r>
              <a:rPr lang="ru-RU" dirty="0" smtClean="0"/>
              <a:t>И в трудностях спасет.</a:t>
            </a:r>
            <a:endParaRPr lang="ru-RU" dirty="0" smtClean="0"/>
          </a:p>
          <a:p>
            <a:r>
              <a:rPr lang="ru-RU" dirty="0" smtClean="0"/>
              <a:t>В бушующем потоке -</a:t>
            </a:r>
            <a:endParaRPr lang="ru-RU" dirty="0" smtClean="0"/>
          </a:p>
          <a:p>
            <a:r>
              <a:rPr lang="ru-RU" dirty="0" smtClean="0"/>
              <a:t>Спокойный островок.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Хороший добрый праздник</a:t>
            </a:r>
            <a:endParaRPr lang="ru-RU" dirty="0" smtClean="0"/>
          </a:p>
          <a:p>
            <a:r>
              <a:rPr lang="ru-RU" dirty="0" smtClean="0"/>
              <a:t>Придуман на Руси.</a:t>
            </a:r>
            <a:endParaRPr lang="ru-RU" dirty="0" smtClean="0"/>
          </a:p>
          <a:p>
            <a:r>
              <a:rPr lang="ru-RU" dirty="0" smtClean="0"/>
              <a:t>Петра, </a:t>
            </a:r>
            <a:r>
              <a:rPr lang="ru-RU" dirty="0" err="1" smtClean="0"/>
              <a:t>Февронью</a:t>
            </a:r>
            <a:r>
              <a:rPr lang="ru-RU" dirty="0" smtClean="0"/>
              <a:t> славим</a:t>
            </a:r>
            <a:endParaRPr lang="ru-RU" dirty="0" smtClean="0"/>
          </a:p>
          <a:p>
            <a:r>
              <a:rPr lang="ru-RU" dirty="0" smtClean="0"/>
              <a:t>И Господи, спаси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 всех обид, ненастья,</a:t>
            </a:r>
            <a:endParaRPr lang="ru-RU" dirty="0" smtClean="0"/>
          </a:p>
          <a:p>
            <a:r>
              <a:rPr lang="ru-RU" dirty="0" smtClean="0"/>
              <a:t>Что встретим на пути!</a:t>
            </a:r>
            <a:endParaRPr lang="ru-RU" dirty="0" smtClean="0"/>
          </a:p>
          <a:p>
            <a:r>
              <a:rPr lang="ru-RU" dirty="0" smtClean="0"/>
              <a:t>Ромашка - символ счастья!</a:t>
            </a:r>
            <a:endParaRPr lang="ru-RU" dirty="0" smtClean="0"/>
          </a:p>
          <a:p>
            <a:r>
              <a:rPr lang="ru-RU" dirty="0" smtClean="0"/>
              <a:t>Храни и береги!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395536" y="956327"/>
            <a:ext cx="4392488" cy="63976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Ромашка аптечная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5795963" y="731838"/>
            <a:ext cx="3348037" cy="639762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34" y="1596310"/>
            <a:ext cx="4248472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66059"/>
            <a:ext cx="380948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9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1405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456" y="14053"/>
            <a:ext cx="3433094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9" y="1405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185518"/>
            <a:ext cx="4119642" cy="2849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3011</Words>
  <Application>WPS Presentation</Application>
  <PresentationFormat>Экран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SimSun</vt:lpstr>
      <vt:lpstr>Wingdings</vt:lpstr>
      <vt:lpstr>Georgia</vt:lpstr>
      <vt:lpstr>Trebuchet MS</vt:lpstr>
      <vt:lpstr>Microsoft YaHei</vt:lpstr>
      <vt:lpstr>Arial Unicode MS</vt:lpstr>
      <vt:lpstr>Calibri</vt:lpstr>
      <vt:lpstr>Воздушный поток</vt:lpstr>
      <vt:lpstr>PowerPoint 演示文稿</vt:lpstr>
      <vt:lpstr>PowerPoint 演示文稿</vt:lpstr>
      <vt:lpstr>PowerPoint 演示文稿</vt:lpstr>
      <vt:lpstr>PowerPoint 演示文稿</vt:lpstr>
      <vt:lpstr>Загадки о семье.</vt:lpstr>
      <vt:lpstr>PowerPoint 演示文稿</vt:lpstr>
      <vt:lpstr>ромашка</vt:lpstr>
      <vt:lpstr>PowerPoint 演示文稿</vt:lpstr>
      <vt:lpstr>PowerPoint 演示文稿</vt:lpstr>
      <vt:lpstr>Ромашка садовая.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Мои Документы</dc:creator>
  <cp:lastModifiedBy>1</cp:lastModifiedBy>
  <cp:revision>23</cp:revision>
  <dcterms:created xsi:type="dcterms:W3CDTF">2014-07-06T12:36:00Z</dcterms:created>
  <dcterms:modified xsi:type="dcterms:W3CDTF">2025-07-24T07:40:59Z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2E909F0A623A4AF28EE3E604741C5E5C_12</vt:lpwstr>
  </property>
  <property fmtid="{D5CDD505-2E9C-101B-9397-08002B2CF9AE}" pid="3" name="KSOProductBuildVer">
    <vt:lpwstr>1049-12.2.0.21931</vt:lpwstr>
  </property>
</Properties>
</file>