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9" r:id="rId2"/>
    <p:sldId id="269" r:id="rId3"/>
    <p:sldId id="259" r:id="rId4"/>
    <p:sldId id="272" r:id="rId5"/>
    <p:sldId id="270" r:id="rId6"/>
    <p:sldId id="273" r:id="rId7"/>
    <p:sldId id="266" r:id="rId8"/>
    <p:sldId id="267" r:id="rId9"/>
    <p:sldId id="274" r:id="rId10"/>
    <p:sldId id="271" r:id="rId11"/>
    <p:sldId id="280" r:id="rId12"/>
    <p:sldId id="277" r:id="rId13"/>
    <p:sldId id="278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00"/>
    <a:srgbClr val="F63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30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C0392-7C87-4086-BA76-21B112F3EAD1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D5E91-B4CC-4C57-A839-410D8CBEA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936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125CE-7790-414A-97DF-85B7A9CD3C03}" type="datetimeFigureOut">
              <a:rPr lang="ru-RU" smtClean="0"/>
              <a:pPr/>
              <a:t>23.07.2025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3D579-25DD-46EE-986C-A78210D02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5" y="-1179512"/>
            <a:ext cx="8229600" cy="676875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МБОУ «Авторский лицей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Эдварса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№90»        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г. Ульяновск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Современная форма организации учащихся в</a:t>
            </a:r>
            <a:br>
              <a:rPr lang="ru-RU" sz="4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8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</a:t>
            </a:r>
            <a:r>
              <a:rPr lang="ru-RU" sz="4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начальных </a:t>
            </a: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классах-работа в паре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3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935290"/>
            <a:ext cx="8229600" cy="6620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Учитель начальных классов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Хасиятуллина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А.А.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AutoShape 2" descr="Значок работа в паре"/>
          <p:cNvSpPr>
            <a:spLocks noChangeAspect="1" noChangeArrowheads="1"/>
          </p:cNvSpPr>
          <p:nvPr/>
        </p:nvSpPr>
        <p:spPr bwMode="auto">
          <a:xfrm>
            <a:off x="155575" y="-822325"/>
            <a:ext cx="190500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ks30.ru/upload/medialibrary/de7/de779ed22a9e7ee23544477ec04f43f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95715"/>
            <a:ext cx="2925987" cy="190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44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48680"/>
            <a:ext cx="8229600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Monotype Corsiva" panose="03010101010201010101" pitchFamily="66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Применение в практике парной </a:t>
            </a: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работы </a:t>
            </a: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задает направление развитию способностей учащихся к самостоятельности, креативности, </a:t>
            </a:r>
            <a:r>
              <a:rPr lang="ru-RU" sz="4000" b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рефлексивности</a:t>
            </a: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, самообразованию, формированию личностных, </a:t>
            </a:r>
            <a:r>
              <a:rPr lang="ru-RU" sz="4000" b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метапредметных</a:t>
            </a: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и </a:t>
            </a:r>
            <a:endParaRPr lang="ru-RU" sz="40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предметных </a:t>
            </a: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результатов.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933056"/>
            <a:ext cx="1885578" cy="2429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51344"/>
            <a:ext cx="77048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иды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заданий для формирования коммуникативных УУД в паре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ru-RU" sz="20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 Составь задание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партнеру.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 Раскрасить предметы так, чтобы они были одинаковые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 Заштриховать предметы (должны совпадать цвет, направление штриховки).</a:t>
            </a:r>
          </a:p>
          <a:p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 Устный счет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(детям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заранее предлагается дома самим подготовить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необходимое задание).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 Диктант со взаимопроверкой тетрадей.</a:t>
            </a:r>
          </a:p>
          <a:p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 Лист с заданиями (ученики договариваются, что и как будут делать).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Карточки «Исправь ошибку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62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786082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latin typeface="Monotype Corsiva" pitchFamily="66" charset="0"/>
              </a:rPr>
              <a:t>Игра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Приготовьте кружки разного размера.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Большие кружки-десятки, маленькие-единицы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516890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000" dirty="0" smtClean="0">
                <a:latin typeface="Monotype Corsiva" pitchFamily="66" charset="0"/>
              </a:rPr>
              <a:t>За один ход можно выложить 1 или 2 маленьких кружка или 1 большой кружок. Выигрывает тот, кто выложит число15</a:t>
            </a:r>
            <a:endParaRPr lang="en-US" sz="4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en-US" sz="4000" dirty="0" smtClean="0">
                <a:latin typeface="Monotype Corsiva" pitchFamily="66" charset="0"/>
              </a:rPr>
              <a:t>(</a:t>
            </a:r>
            <a:r>
              <a:rPr lang="ru-RU" dirty="0" smtClean="0">
                <a:latin typeface="+mj-lt"/>
              </a:rPr>
              <a:t>Математика.1 класс. Изменилось ли число?</a:t>
            </a:r>
            <a:r>
              <a:rPr lang="ru-RU" sz="4000" dirty="0" smtClean="0">
                <a:latin typeface="+mj-lt"/>
              </a:rPr>
              <a:t>)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4701052" y="4701060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5715008" y="4929198"/>
            <a:ext cx="642942" cy="628648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Игра «Запомни  животных»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Окружающий мир</a:t>
            </a:r>
          </a:p>
          <a:p>
            <a:pPr>
              <a:buNone/>
            </a:pPr>
            <a:r>
              <a:rPr lang="ru-RU" sz="2800" dirty="0" smtClean="0"/>
              <a:t>1 класс</a:t>
            </a:r>
            <a:endParaRPr lang="ru-RU" sz="2800" dirty="0"/>
          </a:p>
        </p:txBody>
      </p:sp>
      <p:pic>
        <p:nvPicPr>
          <p:cNvPr id="1026" name="Picture 2" descr="C:\Documents and Settings\Гостевая\Мои документы\Документы сканера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24876">
            <a:off x="3572804" y="1627930"/>
            <a:ext cx="3643370" cy="428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214546" y="714356"/>
            <a:ext cx="6257940" cy="351155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Спасибо </a:t>
            </a:r>
            <a:br>
              <a:rPr lang="ru-RU" sz="6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 </a:t>
            </a:r>
            <a:br>
              <a:rPr lang="ru-RU" sz="6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внимание!</a:t>
            </a:r>
            <a:endParaRPr lang="ru-RU" sz="6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08720"/>
            <a:ext cx="8176422" cy="3096344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Если мы будем учить сегодня так, как учили вчера, мы украдем у детей завтра»</a:t>
            </a:r>
            <a:b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Джон </a:t>
            </a:r>
            <a:r>
              <a:rPr lang="ru-RU" sz="4800" b="1" dirty="0" err="1" smtClean="0">
                <a:solidFill>
                  <a:srgbClr val="002060"/>
                </a:solidFill>
                <a:latin typeface="Monotype Corsiva" pitchFamily="66" charset="0"/>
              </a:rPr>
              <a:t>Дью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endParaRPr lang="ru-RU" sz="4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24943"/>
            <a:ext cx="2232248" cy="258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215767"/>
            <a:ext cx="2088232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кола\Презентации Владик\Шаблоны презентаций\Kletka\Клетка\09 Klet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285776"/>
            <a:ext cx="9753600" cy="7315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6632"/>
            <a:ext cx="8358246" cy="516975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Идеальной формой для сотрудничества и взаимопомощи на уроках в начальной школе является парное обучение.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Пара (диада)-элементарная и одновременно универсальная форма развития человека.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 паре представлены в свернутом виде все возможности личностного, познавательного и социального развития.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8264" y="5013176"/>
            <a:ext cx="1872208" cy="1644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494632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u="sng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Подготовительный этап</a:t>
            </a:r>
          </a:p>
          <a:p>
            <a:pPr marL="514350" indent="-514350"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Формирование пары.</a:t>
            </a:r>
          </a:p>
          <a:p>
            <a:pPr marL="514350" indent="-514350"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Развитие навыка работы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 условиях шума.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3.Регулирование уровня шума.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4.Установление контакта и настрой на совместную работу.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5.Этикет или правила работы в паре.</a:t>
            </a:r>
            <a:endParaRPr lang="ru-RU" sz="4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3613">
            <a:off x="6516216" y="1844824"/>
            <a:ext cx="2112718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390166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u="sng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Каких детей объединять в пары?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При изучении нового материала  объединять в пары сильного и слабого учеников.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При  обобщении  и закреплении материала в паре должны быть дети равносильны: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сильный-сильный, средний- средний, слабый-слабый</a:t>
            </a:r>
            <a:endParaRPr lang="ru-RU" sz="4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6817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300" b="1" u="sng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Установление контакта и настрой на совместную работу.</a:t>
            </a:r>
          </a:p>
          <a:p>
            <a:pPr marL="0" indent="0" algn="ctr">
              <a:buNone/>
            </a:pPr>
            <a:r>
              <a:rPr lang="ru-RU" sz="43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Разминка пальчиков-соприкасаемся пальчиком с соседом по парте и говорим:</a:t>
            </a:r>
          </a:p>
          <a:p>
            <a:r>
              <a:rPr lang="ru-RU" sz="43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желаю(большой)</a:t>
            </a:r>
          </a:p>
          <a:p>
            <a:r>
              <a:rPr lang="ru-RU" sz="43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у</a:t>
            </a:r>
            <a:r>
              <a:rPr lang="ru-RU" sz="43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спеха (указательный)</a:t>
            </a:r>
          </a:p>
          <a:p>
            <a:r>
              <a:rPr lang="ru-RU" sz="43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б</a:t>
            </a:r>
            <a:r>
              <a:rPr lang="ru-RU" sz="43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ольшого (средний)</a:t>
            </a:r>
          </a:p>
          <a:p>
            <a:r>
              <a:rPr lang="ru-RU" sz="43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во всем (безымянный)</a:t>
            </a:r>
          </a:p>
          <a:p>
            <a:r>
              <a:rPr lang="ru-RU" sz="43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</a:t>
            </a:r>
            <a:r>
              <a:rPr lang="ru-RU" sz="43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езде (мизинец)</a:t>
            </a:r>
          </a:p>
          <a:p>
            <a:r>
              <a:rPr lang="ru-RU" sz="43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Здравствуй! (ладонь)</a:t>
            </a:r>
          </a:p>
          <a:p>
            <a:pPr algn="ctr"/>
            <a:endParaRPr lang="ru-RU" sz="3600" b="1" dirty="0" smtClean="0"/>
          </a:p>
          <a:p>
            <a:pPr algn="ctr"/>
            <a:endParaRPr lang="ru-RU" sz="3600" b="1" dirty="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 rot="19648047">
            <a:off x="5946663" y="3304617"/>
            <a:ext cx="2297455" cy="16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5664122"/>
          </a:xfrm>
        </p:spPr>
        <p:txBody>
          <a:bodyPr>
            <a:noAutofit/>
          </a:bodyPr>
          <a:lstStyle/>
          <a:p>
            <a:r>
              <a:rPr lang="ru-RU" sz="4000" b="1" u="sng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«Зеркало»-</a:t>
            </a: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один из участников делает какие-то движения, второй старается одновременно и точно их повторить, затем участники меняются ролями.</a:t>
            </a:r>
            <a:b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000" b="1" u="sng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«Попугай</a:t>
            </a: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»-один говорит (например, дни недели в случайном порядке, второй как можно быстрее повторяет, </a:t>
            </a: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затем участники меняются ролями.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2982" y="5231810"/>
            <a:ext cx="1924406" cy="1200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04664"/>
            <a:ext cx="8301038" cy="576064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Adine Kirnberg" panose="02000000000000000000" pitchFamily="2" charset="0"/>
              </a:rPr>
              <a:t/>
            </a:r>
            <a:br>
              <a:rPr lang="ru-RU" sz="3600" dirty="0" smtClean="0">
                <a:latin typeface="Adine Kirnberg" panose="02000000000000000000" pitchFamily="2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dine Kirnberg" panose="02000000000000000000" pitchFamily="2" charset="0"/>
              </a:rPr>
              <a:t>         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    </a:t>
            </a:r>
            <a:r>
              <a:rPr lang="ru-RU" sz="3600" b="1" u="sng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Правила работы в паре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1.Говорим  шепотом..</a:t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2. Работаем вместе.</a:t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3. Договоримся: если письменное задание, как будем выполнять, кто пишет, кто выступает.</a:t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4. В выступлении говорить от имени двух лиц: «Мы считаем, мы думаем, мы решили…»</a:t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5.  Вводить особенный знак, который показывает, что пара справилась с заданием- «домик.»</a:t>
            </a:r>
            <a:b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6. Оцениваем работу, благодарим друг друга.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60232" y="332656"/>
            <a:ext cx="143827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26408"/>
            <a:ext cx="8443914" cy="5854919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b="1" u="sng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Правила вежливого спора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Высказав свое  мнение, </a:t>
            </a:r>
          </a:p>
          <a:p>
            <a:pPr marL="0" indent="0" algn="just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спроси партнера : «Ты согласен?»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Послушав партнера, уточни, правильно ли ты его понял.  Скажи своими словами его мысль и спроси: «Я правильно понял?»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Если ты не согласен, спроси у партнера; «Почему ты так считаешь? Это можно доказать?»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4005">
            <a:off x="6950271" y="692695"/>
            <a:ext cx="1677566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1866</TotalTime>
  <Words>338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Adine Kirnberg</vt:lpstr>
      <vt:lpstr>Arial</vt:lpstr>
      <vt:lpstr>Calibri</vt:lpstr>
      <vt:lpstr>Monotype Corsiva</vt:lpstr>
      <vt:lpstr>Times New Roman</vt:lpstr>
      <vt:lpstr>Wingdings</vt:lpstr>
      <vt:lpstr>Тема Office</vt:lpstr>
      <vt:lpstr>МБОУ «Авторский лицей Эдварса №90»          г. Ульяновск  Современная форма организации учащихся в в начальных классах-работа в паре </vt:lpstr>
      <vt:lpstr>«Если мы будем учить сегодня так, как учили вчера, мы украдем у детей завтра»                                 Джон Дью </vt:lpstr>
      <vt:lpstr>Презентация PowerPoint</vt:lpstr>
      <vt:lpstr>Презентация PowerPoint</vt:lpstr>
      <vt:lpstr>Презентация PowerPoint</vt:lpstr>
      <vt:lpstr>Презентация PowerPoint</vt:lpstr>
      <vt:lpstr>«Зеркало»-один из участников делает какие-то движения, второй старается одновременно и точно их повторить, затем участники меняются ролями. «Попугай»-один говорит (например, дни недели в случайном порядке, второй как можно быстрее повторяет, затем участники меняются ролями.  </vt:lpstr>
      <vt:lpstr>                   Правила работы в паре 1.Говорим  шепотом.. 2. Работаем вместе. 3. Договоримся: если письменное задание, как будем выполнять, кто пишет, кто выступает. 4. В выступлении говорить от имени двух лиц: «Мы считаем, мы думаем, мы решили…» 5.  Вводить особенный знак, который показывает, что пара справилась с заданием- «домик.» 6. Оцениваем работу, благодарим друг друга.</vt:lpstr>
      <vt:lpstr>Презентация PowerPoint</vt:lpstr>
      <vt:lpstr>Презентация PowerPoint</vt:lpstr>
      <vt:lpstr>Презентация PowerPoint</vt:lpstr>
      <vt:lpstr>Игра Приготовьте кружки разного размера. Большие кружки-десятки, маленькие-единицы</vt:lpstr>
      <vt:lpstr>Игра «Запомни  животных»</vt:lpstr>
      <vt:lpstr>Спасибо  за 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119</cp:revision>
  <dcterms:created xsi:type="dcterms:W3CDTF">2017-01-10T10:49:56Z</dcterms:created>
  <dcterms:modified xsi:type="dcterms:W3CDTF">2025-07-23T07:33:05Z</dcterms:modified>
</cp:coreProperties>
</file>