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56" r:id="rId3"/>
    <p:sldId id="264" r:id="rId4"/>
    <p:sldId id="265" r:id="rId5"/>
    <p:sldId id="263" r:id="rId6"/>
    <p:sldId id="258" r:id="rId7"/>
    <p:sldId id="259" r:id="rId8"/>
    <p:sldId id="266" r:id="rId9"/>
    <p:sldId id="260" r:id="rId10"/>
    <p:sldId id="267" r:id="rId11"/>
    <p:sldId id="26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7B1C56-C78C-4A13-A3E9-73659F777071}" type="datetimeFigureOut">
              <a:rPr lang="ru-RU" smtClean="0"/>
              <a:t>10.08.2025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33B344-2C50-4639-9D93-778333E5142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ctrTitle"/>
          </p:nvPr>
        </p:nvSpPr>
        <p:spPr>
          <a:xfrm>
            <a:off x="518314" y="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</a:t>
            </a:r>
            <a:r>
              <a:rPr lang="ru-RU" sz="5400" dirty="0" smtClean="0"/>
              <a:t>Северные  моря России.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140968"/>
            <a:ext cx="558011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Учитель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начальных классов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Гилина</a:t>
            </a: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 Наталья Николаевна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МАОУ  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«Гимназия № 4 имени Героя Советского Союза, Почетного гражданина Новгорода И.А. </a:t>
            </a:r>
            <a:r>
              <a:rPr lang="ru-RU" alt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Каберова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» 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г. Великий Новгород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51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293096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 самым суровым, поскольку зимы очень морозные, и воды круглый год </a:t>
            </a:r>
            <a:r>
              <a:rPr lang="ru-RU" sz="28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скованы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льдом. Зима длится почти 10 месяцев. Мороз в этот период может быть -55 °С. Летом температура немного выше нуля. 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55776" y="0"/>
            <a:ext cx="468052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Море Лаптевых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908720"/>
            <a:ext cx="4788024" cy="3192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935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5680"/>
            <a:ext cx="7571184" cy="938368"/>
          </a:xfrm>
        </p:spPr>
        <p:txBody>
          <a:bodyPr/>
          <a:lstStyle/>
          <a:p>
            <a:r>
              <a:rPr lang="ru-RU" dirty="0" smtClean="0"/>
              <a:t>Восточно –Сибирское море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900" y="836712"/>
            <a:ext cx="3856820" cy="438912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моря – 936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тыс.кв.м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глубина – 358 м.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часть года покрыто льдом.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море впадает река Индигирка, Колыма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Обитают моржи, тюлени.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4" t="4825" r="2946" b="3507"/>
          <a:stretch/>
        </p:blipFill>
        <p:spPr>
          <a:xfrm>
            <a:off x="3779912" y="1484784"/>
            <a:ext cx="5184576" cy="4410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456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43"/>
    </mc:Choice>
    <mc:Fallback xmlns="">
      <p:transition spd="slow" advTm="1864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55776" y="0"/>
            <a:ext cx="468052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Чукотское море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90872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Это окраинное море Северного Ледовитого океана, расположено между Чукоткой и Аляской.</a:t>
            </a:r>
            <a:r>
              <a:rPr lang="ru-RU" dirty="0"/>
              <a:t> </a:t>
            </a:r>
            <a:r>
              <a:rPr lang="ru-RU" sz="2400" dirty="0" smtClean="0"/>
              <a:t>Температура </a:t>
            </a:r>
            <a:r>
              <a:rPr lang="ru-RU" sz="2400" dirty="0"/>
              <a:t>воды летом от 4 до 12 °C, зимой от −1,6 до −1,8 °C. </a:t>
            </a:r>
            <a:r>
              <a:rPr lang="ru-RU" sz="2400" dirty="0" smtClean="0"/>
              <a:t>С </a:t>
            </a:r>
            <a:r>
              <a:rPr lang="ru-RU" sz="2400" dirty="0"/>
              <a:t>октября-ноября по май-июнь море покрыто льдами.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4416490" cy="3312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72889" y="2470477"/>
            <a:ext cx="41367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Во льдах Чукотского моря обитают белый медведь, тюлени, моржи и киты, из рыб – дальневосточная навага, хариус, арктический голец, полярная треска. Летом берега островов покрывают птичьи базары (чайки-моевки, </a:t>
            </a:r>
            <a:r>
              <a:rPr lang="ru-RU" sz="2400" dirty="0" err="1">
                <a:solidFill>
                  <a:schemeClr val="bg2">
                    <a:lumMod val="10000"/>
                  </a:schemeClr>
                </a:solidFill>
              </a:rPr>
              <a:t>берингов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баклан, кайры 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др.)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4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/>
              <a:t>Северные  моря России.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680" y="3200400"/>
            <a:ext cx="8431088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Белое море, Баренцево море, Карское  море,                    море Лаптевых, Чукотское море,                                  Восточно-Сибирское  море.</a:t>
            </a:r>
          </a:p>
          <a:p>
            <a:pPr algn="ctr"/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1009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2"/>
    </mc:Choice>
    <mc:Fallback xmlns="">
      <p:transition spd="slow" advTm="800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север Европы.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90 тыс. кв. км.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 100 до 330 м.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 имеет сезонный ледяной покров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Льды на 90% плавучие. 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44624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Белое море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83480"/>
            <a:ext cx="5328592" cy="3552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172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180344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моря очень разнообразен. Здесь обитают белухи, нерпы, моржи, тюлени и множество птиц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промышленных объемах ведется добыча ламинарии (морская капуста), беломорской сельди и трески.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39752" y="44624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Белое море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833264"/>
            <a:ext cx="4536504" cy="340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796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598700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Баренцево  море.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3785592" cy="43891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большое из северных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морейПлощадь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моря – 1405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тыс.кв.м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глубина – 600 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под влиянием теплых течений Атлантического океана, поэтому никогда не замерзает в юго-западной части.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919" y="1772816"/>
            <a:ext cx="5170573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823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2"/>
    </mc:Choice>
    <mc:Fallback xmlns="">
      <p:transition spd="slow" advTm="1639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4978896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Баренцево  море.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" y="1412776"/>
            <a:ext cx="8229600" cy="7734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море впадает река Печора.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водится, морской окунь, тресковые рыбы, пикша, палтус камбала и сельдь.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96952"/>
            <a:ext cx="6336704" cy="3610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7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2"/>
    </mc:Choice>
    <mc:Fallback xmlns="">
      <p:transition spd="slow" advTm="1639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4620" y="-99392"/>
            <a:ext cx="375476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Карское море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2" y="1043608"/>
            <a:ext cx="4968552" cy="43891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Площадь моря – 880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тыс.кв.м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. Это позволяет отнести море к перечню самых крупных в России.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Максимальная глубина – 600 м.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Одно из самых холодных морей России, поэтому большая часть всегда покрыта льдом.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море впадает река Обь,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Енисей.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Климат – полярный морской.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Зимой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морозы могут достигать -50 °С, но летом воздух прогревается до +20 °С</a:t>
            </a:r>
          </a:p>
          <a:p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445" y="1916832"/>
            <a:ext cx="404244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87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3"/>
    </mc:Choice>
    <mc:Fallback xmlns="">
      <p:transition spd="slow" advTm="1639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5673" y="4797152"/>
            <a:ext cx="7740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Животный мир представлен несколькими видами рыб - это камбала, навага, голец. Млекопитающие - заяц, нерпа, белуга, моржи. Острова обильно заселены птицами. 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-1225"/>
            <a:ext cx="396416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>
                <a:solidFill>
                  <a:srgbClr val="0F6FC6">
                    <a:lumMod val="50000"/>
                  </a:srgbClr>
                </a:solidFill>
                <a:latin typeface="Calibri"/>
                <a:ea typeface="+mj-ea"/>
                <a:cs typeface="+mj-cs"/>
              </a:rPr>
              <a:t>Карское море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0" b="16151"/>
          <a:stretch/>
        </p:blipFill>
        <p:spPr>
          <a:xfrm>
            <a:off x="1259632" y="1052736"/>
            <a:ext cx="6574110" cy="3627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19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468052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Море Лаптевых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34440"/>
            <a:ext cx="8229600" cy="438912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моря – 700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тыс.кв.м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глубина – 3385 м.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весь год покрыто льдами.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море впадает реки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Лена, Яна, Хатанга.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Обитают моржи,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нерпы.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5449407" cy="3502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715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96"/>
    </mc:Choice>
    <mc:Fallback xmlns="">
      <p:transition spd="slow" advTm="15896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469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 2</vt:lpstr>
      <vt:lpstr>Поток</vt:lpstr>
      <vt:lpstr> Северные  моря России.</vt:lpstr>
      <vt:lpstr> Северные  моря России.</vt:lpstr>
      <vt:lpstr>Презентация PowerPoint</vt:lpstr>
      <vt:lpstr>Презентация PowerPoint</vt:lpstr>
      <vt:lpstr>Баренцево  море.</vt:lpstr>
      <vt:lpstr>Баренцево  море.</vt:lpstr>
      <vt:lpstr>Карское море</vt:lpstr>
      <vt:lpstr>Презентация PowerPoint</vt:lpstr>
      <vt:lpstr>Море Лаптевых</vt:lpstr>
      <vt:lpstr>Презентация PowerPoint</vt:lpstr>
      <vt:lpstr>Восточно –Сибирское море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Моря Северного Ледовитого океана</dc:title>
  <dc:creator>OEM</dc:creator>
  <cp:lastModifiedBy>Гилин Сергей</cp:lastModifiedBy>
  <cp:revision>25</cp:revision>
  <dcterms:created xsi:type="dcterms:W3CDTF">2011-10-20T15:27:11Z</dcterms:created>
  <dcterms:modified xsi:type="dcterms:W3CDTF">2025-08-10T13:45:31Z</dcterms:modified>
</cp:coreProperties>
</file>