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ink/ink1.xml" ContentType="application/inkml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6" r:id="rId3"/>
    <p:sldId id="267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1023" units="dev"/>
          <inkml:channel name="T" type="integer" max="2.14748E9" units="dev"/>
        </inkml:traceFormat>
        <inkml:channelProperties>
          <inkml:channelProperty channel="X" name="resolution" value="936.20001" units="1/cm"/>
          <inkml:channelProperty channel="Y" name="resolution" value="1638.34998" units="1/cm"/>
          <inkml:channelProperty channel="F" name="resolution" value="1065.625" units="1/dev"/>
          <inkml:channelProperty channel="T" name="resolution" value="1" units="1/dev"/>
        </inkml:channelProperties>
      </inkml:inkSource>
      <inkml:timestamp xml:id="ts0" timeString="2022-11-15T04:53:57.12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7144 5854 512 0,'0'0'0'0,"-26"0"0"16,26 0 0-16,-24-26 0 15,24 26 0-15,-25-25 0 16,1 25 0-16,24 0 0 15,-25-24 0-15,0 24 0 16,1 0 0-16,-2 0 0 31,26-26 0-31,-25 26 0 16,25 0 0-16,0 0 0 16,-23-24 0-16,23 24 0 15,0 0 0-15,0 0 0 16,-26 0 0-16,26 0 0 15,0 0 0-15,0 0 0 16,0 0 0 0,0 0 0-16,0 0 0 15,0 0 0-15,0 0 0 16,0 0 0-16,0 0 0 16,0 0 0-16,0 0 0 15,0 0 0-15,0 0 0 16,0 0 0-16,0 0 0 15,0 0 0-15,0 0 0 16,0 0 0-16,0 0 0 16,0 0 0-16,0 0 0 15,0 0 0-15,0 0 0 16,0 0 0-16,0 24 0 16,0-24 0-16,0 0 0 15,0 0 0 1,0 0 0-16,0 0 0 15,0 26 0-15,0-26 0 16,0 0 0-16,0 0 0 0,0 0 0 16,0 0 0-16,0 0 0 15,0 0 0 1,0 0 0-16,0 0 0 16,0 0 0-16,-25 0 0 15,25 0 0-15,25 0 0 16,-25 0 0-16,0 0 0 15,0 0 0-15,-25 0 0 16,25 0 0-16,0 0 0 16,25 0 0-16,-25 0 0 15,0 0 0 1,0 0 0 0,0 0 0-16,0 0 0 15,-25 0 0-15,25 24 0 16,25-24 0-16,-50 0 0 15,25 0 0-15,0 0 0 16,0 0 0 0,0 0 0-16,0 0 0 15,25 0 0-15,-25 0 0 16,0 0 0-16,0 0 0 16,0 0 0-16,0 0 0 15,0 0 0-15,0 0 0 16,0 0 0-16,0 0 0 15,0 0 0-15,0 0 0 16,0 0 0-16,0 0 0 16,0 0 0-16,0 25 0 15,0-25 0-15,0 0 0 16,0 0 0-16,0 0 0 16,0 0 0-16,0 0 0 0,0 0 0 15,0 0 0-15,0 0 0 16,0 0 0-16,0 0 0 15,0 0 0 1,0 0 0-16,0 0 0 16,0 0 0-16,0 0 0 15,0 26 0-15,0-26 0 16,0 0 0-16,0 0 0 16,0 0 0-16,0 0 0 15,0 0 0-15,0 0 0 16,0 0 0-16,0 0 0 15,0 0 0-15,0 0 0 16,0 0 0 0,0 0 0-16,0 0 0 15,0 0 0-15,0 0 0 16,0 24 0-16,0-24 0 16,0 0 0-16,0-24 0 15,0 24 0-15,0 0 0 16,0 0 0-16,0 0 0 15,0 0 0-15,0 0 0 16,0 0 0 0,0 0 0-16,0 0 0 15,0 24 0-15,26-24 0 16,-26 0 0-16,0 0 0 16,0 0 0-16,0 0 0 15,0 0 0-15,0 0 0 16,0 0 0-16,0 0 0 15,-26 0 0-15,26 0 0 16,0 0 0 0,0 0 0-16,26 25 0 15,-26-25 0-15,0 0 0 16,0 0 0-16,0 0 0 31,0 0 0-31,0 0 0 16,0 0 0-16,0 0 0 15,0 0 0-15,0 0 0 16,0 0 0-16,0 0 0 16,0 0 0-16,0 0 0 15,0 0 0 1,0 0 0-16,0 0 0 16,0 0 0-16,0 0 0 15,0 0 0-15,0 0 0 16,0 0 0-16,0 0 0 15,0 0 0-15,0 0 0 16,0 0 0-16,0 0 0 16,0 0 0-16,0 0 0 15,0 0 0-15,0 0 0 16,0 0 0-16,0 0 0 16,0 0 0-16,0 0 0 15,0 0 0-15,0 0 0 0,0 0 0 16,0 0 0-16,0 0 0 15,0 0 0-15,0 0 0 16,0 0 0 0,0 0 0-16,0 0 0 15,0 0 0-15,0 0 0 16,0 0 0-16,0 0 0 16,0 0 0-16,0 0 0 15,0 0 0-15,0 26 0 16,0-26 0-16,0 0 0 15,23 0 0-15,-23 0 0 16,0 0 0 0,0 0 0-16,-23 0 0 15,23 0 0-15,0 0 0 16,0 0 0-16,0 0 0 16,0 0 0-16,0 0 0 15,0 0 0-15,0 23 0 16,0-23 0-16,0 0 0 15,0 0 0-15,0 0 0 16,0 0 0-16,0 0 0 16,0 0 0-1,0 0 0-15,0 0 0 16,23 0 0-16,-23 0 0 16,0 0 0-16,0 0 0 15,0 0 0-15,0 0 0 16,0 0 0-16,0 0 0 15,0 0 0-15,0 0 0 16,0 0 0-16,0 0 0 16,0 0 0-1,0 0 0-15,0 0 0 16,0 0 0-16,0 0 0 16,0 0 0-16,0 0 0 31,0 0 0-31,0 0 0 15,0 0 0-15,0-23 0 16,0 23 0-16,0 0 0 16,0 0 0-16,0 0 0 15,0 0 0-15,0 0 0 16,0 0 0 0,0 0 0-16,0 0 0 15,0 0 0-15,0 0 0 16,0 0 0-16,0 23 0 15,0-23 0-15,0 0 0 16,0 0 0-16,0 0 0 16,0 0 0-16,0 0 0 15,0 0 0-15,0 0 0 16,0 0 0-16,0 26 0 16,0-26 0-16,0 0 0 15,0 0 0-15,0 0 0 16,0 0 0-16,0 0 0 15,0 0 0-15,0 0 0 16,0 0 0 0,0 0 0-16,0 0 0 15,0 0 0-15,0 0 0 16,0 0 0-16,0 0 0 16,0 0 0-16,0 0 0 0,0 0 0 15,0 0 0 1,0-26 0-16,0 26 0 15,0 0 0-15,0 0 0 16,0 0 0-16,0 0 0 16,0 0 0-1,0 0 0-15,0 0 0 16,0 0 0-16,0 0 0 16,0 0 0-16,0 0 0 15,0 0 0-15,0 0 0 16,0 0 0-16,0 0 0 15,0 0 0 1,0 0 0-16,0 0 0 16,0 0 0-16,0 0 0 15,0 0 0-15,0 0 0 16,0 0 0-16,0 0 0 16,0 0 0-16,0 0 0 15,0 0 0-15,0 0 0 16,0 0 0-16,0 0 0 15,0 0 0-15,0 0 0 16,0 0 0 0,0 0 0-16,0 0 0 15,0 0 0-15,0 0 0 16,0 0 0-16,0 0 0 16,0 0 0-16,0 0 0 15,0 0 0-15,0 0 0 16,0 0 0-16,0 0 0 15,0 0 0-15,0 0 0 16,0 0 0 0,0 0 0-16,0 0 0 15,0 0 0-15,0 0 0 16,0 0 0-16,0 26 0 16,0-26 0-16,0 0 0 15,0 0 0-15,0 0 0 16,0 0 0-16,0 0 0 15,0 0 0-15,0 0 0 16,0 0 0 0,0 0 0-16,0 0 0 15,0 0 0-15,0 0 0 16,0 0 0-16,0 0 0 16,0 0 0-16,0 0 0 15,0 0 0-15,0 0 0 16,0 0 0-16,0 0 0 15,0 0 0-15,0 0 0 16,0 0 0-16,0 0 0 16,0 0 0-1,0 0 0-15,0 0 0 16,0 0 0-16,0 0 0 16,0 0 0-16,0 0 0 15,0 0 0-15,0 0 0 16,0 0 0-16,0 0 0 15,0 0 0-15,0 0 0 16,0 0 0-16,0 0 0 16,0 0 0-16,0 0 0 15,0 0 0-15,0 0 0 16,0 0 0-16,0-26 0 16,0 52 0-16,0-26 0 15,0 0 0-15,0-26 0 16,0 26 0-1,0 0 0-15,0 0 0 16,0 0 0-16,0 0 0 0,0 0 0 16,0 0 0-16,0 0 0 15,0 26 0 1,0-26 0-16,0 0 0 16,0 0 0-16,0 0 0 15,0 0 0 1,0 0 0-16,0 0 0 15,0 0 0-15,0 0 0 16,0 0 0-16,0 0 0 16,0 0 0-16,0 0 0 15,0 0 0-15,0 0 0 16,0 0 0-16,0 0 0 16,0 0 0-16,0 0 0 15,0 0 0 1,0 0 0-16,0 0 0 15,0 0 0-15,0 0 0 16,0 0 0-16,0 0 0 16,0 0 0-16,0 0 0 15,0 0 0-15,0 0 0 16,0 24 0-16,0-24 0 16,0 0 0-16,0 0 0 15,0 0 0 1,0 0 0-16,0 0 0 15,0 0 0-15,0 0 0 16,0 25 0-16,0-25 0 16,0 0 0-16,0 0 0 15,0 0 0-15,0 0 0 16,-23 0 0-16,23 0 0 16,0 0 0-16,0 0 0 15,0 0 0 1,0-25 0-16,0 25 0 15,-26 0 0-15,26 0 0 16,-25 0 0-16,25 0 0 16,0 0 0-16,-25 0 0 15,25 0 0-15,0 0 0 16,0 0 0-16,0 0 0 16,0 0 0-16,0 0 0 15,0-24 0-15,0 24 0 16,-25 0 0-1,25 0 0-15,0 24 0 16,0-24 0-16,-24 0 0 16,24 0 0-16,0 0 0 15,0 0 0-15,0 0 0 16,0 0 0-16,0 0 0 16,0 0 0-16,0 0 0 15,0 0 0-15,0 0 0 16,0 0 0-1,0 0 0-15,0 0 0 16,0 0 0-16,0 0 0 16,0 0 0-16,0 0 0 0,0 0 0 15,-25 0 0-15,25 25 0 16,0-25 0 0,0 0 0-16,0 0 0 15,0 0 0-15,0 0 0 16,0 0 0-16,0 0 0 15,0 0 0-15,0 0 0 16,-25 0 0-16,25 0 0 16,0 0 0-16,-24 0 0 15,24 0 0-15,0 0 0 16,-26 0 0 0,26 0 0-1,-26 0 0-15,26 26 0 16,-22-26 0-16,22 0 0 15,-26 0 0-15,26 0 0 16,0 0 0-16,0 0 0 16,0 0 0-1,0 24 0-15,0-24 0 16,0 0 0-16,0 24 0 16,-25-24 0-16,25 0 0 15,-25 24 0-15,25-24 0 16,-25 26 0-16,25-26 0 15,0 0 0-15,0 0 0 16,-24 0 0-16,24 25 0 16,0-25 0-16,0 0 0 15,0 0 0-15,0 0 0 16,0 0 0-16,0 0 0 16,0 0 0-16,0 0 0 15,0 0 0-15,0 0 0 16,0 0 0-16,0 0 0 15,0 0 0 1,0 0 0-16,-25 0 0 16,0 0 0-16,1 0 0 15,-2 0 0-15,1 24 0 16,-24-24 0-16,24 0 0 0,0 0 0 16,0 0 0-1,25 25 0-15,-25-25 0 16,25 0 0-16,0 0 0 15,0 0 0-15,0 0 0 16,0 0 0-16,0 0 0 16,0 0 0-16,0 0 0 15,0 0 0-15,0 0 0 16,0 0 0-16,0 0 0 16,0 0 0-1,0 0 0-15,0 0 0 16,0-25 0-1,0 25 0-15,0 0 0 16,-24 0 0-16,24 0 0 16,0-24 0-16,0 24 0 15,0 0 0 1,0 0 0-16,0 0 0 16,0 0 0-16,0 0 0 15,-25-25 0-15,25 25 0 16,0 0 0-16,0 0 0 15,0 0 0-15,-24 0 0 16,24 0 0-16,0 0 0 16,0 0 0-16,0 0 0 15,0 0 0-15,0 0 0 16,0 0 0-16,0 0 0 16,0-26 0-16,0 26 0 15,0 0 0-15,-26 0 0 16,26 0 0-16,0 0 0 15,0 0 0 1,0 0 0-16,0 0 0 16,0-24 0-16,0 24 0 15,0 0 0-15,0 0 0 16,0 0 0-16,0 0 0 16,0 0 0-16,-25 0 0 15,25 0 0-15,0 0 0 16,0 0 0-16,0 0 0 15,0 0 0-15,0 0 0 16,0 0 0-16,0 0 0 16,0 0 0-16,0 0 0 15,0 0 0-15,0 0 0 16,0 0 0-16,0 0 0 16,0 0 0-1,0 0 0-15,0 0 0 16,0 0 0-16,0 0 0 15,0 0 0-15,0 0 0 16,0 24 0 0,0-24 0-16,0 0 0 15,0 0 0 1,0 0 0-16,0 0 0 16,0 0 0-16,0 0 0 15,0 0 0-15,0 0 0 16,0 0 0-16,0 0 0 15,0 0 0-15,0 0 0 16,0 0 0-16,0 0 0 16,0-24 0-16,-23 24 0 15,23 0 0 1,0 0 0-16,0 0 0 16,0 0 0-16,0 0 0 0,0 0 0 15,0 0 0-15,0 0 0 16,0 0 0-16,-26 0 0 15,26 0 0 1,0 0 0-16,0 0 0 16,0-24 0-16,0 24 0 15,0 0 0-15,0 0 0 16,0 0 0-16,0 0 0 16,0-24 0-16,0 24 0 15,0 0 0-15,0 0 0 16,0 0 0-16,-25 0 0 15,25 0 0-15,0 0 0 16,0 0 0-16,0 0 0 16,0 0 0-16,0 0 0 15,0-26 0-15,0 26 0 16,0 0 0-16,0 0 0 16,0 0 0-1,0 0 0-15,0 0 0 16,-25 0 0-16,25 0 0 15,0 0 0-15,0 0 0 16,0 0 0-16,0 0 0 16,0 0 0-16,0 0 0 31,0 0 0-31,0 0 0 16,0 0 0-16,-25 0 0 15,25 0 0-15,0-25 0 16,0 25 0-16,0 0 0 15,0 0 0-15,0 0 0 16,-24 0 0-16,24 0 0 16,0 0 0-16,0 0 0 15,0 0 0 1,0 0 0-16,0 0 0 16,0 0 0-16,0 0 0 15,0 0 0-15,0-24 0 16,0 24 0-16,0 0 0 0,0 0 0 15,0 0 0-15,0 0 0 16,0 0 0 0,0 0 0-16,0 0 0 15,0 0 0-15,0 0 0 16,0 0 0 0,0 0 0-16,0 0 0 15,0 0 0-15,0 0 0 16,0 0 0-16,0 0 0 15,0 0 0-15,0 0 0 16,0 0 0-16,0 0 0 16,-25 0 0-16,25 0 0 15,0 0 0 1,0 0 0-16,0 0 0 16,0 0 0-16,0 0 0 15,0 0 0-15,0 0 0 16,0 0 0-16,0 0 0 15,0 0 0-15,0 0 0 16,0 0 0-16,0 0 0 16,0 0 0-16,0 0 0 15,0 0 0 1,0 0 0-16,0 0 0 16,0 0 0-16,0 0 0 15,0 0 0-15,0 0 0 16,0 0 0-16,0 0 0 15,0 0 0-15,0 0 0 16,0 0 0-16,0 0 0 16,0 0 0-16,0 0 0 15,0 0 0-15,0 0 0 16,0 0 0 0,0 0 0-16,0 0 0 15,0 0 0-15,0 0 0 16,0 0 0-16,0 0 0 15,0 0 0-15,0 0 0 16,-25 0 0-16,25 0 0 16,0 0 0-16,0 0 0 15,0 0 0-15,0 0 0 16,0 0 0 0,0 0 0-16,0 0 0 15,0 0 0-15,0 0 0 16,0 0 0-16,0 0 0 15,0 0 0-15,0 0 0 16,0 0 0-16,0 0 0 16,0 0 0-16,0 0 0 15,0 0 0-15,0 0 0 16,0 0 0 0,0 0 0-16,0 0 0 15,0 0 0-15,0 0 0 16,0 0 0-16,0 0 0 15,0 0 0-15,0 0 0 0,-24-26 0 16,24 26 0 0,0 0 0-16,0 0 0 15,0 0 0-15,0 0 0 16,0 0 0-16,0 0 0 16,0 0 0-16,0 0 0 15,0 0 0-15,0 0 0 16,0-23 0-16,0 23 0 15,0 0 0-15,0 0 0 16,0 0 0 0,0 0 0-16,0 0 0 15,0 0 0-15,0 0 0 0,0 0 0 16,0 0 0-16,0 0 0 16,0 0 0-16,0 0 0 15,0 0 0 1,0 0 0-16,0 0 0 15,0 0 0-15,0 0 0 16,0 0 0-16,0 0 0 16,0 0 0-16,0 0 0 15,0 0 0-15,0 0 0 16,0 0 0-16,0 0 0 16,0 0 0-16,0 0 0 31,0 0 0-31,0 0 0 15,0 0 0-15,0 0 0 16,0 0 0-16,0 0 0 16,0 0 0-16,0 0 0 15,0 0 0-15,0 0 0 16,0 0 0 0,0 0 0-16,0 0 0 15,0 0 0-15,0 0 0 16,0 0 0-16,0 0 0 15,0 0 0-15,0 0 0 16,0 0 0-16,0 0 0 16,0 0 0-16,0 0 0 15,0 0 0-15,0 0 0 16,0 0 0-16,0 0 0 16,0 0 0-16,0 0 0 15,-26 0 0-15,26 0 0 16,0 0 0-16,0 0 0 15,0 0 0-15,0 0 0 16,0 0 0-16,0 0 0 16,0 0 0-1,0 0 0-15,0 0 0 16,0 23 0-16,0-23 0 16,0 0 0-16,0 0 0 0,0 0 0 15,0 0 0-15,0 0 0 16,0 0 0-1,0 0 0-15,0 0 0 16,0 0 0-16,0 0 0 16,0 0 0-16,0 0 0 15,0 0 0-15,0 0 0 16,0 0 0-16,0 0 0 16,0 0 0-16,0 0 0 15,0 0 0-15,0 0 0 16,-25 0 0-1,25 0 0 1,0 26 0-16,0-26 0 16,0 0 0-16,0 0 0 15,0 0 0-15,0 0 0 16,0 0 0-16,0 0 0 16,0 0 0-1,0 0 0-15,0 0 0 16,0 0 0-16,0 0 0 15,0 0 0-15,0 0 0 16,0 0 0-16,0 0 0 16,0 0 0-16,0 0 0 15,0 0 0-15,0 0 0 16,0 0 0-16,0 0 0 16,0 0 0-16,0 0 0 15,0 0 0-15,0 0 0 16,0 0 0-16,0 0 0 15,0-26 0-15,0 26 0 16,0 0 0 0,0 26 0-16,0-26 0 15,0 0 0-15,0 0 0 16,0 0 0 0,0 0 0-16,0 0 0 15,0 0 0-15,0 0 0 16,0 0 0-16,0 0 0 15,0 0 0-15,0 0 0 16,0 24 0-16,0-24 0 16,0 0 0-16,0 0 0 15,0 0 0-15,0 0 0 16,0 0 0-16,0 0 0 16,0 0 0-1,0 0 0-15,0 0 0 16,0 0 0-16,0-24 0 15,0 24 0-15,0 0 0 16,0 0 0-16,0 0 0 16,0 0 0-16,0 0 0 15,0 0 0-15,0 0 0 16,0 0 0-16,0 0 0 16,0 0 0-1,0 0 0-15,0 0 0 16,0 0 0-16,0 0 0 15,0 0 0-15,0 0 0 16,0 0 0-16,0 0 0 16,0 0 0-16,0 0 0 15,0 0 0-15,0 0 0 16,0 0 0-16,0 0 0 16,0 0 0-1,0 0 0-15,0 0 0 16,0 0 0-16,0 0 0 15,0 0 0-15,0 0 0 16,0 0 0-16,0 0 0 16,0 0 0-16,0 0 0 15,0 0 0-15,0 0 0 16,0 0 0-16,0 0 0 16,0 0 0-16,0 0 0 15,0 0 0 1,0 0 0-16,0 0 0 15,0 0 0-15,0 0 0 16,0 0 0-16,0 0 0 16,0 0 0-16,0 0 0 15,0 0 0-15,0 0 0 16,0 0 0-16,0 0 0 16,0 0 0-16,0 0 0 15,0 0 0-15,0 0 0 16,0 0 0-16,0 0 0 15,-23 0 0-15,23 0 0 16,0 0 0-16,0 0 0 16,0 0 0-16,0 0 0 15,0 0 0 1,0 0 0-16,0 0 0 16,0 0 0-16,0 0 0 15,0 0 0-15,0-26 0 16,0 26 0-16,0 0 0 15,0 0 0-15,0 0 0 16,0 0 0-16,0 0 0 16,0 0 0-16,0 0 0 15,0 0 0-15,0 0 0 16,-26 0 0-16,26 0 0 16,0 0 0-16,0-23 0 15,0 23 0-15,0 0 0 16,0 0 0-16,0 0 0 15,0 0 0 1,0 0 0-16,-26 0 0 16,26 0 0-16,0 0 0 15,0 0 0 1,0 0 0-16,0 0 0 16,0 0 0-16,0 23 0 15,26-23 0 1,-26 0 0-16,0 0 0 15,0 0 0-15,0 0 0 16,0 26 0-16,-26-2 0 16,2 1 0-16,24-25 0 15,0 0 0-15,0 0 0 16,0 26 0-16,0-26 0 16,0 24 0-16,0-24 0 15,0 0 0-15,0 0 0 16,24 0 0-16,-24 24 0 15,0-24 0-15,0 0 0 16,0 0 0-16,0 0 0 16,0 0 0-16,0 0 0 15,0 0 0-15,0 0 0 16,0 0 0 0,0 0 0-16,0 0 0 15,0 0 0-15,0 24 0 16,0-24 0-16,0 0 0 15,0 0 0-15,0 0 0 16,0 0 0-16,0 0 0 16,0 0 0-16,0 0 0 15,0 0 0-15,0 0 0 16,0 0 0-16,0 0 0 16,0 0 0-16,0 0 0 15,0 0 0-15,0 0 0 16,0 0 0-16,0 0 0 15,0 0 0-15,0 0 0 16,0-24 0 0,-24 24 0-16,24 0 0 15,0 0 0-15,0 0 0 16,0 0 0-16,0 0 0 16,0 0 0-16,0 0 0 0,0 0 0 15,0 0 0 1,0 0 0-16,0 0 0 15,0 0 0-15,0 0 0 16,-24 0 0-16,24 0 0 16,0 0 0-1,0-24 0-15,0 24 0 16,-23 0 0-16,23 0 0 16,0 0 0-16,0-24 0 15,0 24 0-15,0 0 0 16,0-26 0-16,0 26 0 15,0 0 0 1,0 0 0-16,0 0 0 16,0 0 0-16,0 0 0 15,0 0 0-15,-26 0 0 16,26 0 0-16,0 0 0 16,0 26 0-16,0-26 0 15,0 0 0-15,0 0 0 16,0 0 0-16,0 0 0 15,0 0 0 1,0 24 0-16,0-24 0 16,0 0 0-16,0 0 0 15,0 0 0-15,-25 0 0 16,25 0 0-16,0 0 0 16,0 0 0-16,0-24 0 15,0 24 0-15,0 0 0 16,0 0 0-16,0 0 0 15,0-26 0 1,0 26 0-16,0 0 0 16,0 0 0-16,0 0 0 15,0 0 0-15,0 0 0 16,0 0 0-16,0 0 0 16,0 0 0-16,0 0 0 15,0 0 0-15,0 0 0 16,0 0 0-16,0 0 0 15,0 0 0-15,0-25 0 16,25 25 0 0,1-24 0-16,-26 24 0 15,0 0 0-15,0 0 0 16,-26 24 0-16,26-24 0 16,0 0 0-16,26-24 0 15,-26-2 0-15,23 26 0 16,-23 0 0-16,0-23 0 15,0 23 0-15,0 0 0 16,0 0 0-16,0 0 0 16,0-26 0-1,0 26 0-15,0 0 0 16,0 0 0-16,0 0 0 16,0 0 0-16,0-25 0 15,0 25 0-15,0 0 0 0,0 0 0 16,0 0 0-1,0 0 0-15,24 0 0 16,-24-24 0-16,24 24 0 16,2 0 0-16,0-26 0 15,-26 26 0-15,23 0 0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4089-863B-46D2-A854-06A6FE91D96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24DAE-CCB0-461C-B53E-D6A1DB8E75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4089-863B-46D2-A854-06A6FE91D96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24DAE-CCB0-461C-B53E-D6A1DB8E75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4089-863B-46D2-A854-06A6FE91D96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24DAE-CCB0-461C-B53E-D6A1DB8E75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4089-863B-46D2-A854-06A6FE91D96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24DAE-CCB0-461C-B53E-D6A1DB8E75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4089-863B-46D2-A854-06A6FE91D96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24DAE-CCB0-461C-B53E-D6A1DB8E75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4089-863B-46D2-A854-06A6FE91D96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24DAE-CCB0-461C-B53E-D6A1DB8E75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4089-863B-46D2-A854-06A6FE91D96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24DAE-CCB0-461C-B53E-D6A1DB8E75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4089-863B-46D2-A854-06A6FE91D96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24DAE-CCB0-461C-B53E-D6A1DB8E75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4089-863B-46D2-A854-06A6FE91D96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24DAE-CCB0-461C-B53E-D6A1DB8E75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4089-863B-46D2-A854-06A6FE91D96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24DAE-CCB0-461C-B53E-D6A1DB8E75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4089-863B-46D2-A854-06A6FE91D96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24DAE-CCB0-461C-B53E-D6A1DB8E75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C4089-863B-46D2-A854-06A6FE91D96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24DAE-CCB0-461C-B53E-D6A1DB8E75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://cs01.services.mya5.ru/-/0R2W31mQF81dPNiqjSQhNw/sv/image/9e/b3/55/832154/102/9220_XXL.png?1640535741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8" name="Picture 2" descr="https://sun9-71.userapi.com/impg/PQu-a5bHbY61fAqKIQdr68Lpyan6BR46EnhDlA/zp5DDdpD5Es.jpg?size=604x453&amp;quality=96&amp;sign=c82541b27a90ff1b232a31b8c170c400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428736"/>
            <a:ext cx="4929222" cy="52149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14282" y="1567235"/>
            <a:ext cx="4929222" cy="45243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Развивать чувство патриотизма и любви к Родине. Формировать у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детей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представления о характерных особенностях березы.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Формировать эстетическое отношение к природе, любовь к родине.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Расширить знания детей о березе.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Развивать речь детей, формировать устную речь, обогащать словарь новыми словами и выражениями.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Закреплять умение детей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рисовать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гуашью..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Поддерживать самостоятельность, творчество детей.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Развивать эмоциональную выразительность, коммуникативные способности.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251520"/>
            <a:ext cx="9144000" cy="960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Asus\Desktop\img_user_file_5bfab842bd69d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8376592" cy="6597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catherineasquithgallery.com/uploads/posts/2021-02/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https://myslide.ru/documents_2/ee9581a5de113e2b32700e6b96c8a042/img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62" y="4786322"/>
            <a:ext cx="2500330" cy="1285884"/>
          </a:xfrm>
          <a:prstGeom prst="rect">
            <a:avLst/>
          </a:prstGeom>
          <a:noFill/>
        </p:spPr>
      </p:pic>
      <p:pic>
        <p:nvPicPr>
          <p:cNvPr id="1028" name="Picture 4" descr="http://images.myshared.ru/9/861437/slide_3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28926" y="3000372"/>
            <a:ext cx="2928958" cy="1428760"/>
          </a:xfrm>
          <a:prstGeom prst="rect">
            <a:avLst/>
          </a:prstGeom>
          <a:noFill/>
        </p:spPr>
      </p:pic>
      <p:pic>
        <p:nvPicPr>
          <p:cNvPr id="1030" name="Picture 6" descr="https://present5.com/presentation/51437689_183030794/image-10.jpg"/>
          <p:cNvPicPr>
            <a:picLocks noChangeAspect="1" noChangeArrowheads="1"/>
          </p:cNvPicPr>
          <p:nvPr/>
        </p:nvPicPr>
        <p:blipFill>
          <a:blip r:embed="rId5" cstate="print"/>
          <a:srcRect l="8333" t="26389" r="8333" b="13888"/>
          <a:stretch>
            <a:fillRect/>
          </a:stretch>
        </p:blipFill>
        <p:spPr bwMode="auto">
          <a:xfrm>
            <a:off x="4714876" y="1285860"/>
            <a:ext cx="3286148" cy="1500198"/>
          </a:xfrm>
          <a:prstGeom prst="rect">
            <a:avLst/>
          </a:prstGeom>
          <a:noFill/>
        </p:spPr>
      </p:pic>
      <p:pic>
        <p:nvPicPr>
          <p:cNvPr id="1032" name="Picture 8" descr="https://present5.com/presentation/51437689_183030794/image-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2910" y="1285860"/>
            <a:ext cx="3000396" cy="1500198"/>
          </a:xfrm>
          <a:prstGeom prst="rect">
            <a:avLst/>
          </a:prstGeom>
          <a:noFill/>
        </p:spPr>
      </p:pic>
      <p:pic>
        <p:nvPicPr>
          <p:cNvPr id="1034" name="Picture 10" descr="https://cdn1.ozone.ru/multimedia/100310622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3504" y="4572008"/>
            <a:ext cx="3286148" cy="1500198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="" xmlns:p14="http://schemas.microsoft.com/office/powerpoint/2010/main" Requires="p14">
          <p:contentPart p14:bwMode="auto" r:id="rId8">
            <p14:nvContentPartPr>
              <p14:cNvPr id="3" name="Рукописный ввод 2"/>
              <p14:cNvContentPartPr/>
              <p14:nvPr/>
            </p14:nvContentPartPr>
            <p14:xfrm>
              <a:off x="2027160" y="2062440"/>
              <a:ext cx="545040" cy="178920"/>
            </p14:xfrm>
          </p:contentPart>
        </mc:Choice>
        <mc:Fallback>
          <p:pic>
            <p:nvPicPr>
              <p:cNvPr id="3" name="Рукописный ввод 2"/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2017440" y="2052720"/>
                <a:ext cx="564120" cy="1980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catherineasquithgallery.com/uploads/posts/2021-02/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https://avatars.mds.yandex.net/i?id=cbffd98ae35234348eb746209f0820af-4285148-images-thumbs&amp;ref=rim&amp;n=33&amp;w=332&amp;h=1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285860"/>
            <a:ext cx="1714512" cy="2214578"/>
          </a:xfrm>
          <a:prstGeom prst="rect">
            <a:avLst/>
          </a:prstGeom>
          <a:noFill/>
        </p:spPr>
      </p:pic>
      <p:pic>
        <p:nvPicPr>
          <p:cNvPr id="21508" name="Picture 4" descr="https://static.baza.farpost.ru/v/1401764107447_bulletin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28992" y="1142984"/>
            <a:ext cx="2357454" cy="2428892"/>
          </a:xfrm>
          <a:prstGeom prst="rect">
            <a:avLst/>
          </a:prstGeom>
          <a:noFill/>
        </p:spPr>
      </p:pic>
      <p:sp>
        <p:nvSpPr>
          <p:cNvPr id="21518" name="AutoShape 14" descr="https://okrmir1234.ru/wp-content/uploads/2018/09/1-1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20" name="AutoShape 16" descr="https://okrmir1234.ru/wp-content/uploads/2018/09/1-1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22" name="Picture 18" descr="https://sun9-50.userapi.com/impg/3znY9PmiabLpUFVM3ptynTKGrgSjBXN6gQaJpQ/5dqaetNPB80.jpg?size=604x454&amp;quality=96&amp;sign=b7b4270302537abb9c98960f9ae19bab&amp;type=albu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1214422"/>
            <a:ext cx="2143140" cy="1928826"/>
          </a:xfrm>
          <a:prstGeom prst="rect">
            <a:avLst/>
          </a:prstGeom>
          <a:noFill/>
        </p:spPr>
      </p:pic>
      <p:pic>
        <p:nvPicPr>
          <p:cNvPr id="21524" name="Picture 20" descr="https://sun9-50.userapi.com/impg/3znY9PmiabLpUFVM3ptynTKGrgSjBXN6gQaJpQ/5dqaetNPB80.jpg?size=604x454&amp;quality=96&amp;sign=b7b4270302537abb9c98960f9ae19bab&amp;type=albu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3929066"/>
            <a:ext cx="2000264" cy="2000264"/>
          </a:xfrm>
          <a:prstGeom prst="rect">
            <a:avLst/>
          </a:prstGeom>
          <a:noFill/>
        </p:spPr>
      </p:pic>
      <p:pic>
        <p:nvPicPr>
          <p:cNvPr id="21526" name="Picture 22" descr="https://sun9-50.userapi.com/impg/3znY9PmiabLpUFVM3ptynTKGrgSjBXN6gQaJpQ/5dqaetNPB80.jpg?size=604x454&amp;quality=96&amp;sign=b7b4270302537abb9c98960f9ae19bab&amp;type=album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57950" y="3643314"/>
            <a:ext cx="2071702" cy="2143140"/>
          </a:xfrm>
          <a:prstGeom prst="rect">
            <a:avLst/>
          </a:prstGeom>
          <a:noFill/>
        </p:spPr>
      </p:pic>
      <p:pic>
        <p:nvPicPr>
          <p:cNvPr id="21528" name="Picture 24" descr="http://mebarmy.ru/image/cache/catalog/gerb%20-rossii%20-dvuchglavyi%20-orel%20-na%20shite-2000x2000h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643306" y="3714752"/>
            <a:ext cx="2143140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catherineasquithgallery.com/uploads/posts/2021-02/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6" name="AutoShape 2" descr="Оригами гри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4" name="Picture 2" descr="https://photos.wikimapia.org/p/00/04/86/31/84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428736"/>
            <a:ext cx="4429124" cy="3571900"/>
          </a:xfrm>
          <a:prstGeom prst="rect">
            <a:avLst/>
          </a:prstGeom>
          <a:noFill/>
        </p:spPr>
      </p:pic>
      <p:sp>
        <p:nvSpPr>
          <p:cNvPr id="8196" name="AutoShape 4" descr="http://s2.fotokto.ru/photo/full/276/2766838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0" name="Picture 8" descr="https://photocentra.ru/images/main37/376887_main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2714620"/>
            <a:ext cx="4143404" cy="3581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catherineasquithgallery.com/uploads/posts/2021-02/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https://cdn.fishki.net/upload/post/2018/04/05/2560879/13c4bf7ad44130a96b6613778980c9c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1" y="1214422"/>
            <a:ext cx="4429156" cy="5495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https://fleuramour.ru/wp-content/uploads/5/b/3/5b346f4f51984f5fde91eb7192b605b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000108"/>
            <a:ext cx="4048100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catherineasquithgallery.com/uploads/posts/2021-02/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https://cdn25.img.ria.ru/images/realty/40784/81/407848123_0:149:3111:1899_1920x0_80_0_0_a9947f0fc93773030cfc03f0810d34f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428604"/>
            <a:ext cx="8501122" cy="59928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catherineasquithgallery.com/uploads/posts/2021-02/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https://www.uzhniy.ru/upload/medialibrary/818/april_rabot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642918"/>
            <a:ext cx="3643338" cy="33575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https://mtdata.ru/u29/photo58AB/20951650890-0/original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785794"/>
            <a:ext cx="3357587" cy="35401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https://bele.ru/media/cache/thumb_750_422/uploads/image/04b318ca8be791a890d43738bcbed204c60ced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3571876"/>
            <a:ext cx="2857520" cy="278608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catherineasquithgallery.com/uploads/posts/2021-02/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https://muzeikizil.chel.muzkult.ru/media/2022/02/11/1293918927/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928670"/>
            <a:ext cx="2928958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https://posezonam.ru/image/cache/catalog/0-0/010/5615-600x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500042"/>
            <a:ext cx="2500330" cy="27860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https://www.woodfun.ru/files/497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0" y="3643314"/>
            <a:ext cx="2786082" cy="250033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104" name="AutoShape 8" descr="https://fis.ru/popup_imgs/4779968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6" name="Picture 10" descr="https://cdn2.static1-sima-land.com/items/6061475/1/700-nw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72198" y="857232"/>
            <a:ext cx="2714644" cy="2571768"/>
          </a:xfrm>
          <a:prstGeom prst="ellipse">
            <a:avLst/>
          </a:prstGeom>
          <a:ln w="12700" cap="rnd"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08" name="Picture 12" descr="https://lukoshko70.ru/images/detailed/3/1606_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428992" y="3714752"/>
            <a:ext cx="2500330" cy="24288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110" name="Picture 14" descr="https://cs1.livemaster.ru/storage/f3/d8/240bdc848907b82f5bc80ed010yg--aksessuary-izdeliya-iz-beresty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357950" y="3643314"/>
            <a:ext cx="2357454" cy="25717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un9-71.userapi.com/impg/PQu-a5bHbY61fAqKIQdr68Lpyan6BR46EnhDlA/zp5DDdpD5Es.jpg?size=604x453&amp;quality=96&amp;sign=c82541b27a90ff1b232a31b8c170c400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500174"/>
            <a:ext cx="4786346" cy="5357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1500174"/>
            <a:ext cx="478634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Русская берёзка,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 тебя красивей!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в веках осталась символом России!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 descr="https://fs03.metod-kopilka.ru/images/doc/61/62576/im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571876"/>
            <a:ext cx="4071966" cy="3286124"/>
          </a:xfrm>
          <a:prstGeom prst="rect">
            <a:avLst/>
          </a:prstGeom>
          <a:ln>
            <a:noFill/>
          </a:ln>
          <a:effectLst>
            <a:reflection blurRad="6350" stA="50000" endA="300" endPos="90000" dir="5400000" sy="-100000" algn="bl" rotWithShape="0"/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97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 Киселев</dc:creator>
  <cp:lastModifiedBy>Asus</cp:lastModifiedBy>
  <cp:revision>20</cp:revision>
  <dcterms:created xsi:type="dcterms:W3CDTF">2022-02-20T10:44:25Z</dcterms:created>
  <dcterms:modified xsi:type="dcterms:W3CDTF">2025-03-04T19:18:32Z</dcterms:modified>
</cp:coreProperties>
</file>