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74" r:id="rId2"/>
    <p:sldId id="272" r:id="rId3"/>
    <p:sldId id="257" r:id="rId4"/>
    <p:sldId id="260" r:id="rId5"/>
    <p:sldId id="270" r:id="rId6"/>
    <p:sldId id="262" r:id="rId7"/>
    <p:sldId id="264" r:id="rId8"/>
    <p:sldId id="265" r:id="rId9"/>
    <p:sldId id="263" r:id="rId10"/>
    <p:sldId id="271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B50AD6-D2CC-4B98-9E0E-D84C1F01D52A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0A0087-28FC-4E37-AB5F-D11C1790953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0A0087-28FC-4E37-AB5F-D11C1790953E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ДЕТИ-ГЕРОИ БЛОКАДНОГО ЛЕНИНГРАДА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286124"/>
            <a:ext cx="8193800" cy="328614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avatars.mds.yandex.net/i?id=e97f136ab4ac21be415595d04f2982235bda5512-8970800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7761185" cy="5045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53218"/>
            <a:ext cx="8115328" cy="88976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Юта </a:t>
            </a:r>
            <a:r>
              <a:rPr lang="ru-RU" dirty="0" err="1" smtClean="0">
                <a:solidFill>
                  <a:srgbClr val="FF0000"/>
                </a:solidFill>
              </a:rPr>
              <a:t>Бондаровская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142984"/>
            <a:ext cx="7143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С осени 1941 года была связной в 6-й Ленинградской партизанской бригаде, затем разведчицей. Переодевшись мальчишкой-нищим, собирала по деревням сведения: где находится штаб фашистов, как охраняется, сколько пулемётов. Когда в отряд пришло сообщение, что блокада Ленинграда прорвана, Юта радовалась больше всех. Юта </a:t>
            </a:r>
            <a:r>
              <a:rPr lang="ru-RU" sz="2000" b="1" dirty="0" err="1" smtClean="0"/>
              <a:t>Бондаровская</a:t>
            </a:r>
            <a:r>
              <a:rPr lang="ru-RU" sz="2000" b="1" dirty="0" smtClean="0"/>
              <a:t> погибла в одном из боёв в феврале 1944 года на территории Эстонии, на хуторе </a:t>
            </a:r>
            <a:r>
              <a:rPr lang="ru-RU" sz="2000" b="1" dirty="0" err="1" smtClean="0"/>
              <a:t>Роостове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pic>
        <p:nvPicPr>
          <p:cNvPr id="4100" name="Picture 4" descr="https://avatars.mds.yandex.net/i?id=ebf2c856326b425a9b329086a75be973-3553951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643314"/>
            <a:ext cx="2928958" cy="3029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Саша Кондратьев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714488"/>
            <a:ext cx="64294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Помогал укрывать раненных красноармейцев. Собирал трофейное оружие, мины, а позднее отец Саши переправлял всё это в партизанский отряд. Неподалеку от деревни, где жил Саша располагался вражеский аэродром, с которого взлетали самолёты противника. Однажды, укрывшись поблизости к аэродрому с трофейным ручным пулемётом в руках, Саша ждал появления вражеских самолётов… Когда немецкий «</a:t>
            </a:r>
            <a:r>
              <a:rPr lang="ru-RU" sz="2000" b="1" dirty="0" err="1" smtClean="0"/>
              <a:t>мессершмитт</a:t>
            </a:r>
            <a:r>
              <a:rPr lang="ru-RU" sz="2000" b="1" dirty="0" smtClean="0"/>
              <a:t>» набирая высоту, стал подниматься в воздух, Саша в упор расстрелял его пулемётными очередями. Самолет рухнул за лесом. Саша был схвачен немцами и </a:t>
            </a:r>
            <a:r>
              <a:rPr lang="ru-RU" sz="2000" b="1" dirty="0" smtClean="0"/>
              <a:t>расстрелян.</a:t>
            </a:r>
            <a:endParaRPr lang="ru-RU" sz="2000" b="1" dirty="0"/>
          </a:p>
        </p:txBody>
      </p:sp>
      <p:pic>
        <p:nvPicPr>
          <p:cNvPr id="3074" name="Picture 2" descr="https://avatars.mds.yandex.net/i?id=2cf657ca7015329cc907a05bacf59e065f35eedf-10803542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429000"/>
            <a:ext cx="2124075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Нина  </a:t>
            </a:r>
            <a:r>
              <a:rPr lang="ru-RU" dirty="0" err="1" smtClean="0">
                <a:solidFill>
                  <a:srgbClr val="FF0000"/>
                </a:solidFill>
              </a:rPr>
              <a:t>Куковерова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s://avatars.mds.yandex.net/i?id=dc1899da043de7b69fa982d14218f4bce50b57ec-9821502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3071810"/>
            <a:ext cx="2171700" cy="304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1285860"/>
            <a:ext cx="592933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Ленинградскую пионерку Нину </a:t>
            </a:r>
            <a:r>
              <a:rPr lang="ru-RU" sz="2000" b="1" dirty="0" err="1" smtClean="0"/>
              <a:t>Куковерову</a:t>
            </a:r>
            <a:r>
              <a:rPr lang="ru-RU" sz="2000" b="1" dirty="0" smtClean="0"/>
              <a:t> Великая Отечественная война застала в деревушке </a:t>
            </a:r>
            <a:r>
              <a:rPr lang="ru-RU" sz="2000" b="1" dirty="0" err="1" smtClean="0"/>
              <a:t>Нечеперть</a:t>
            </a:r>
            <a:r>
              <a:rPr lang="ru-RU" sz="2000" b="1" dirty="0" smtClean="0"/>
              <a:t>. Как только в деревню вошел враг, Нина начала помогать партизанам. А потом и совсем ушла к партизанам в лес, и стала разведчицей. Однажды ее послали в деревню Горы, где расположился карательный отряд врага. Нина притворилась нищенкой - попрошайкой, вошла в деревню и все подробно разглядела: где штаб, где арсенал, склад горючего. А ночью партизанский отряд разгромил фашистов, Нина указывала командиру всё, что высмотрела днем. Много славных боевых дел совершила девочка, но однажды ушла в разведку и не вернулась...</a:t>
            </a:r>
            <a:endParaRPr lang="ru-RU" sz="20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79296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80 лет </a:t>
            </a:r>
            <a:r>
              <a:rPr lang="ru-RU" sz="2400" dirty="0" smtClean="0"/>
              <a:t>назад Ленинград бы освобожден от блокады, которая длилась почти 900 дней. В сентябре 1941 года в городе находилось около 400 тысяч детей. Немногие из них дожили до салюта, который был произведен 27 января 1944-го. Но каждый внёс вклад в то, чтобы этот салют был запущен. </a:t>
            </a:r>
            <a:endParaRPr lang="ru-RU" sz="2400" dirty="0"/>
          </a:p>
        </p:txBody>
      </p:sp>
      <p:pic>
        <p:nvPicPr>
          <p:cNvPr id="1026" name="Picture 2" descr="https://avatars.mds.yandex.net/i?id=7ac9eaf908b7bfdf9ccc6013b2a2a524bc41aae8-10876343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643182"/>
            <a:ext cx="5715040" cy="40073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s://myslide.ru/documents_2/0b924b0e34873fe481448db0a543fda1/img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642918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62" y="857232"/>
            <a:ext cx="7143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Юра </a:t>
            </a:r>
            <a:r>
              <a:rPr lang="ru-RU" sz="2800" dirty="0" smtClean="0"/>
              <a:t>Булатов, Лида </a:t>
            </a:r>
            <a:r>
              <a:rPr lang="ru-RU" sz="2800" dirty="0" err="1" smtClean="0"/>
              <a:t>Положенская</a:t>
            </a:r>
            <a:r>
              <a:rPr lang="ru-RU" sz="2800" dirty="0" smtClean="0"/>
              <a:t>, Тамара </a:t>
            </a:r>
            <a:r>
              <a:rPr lang="ru-RU" sz="2800" dirty="0" err="1" smtClean="0"/>
              <a:t>Немыгина</a:t>
            </a:r>
            <a:r>
              <a:rPr lang="ru-RU" sz="2800" dirty="0" smtClean="0"/>
              <a:t>, Лёня Голиков, Саша Кондратьев, Нина </a:t>
            </a:r>
            <a:r>
              <a:rPr lang="ru-RU" sz="2800" dirty="0" err="1" smtClean="0"/>
              <a:t>Куковерова</a:t>
            </a:r>
            <a:r>
              <a:rPr lang="ru-RU" sz="2800" dirty="0" smtClean="0"/>
              <a:t>, Миша Тихомиров и другие юные ленинградцы, чьи имена забыты были такими же детьми, как и мы. Но на их долю выпало совсем другое детство. Они узнали боль, горе и тяжкий труд совсем рано. И выросли тоже рано. Юрий Воронов, поэт, переживший блокаду Ленинграда говорил, что дети боролись за родной город наравне со взрослыми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ЮРА БУЛАТОВ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357298"/>
            <a:ext cx="58579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Юный ленинградец рыл окопы под Петергофом. Ученик седьмого класса трудился со взрослыми наравне. Спал по несколько часов в сутки где придется. Бывало и под открытым небом. Юре, как и сотням других детей блокады, пришлось совершать слишком много взрослых дел. О том, что детство прошло, он понял уже в начале войны.</a:t>
            </a:r>
            <a:endParaRPr lang="ru-RU" sz="2000" b="1" dirty="0"/>
          </a:p>
        </p:txBody>
      </p:sp>
      <p:pic>
        <p:nvPicPr>
          <p:cNvPr id="4" name="Picture 2" descr="https://avatars.mds.yandex.net/i?id=ebc950c5cc213e9d75c8376f0bc6d32d9b50fa88-5904474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786190"/>
            <a:ext cx="3786214" cy="2837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Миша Тихомиров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428736"/>
            <a:ext cx="621509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В сентябре 1941-го немецкая авиация начала засыпать Ленинград зажигательными бомбами. Пятнадцатилетний Миша возглавил противопожарное звено. По сигналу ребята занимали свои позиции на чердаках и крышах. После очередного пожара они увидели, что волосы у Миши стали белыми, словно припудренными известью. Но это была не известь, а седина. </a:t>
            </a:r>
            <a:endParaRPr lang="ru-RU" sz="2000" b="1" dirty="0"/>
          </a:p>
        </p:txBody>
      </p:sp>
      <p:pic>
        <p:nvPicPr>
          <p:cNvPr id="25602" name="Picture 2" descr="https://avatars.mds.yandex.net/i?id=c361e4051e29e985e8c9e95ad175d04af14f4c25-10734181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857628"/>
            <a:ext cx="3533771" cy="26236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571480"/>
            <a:ext cx="664373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Несмотря ни на что, дети продолжали учиться. Уроки проходили в бомбоубежище. В </a:t>
            </a:r>
            <a:r>
              <a:rPr lang="ru-RU" sz="3200" dirty="0" err="1" smtClean="0"/>
              <a:t>феварле</a:t>
            </a:r>
            <a:r>
              <a:rPr lang="ru-RU" sz="3200" dirty="0" smtClean="0"/>
              <a:t> 1942 года Миша написал: "Трудно выдержать этот месяц, но нужно надеяться...". Это последняя запись в его дневнике. Миша Тихомиров погиб в марте 1942 года, во время артобстрела. В него попал осколок снаряда.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Лёня Голиков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643050"/>
            <a:ext cx="61436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Родился 17 июня 1926 года в деревне </a:t>
            </a:r>
            <a:r>
              <a:rPr lang="ru-RU" sz="2000" b="1" dirty="0" err="1" smtClean="0"/>
              <a:t>Лукино</a:t>
            </a:r>
            <a:r>
              <a:rPr lang="ru-RU" sz="2000" b="1" dirty="0" smtClean="0"/>
              <a:t> Новгородской области. Когда его родное село захватили немцы, он ушёл в партизанский отряд. Ходил в разведку, приносил в отряд важные сведения, не раз вступал в неравный бой с врагом. Всего им уничтожено: 78 немцев, 2 железнодорожных и 12 шоссейных мостов, 2 </a:t>
            </a:r>
            <a:r>
              <a:rPr lang="ru-RU" sz="2000" b="1" dirty="0" err="1" smtClean="0"/>
              <a:t>продовольственно-фуражных</a:t>
            </a:r>
            <a:r>
              <a:rPr lang="ru-RU" sz="2000" b="1" dirty="0" smtClean="0"/>
              <a:t> склада и 10 автомашин с боеприпасами. Лёня сопровождал обоз с продовольствием (250 подвод) в блокадный Ленинград. </a:t>
            </a:r>
            <a:endParaRPr lang="ru-RU" sz="2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67151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Лёня погиб в неравном бою 24 января 1943 г. в селе Острая Лука Псковской области. Ему установлены памятники в 3 городах: Тольятти, Евпатория, Великом Новгороде. В его честь называют улицы и проводят выставке на военную </a:t>
            </a:r>
            <a:r>
              <a:rPr lang="ru-RU" sz="2000" b="1" dirty="0" smtClean="0"/>
              <a:t>тематику.</a:t>
            </a:r>
            <a:endParaRPr lang="ru-RU" sz="2000" b="1" dirty="0"/>
          </a:p>
        </p:txBody>
      </p:sp>
      <p:pic>
        <p:nvPicPr>
          <p:cNvPr id="5122" name="Picture 2" descr="https://avatars.mds.yandex.net/i?id=927d00ecb77a6c6d10861b0da5c426fa54740c83-1054934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143116"/>
            <a:ext cx="5715040" cy="42829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Балерины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785926"/>
            <a:ext cx="750099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Лида </a:t>
            </a:r>
            <a:r>
              <a:rPr lang="ru-RU" sz="2000" dirty="0" err="1" smtClean="0"/>
              <a:t>Положенская</a:t>
            </a:r>
            <a:r>
              <a:rPr lang="ru-RU" sz="2000" dirty="0" smtClean="0"/>
              <a:t> и Тамара </a:t>
            </a:r>
            <a:r>
              <a:rPr lang="ru-RU" sz="2000" dirty="0" err="1" smtClean="0"/>
              <a:t>Немыгина</a:t>
            </a:r>
            <a:r>
              <a:rPr lang="ru-RU" sz="2000" dirty="0" smtClean="0"/>
              <a:t> каждое воскресенье проходили долгий и опасный путь по замерзшей Неве к миноносцу "Строгий". Им было далеко до профессионалов — всего лишь ученицы балетной школы. Но лишь только завидев их, сигнальщик на мостике кричал: "Балерины пришли!", и матросы выбегали им навстречу. Лида пела, Тамара аккомпанировала ей на гармошке. А моряки слушали и понимали: если эти истощенные от голода девочки находят в себе силы прийти и выступить перед ними, то они должны победить врага во что бы то ни стало!</a:t>
            </a:r>
            <a:endParaRPr lang="ru-RU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110</TotalTime>
  <Words>807</Words>
  <PresentationFormat>Экран (4:3)</PresentationFormat>
  <Paragraphs>20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Литейная</vt:lpstr>
      <vt:lpstr>ДЕТИ-ГЕРОИ БЛОКАДНОГО ЛЕНИНГРАДА </vt:lpstr>
      <vt:lpstr>Слайд 2</vt:lpstr>
      <vt:lpstr>Слайд 3</vt:lpstr>
      <vt:lpstr>ЮРА БУЛАТОВ</vt:lpstr>
      <vt:lpstr>Миша Тихомиров</vt:lpstr>
      <vt:lpstr>Слайд 6</vt:lpstr>
      <vt:lpstr>Лёня Голиков</vt:lpstr>
      <vt:lpstr>Слайд 8</vt:lpstr>
      <vt:lpstr>Балерины</vt:lpstr>
      <vt:lpstr>Слайд 10</vt:lpstr>
      <vt:lpstr>Юта Бондаровская</vt:lpstr>
      <vt:lpstr>Саша Кондратьев</vt:lpstr>
      <vt:lpstr>Нина  Куковерова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41</cp:revision>
  <dcterms:created xsi:type="dcterms:W3CDTF">2024-01-28T05:28:51Z</dcterms:created>
  <dcterms:modified xsi:type="dcterms:W3CDTF">2024-01-28T07:23:53Z</dcterms:modified>
</cp:coreProperties>
</file>