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49" r:id="rId2"/>
    <p:sldId id="520" r:id="rId3"/>
    <p:sldId id="550" r:id="rId4"/>
    <p:sldId id="552" r:id="rId5"/>
    <p:sldId id="553" r:id="rId6"/>
    <p:sldId id="554" r:id="rId7"/>
    <p:sldId id="555" r:id="rId8"/>
    <p:sldId id="537" r:id="rId9"/>
    <p:sldId id="551" r:id="rId10"/>
    <p:sldId id="556" r:id="rId11"/>
    <p:sldId id="557" r:id="rId12"/>
    <p:sldId id="558" r:id="rId13"/>
    <p:sldId id="559" r:id="rId14"/>
    <p:sldId id="560" r:id="rId15"/>
    <p:sldId id="561" r:id="rId16"/>
    <p:sldId id="538" r:id="rId17"/>
    <p:sldId id="562" r:id="rId18"/>
    <p:sldId id="563" r:id="rId19"/>
    <p:sldId id="582" r:id="rId20"/>
    <p:sldId id="539" r:id="rId21"/>
    <p:sldId id="564" r:id="rId22"/>
    <p:sldId id="565" r:id="rId23"/>
    <p:sldId id="566" r:id="rId24"/>
    <p:sldId id="567" r:id="rId25"/>
    <p:sldId id="568" r:id="rId26"/>
    <p:sldId id="540" r:id="rId27"/>
    <p:sldId id="569" r:id="rId28"/>
    <p:sldId id="570" r:id="rId29"/>
    <p:sldId id="541" r:id="rId30"/>
    <p:sldId id="571" r:id="rId31"/>
    <p:sldId id="542" r:id="rId32"/>
    <p:sldId id="572" r:id="rId33"/>
    <p:sldId id="573" r:id="rId34"/>
    <p:sldId id="574" r:id="rId35"/>
    <p:sldId id="543" r:id="rId36"/>
    <p:sldId id="576" r:id="rId37"/>
    <p:sldId id="575" r:id="rId38"/>
    <p:sldId id="545" r:id="rId39"/>
    <p:sldId id="577" r:id="rId40"/>
    <p:sldId id="578" r:id="rId41"/>
    <p:sldId id="544" r:id="rId42"/>
    <p:sldId id="546" r:id="rId43"/>
    <p:sldId id="579" r:id="rId44"/>
    <p:sldId id="580" r:id="rId45"/>
    <p:sldId id="547" r:id="rId46"/>
    <p:sldId id="581" r:id="rId4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5FFAB"/>
    <a:srgbClr val="9C71F3"/>
    <a:srgbClr val="CCFF99"/>
    <a:srgbClr val="F24F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89" autoAdjust="0"/>
    <p:restoredTop sz="94660"/>
  </p:normalViewPr>
  <p:slideViewPr>
    <p:cSldViewPr>
      <p:cViewPr varScale="1">
        <p:scale>
          <a:sx n="109" d="100"/>
          <a:sy n="109" d="100"/>
        </p:scale>
        <p:origin x="166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Relationship Id="rId4" Type="http://schemas.openxmlformats.org/officeDocument/2006/relationships/image" Target="../media/image60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2.wmf"/><Relationship Id="rId1" Type="http://schemas.openxmlformats.org/officeDocument/2006/relationships/image" Target="../media/image61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7" Type="http://schemas.openxmlformats.org/officeDocument/2006/relationships/image" Target="../media/image69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Relationship Id="rId6" Type="http://schemas.openxmlformats.org/officeDocument/2006/relationships/image" Target="../media/image68.wmf"/><Relationship Id="rId5" Type="http://schemas.openxmlformats.org/officeDocument/2006/relationships/image" Target="../media/image67.wmf"/><Relationship Id="rId4" Type="http://schemas.openxmlformats.org/officeDocument/2006/relationships/image" Target="../media/image66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Relationship Id="rId5" Type="http://schemas.openxmlformats.org/officeDocument/2006/relationships/image" Target="../media/image74.wmf"/><Relationship Id="rId4" Type="http://schemas.openxmlformats.org/officeDocument/2006/relationships/image" Target="../media/image73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.wmf"/><Relationship Id="rId2" Type="http://schemas.openxmlformats.org/officeDocument/2006/relationships/image" Target="../media/image77.wmf"/><Relationship Id="rId1" Type="http://schemas.openxmlformats.org/officeDocument/2006/relationships/image" Target="../media/image76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wmf"/><Relationship Id="rId1" Type="http://schemas.openxmlformats.org/officeDocument/2006/relationships/image" Target="../media/image80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88.wmf"/><Relationship Id="rId2" Type="http://schemas.openxmlformats.org/officeDocument/2006/relationships/image" Target="../media/image87.wmf"/><Relationship Id="rId1" Type="http://schemas.openxmlformats.org/officeDocument/2006/relationships/image" Target="../media/image86.wmf"/><Relationship Id="rId5" Type="http://schemas.openxmlformats.org/officeDocument/2006/relationships/image" Target="../media/image90.wmf"/><Relationship Id="rId4" Type="http://schemas.openxmlformats.org/officeDocument/2006/relationships/image" Target="../media/image89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93.wmf"/><Relationship Id="rId2" Type="http://schemas.openxmlformats.org/officeDocument/2006/relationships/image" Target="../media/image92.wmf"/><Relationship Id="rId1" Type="http://schemas.openxmlformats.org/officeDocument/2006/relationships/image" Target="../media/image91.wmf"/><Relationship Id="rId4" Type="http://schemas.openxmlformats.org/officeDocument/2006/relationships/image" Target="../media/image94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98.wmf"/><Relationship Id="rId2" Type="http://schemas.openxmlformats.org/officeDocument/2006/relationships/image" Target="../media/image97.wmf"/><Relationship Id="rId1" Type="http://schemas.openxmlformats.org/officeDocument/2006/relationships/image" Target="../media/image96.wmf"/><Relationship Id="rId5" Type="http://schemas.openxmlformats.org/officeDocument/2006/relationships/image" Target="../media/image100.wmf"/><Relationship Id="rId4" Type="http://schemas.openxmlformats.org/officeDocument/2006/relationships/image" Target="../media/image99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wmf"/><Relationship Id="rId2" Type="http://schemas.openxmlformats.org/officeDocument/2006/relationships/image" Target="../media/image103.wmf"/><Relationship Id="rId1" Type="http://schemas.openxmlformats.org/officeDocument/2006/relationships/image" Target="../media/image102.wmf"/><Relationship Id="rId5" Type="http://schemas.openxmlformats.org/officeDocument/2006/relationships/image" Target="../media/image106.wmf"/><Relationship Id="rId4" Type="http://schemas.openxmlformats.org/officeDocument/2006/relationships/image" Target="../media/image10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wmf"/><Relationship Id="rId3" Type="http://schemas.openxmlformats.org/officeDocument/2006/relationships/image" Target="../media/image110.wmf"/><Relationship Id="rId7" Type="http://schemas.openxmlformats.org/officeDocument/2006/relationships/image" Target="../media/image114.wmf"/><Relationship Id="rId12" Type="http://schemas.openxmlformats.org/officeDocument/2006/relationships/image" Target="../media/image119.wmf"/><Relationship Id="rId2" Type="http://schemas.openxmlformats.org/officeDocument/2006/relationships/image" Target="../media/image109.wmf"/><Relationship Id="rId1" Type="http://schemas.openxmlformats.org/officeDocument/2006/relationships/image" Target="../media/image108.wmf"/><Relationship Id="rId6" Type="http://schemas.openxmlformats.org/officeDocument/2006/relationships/image" Target="../media/image113.wmf"/><Relationship Id="rId11" Type="http://schemas.openxmlformats.org/officeDocument/2006/relationships/image" Target="../media/image118.wmf"/><Relationship Id="rId5" Type="http://schemas.openxmlformats.org/officeDocument/2006/relationships/image" Target="../media/image112.wmf"/><Relationship Id="rId10" Type="http://schemas.openxmlformats.org/officeDocument/2006/relationships/image" Target="../media/image117.wmf"/><Relationship Id="rId4" Type="http://schemas.openxmlformats.org/officeDocument/2006/relationships/image" Target="../media/image111.wmf"/><Relationship Id="rId9" Type="http://schemas.openxmlformats.org/officeDocument/2006/relationships/image" Target="../media/image116.wmf"/></Relationships>
</file>

<file path=ppt/drawings/_rels/vmlDrawing2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wmf"/><Relationship Id="rId3" Type="http://schemas.openxmlformats.org/officeDocument/2006/relationships/image" Target="../media/image123.wmf"/><Relationship Id="rId7" Type="http://schemas.openxmlformats.org/officeDocument/2006/relationships/image" Target="../media/image127.wmf"/><Relationship Id="rId12" Type="http://schemas.openxmlformats.org/officeDocument/2006/relationships/image" Target="../media/image131.wmf"/><Relationship Id="rId2" Type="http://schemas.openxmlformats.org/officeDocument/2006/relationships/image" Target="../media/image122.wmf"/><Relationship Id="rId1" Type="http://schemas.openxmlformats.org/officeDocument/2006/relationships/image" Target="../media/image121.wmf"/><Relationship Id="rId6" Type="http://schemas.openxmlformats.org/officeDocument/2006/relationships/image" Target="../media/image126.wmf"/><Relationship Id="rId11" Type="http://schemas.openxmlformats.org/officeDocument/2006/relationships/image" Target="../media/image130.wmf"/><Relationship Id="rId5" Type="http://schemas.openxmlformats.org/officeDocument/2006/relationships/image" Target="../media/image125.wmf"/><Relationship Id="rId10" Type="http://schemas.openxmlformats.org/officeDocument/2006/relationships/image" Target="../media/image117.wmf"/><Relationship Id="rId4" Type="http://schemas.openxmlformats.org/officeDocument/2006/relationships/image" Target="../media/image124.wmf"/><Relationship Id="rId9" Type="http://schemas.openxmlformats.org/officeDocument/2006/relationships/image" Target="../media/image129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wmf"/><Relationship Id="rId7" Type="http://schemas.openxmlformats.org/officeDocument/2006/relationships/image" Target="../media/image139.wmf"/><Relationship Id="rId2" Type="http://schemas.openxmlformats.org/officeDocument/2006/relationships/image" Target="../media/image134.wmf"/><Relationship Id="rId1" Type="http://schemas.openxmlformats.org/officeDocument/2006/relationships/image" Target="../media/image133.wmf"/><Relationship Id="rId6" Type="http://schemas.openxmlformats.org/officeDocument/2006/relationships/image" Target="../media/image138.wmf"/><Relationship Id="rId5" Type="http://schemas.openxmlformats.org/officeDocument/2006/relationships/image" Target="../media/image137.wmf"/><Relationship Id="rId4" Type="http://schemas.openxmlformats.org/officeDocument/2006/relationships/image" Target="../media/image136.wmf"/></Relationships>
</file>

<file path=ppt/drawings/_rels/vmlDrawing2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7.wmf"/><Relationship Id="rId3" Type="http://schemas.openxmlformats.org/officeDocument/2006/relationships/image" Target="../media/image142.wmf"/><Relationship Id="rId7" Type="http://schemas.openxmlformats.org/officeDocument/2006/relationships/image" Target="../media/image146.wmf"/><Relationship Id="rId2" Type="http://schemas.openxmlformats.org/officeDocument/2006/relationships/image" Target="../media/image141.wmf"/><Relationship Id="rId1" Type="http://schemas.openxmlformats.org/officeDocument/2006/relationships/image" Target="../media/image140.wmf"/><Relationship Id="rId6" Type="http://schemas.openxmlformats.org/officeDocument/2006/relationships/image" Target="../media/image145.wmf"/><Relationship Id="rId11" Type="http://schemas.openxmlformats.org/officeDocument/2006/relationships/image" Target="../media/image150.wmf"/><Relationship Id="rId5" Type="http://schemas.openxmlformats.org/officeDocument/2006/relationships/image" Target="../media/image144.wmf"/><Relationship Id="rId10" Type="http://schemas.openxmlformats.org/officeDocument/2006/relationships/image" Target="../media/image149.wmf"/><Relationship Id="rId4" Type="http://schemas.openxmlformats.org/officeDocument/2006/relationships/image" Target="../media/image143.wmf"/><Relationship Id="rId9" Type="http://schemas.openxmlformats.org/officeDocument/2006/relationships/image" Target="../media/image148.wmf"/></Relationships>
</file>

<file path=ppt/drawings/_rels/vmlDrawing2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wmf"/><Relationship Id="rId3" Type="http://schemas.openxmlformats.org/officeDocument/2006/relationships/image" Target="../media/image153.wmf"/><Relationship Id="rId7" Type="http://schemas.openxmlformats.org/officeDocument/2006/relationships/image" Target="../media/image157.wmf"/><Relationship Id="rId2" Type="http://schemas.openxmlformats.org/officeDocument/2006/relationships/image" Target="../media/image152.wmf"/><Relationship Id="rId1" Type="http://schemas.openxmlformats.org/officeDocument/2006/relationships/image" Target="../media/image151.wmf"/><Relationship Id="rId6" Type="http://schemas.openxmlformats.org/officeDocument/2006/relationships/image" Target="../media/image156.wmf"/><Relationship Id="rId5" Type="http://schemas.openxmlformats.org/officeDocument/2006/relationships/image" Target="../media/image155.wmf"/><Relationship Id="rId10" Type="http://schemas.openxmlformats.org/officeDocument/2006/relationships/image" Target="../media/image160.wmf"/><Relationship Id="rId4" Type="http://schemas.openxmlformats.org/officeDocument/2006/relationships/image" Target="../media/image154.wmf"/><Relationship Id="rId9" Type="http://schemas.openxmlformats.org/officeDocument/2006/relationships/image" Target="../media/image159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wmf"/><Relationship Id="rId2" Type="http://schemas.openxmlformats.org/officeDocument/2006/relationships/image" Target="../media/image162.wmf"/><Relationship Id="rId1" Type="http://schemas.openxmlformats.org/officeDocument/2006/relationships/image" Target="../media/image161.wmf"/><Relationship Id="rId5" Type="http://schemas.openxmlformats.org/officeDocument/2006/relationships/image" Target="../media/image165.wmf"/><Relationship Id="rId4" Type="http://schemas.openxmlformats.org/officeDocument/2006/relationships/image" Target="../media/image16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4" Type="http://schemas.openxmlformats.org/officeDocument/2006/relationships/image" Target="../media/image3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7" Type="http://schemas.openxmlformats.org/officeDocument/2006/relationships/image" Target="../media/image47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6" Type="http://schemas.openxmlformats.org/officeDocument/2006/relationships/image" Target="../media/image46.wmf"/><Relationship Id="rId5" Type="http://schemas.openxmlformats.org/officeDocument/2006/relationships/image" Target="../media/image45.wmf"/><Relationship Id="rId4" Type="http://schemas.openxmlformats.org/officeDocument/2006/relationships/image" Target="../media/image4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4" Type="http://schemas.openxmlformats.org/officeDocument/2006/relationships/image" Target="../media/image5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24.08.2025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24.08.2025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24.08.2025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24.08.2025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24.08.2025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24.08.2025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24.08.2025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24.08.2025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24.08.2025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24.08.2025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24.08.2025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99"/>
            </a:gs>
            <a:gs pos="50000">
              <a:schemeClr val="bg1"/>
            </a:gs>
            <a:gs pos="100000">
              <a:srgbClr val="CCFFFF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A0E26-3F0F-41C2-854E-8232E7B4F7B1}" type="datetimeFigureOut">
              <a:rPr lang="ru-RU" smtClean="0"/>
              <a:pPr/>
              <a:t>24.08.2025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image" Target="../media/image20.wmf"/><Relationship Id="rId3" Type="http://schemas.openxmlformats.org/officeDocument/2006/relationships/image" Target="../media/image22.png"/><Relationship Id="rId7" Type="http://schemas.openxmlformats.org/officeDocument/2006/relationships/image" Target="../media/image17.wmf"/><Relationship Id="rId12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19.wmf"/><Relationship Id="rId5" Type="http://schemas.openxmlformats.org/officeDocument/2006/relationships/image" Target="../media/image16.wmf"/><Relationship Id="rId15" Type="http://schemas.openxmlformats.org/officeDocument/2006/relationships/image" Target="../media/image21.wmf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11.bin"/><Relationship Id="rId9" Type="http://schemas.openxmlformats.org/officeDocument/2006/relationships/image" Target="../media/image18.wmf"/><Relationship Id="rId14" Type="http://schemas.openxmlformats.org/officeDocument/2006/relationships/oleObject" Target="../embeddings/oleObject16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13" Type="http://schemas.openxmlformats.org/officeDocument/2006/relationships/image" Target="../media/image27.wmf"/><Relationship Id="rId3" Type="http://schemas.openxmlformats.org/officeDocument/2006/relationships/oleObject" Target="../embeddings/oleObject17.bin"/><Relationship Id="rId7" Type="http://schemas.openxmlformats.org/officeDocument/2006/relationships/image" Target="../media/image24.wmf"/><Relationship Id="rId12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26.wmf"/><Relationship Id="rId5" Type="http://schemas.openxmlformats.org/officeDocument/2006/relationships/image" Target="../media/image28.png"/><Relationship Id="rId10" Type="http://schemas.openxmlformats.org/officeDocument/2006/relationships/oleObject" Target="../embeddings/oleObject20.bin"/><Relationship Id="rId4" Type="http://schemas.openxmlformats.org/officeDocument/2006/relationships/image" Target="../media/image23.wmf"/><Relationship Id="rId9" Type="http://schemas.openxmlformats.org/officeDocument/2006/relationships/image" Target="../media/image25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13" Type="http://schemas.openxmlformats.org/officeDocument/2006/relationships/image" Target="../media/image33.wmf"/><Relationship Id="rId3" Type="http://schemas.openxmlformats.org/officeDocument/2006/relationships/image" Target="../media/image35.png"/><Relationship Id="rId7" Type="http://schemas.openxmlformats.org/officeDocument/2006/relationships/image" Target="../media/image30.wmf"/><Relationship Id="rId12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3.bin"/><Relationship Id="rId11" Type="http://schemas.openxmlformats.org/officeDocument/2006/relationships/image" Target="../media/image32.wmf"/><Relationship Id="rId5" Type="http://schemas.openxmlformats.org/officeDocument/2006/relationships/image" Target="../media/image29.wmf"/><Relationship Id="rId15" Type="http://schemas.openxmlformats.org/officeDocument/2006/relationships/image" Target="../media/image34.wmf"/><Relationship Id="rId10" Type="http://schemas.openxmlformats.org/officeDocument/2006/relationships/oleObject" Target="../embeddings/oleObject25.bin"/><Relationship Id="rId4" Type="http://schemas.openxmlformats.org/officeDocument/2006/relationships/oleObject" Target="../embeddings/oleObject22.bin"/><Relationship Id="rId9" Type="http://schemas.openxmlformats.org/officeDocument/2006/relationships/image" Target="../media/image31.wmf"/><Relationship Id="rId14" Type="http://schemas.openxmlformats.org/officeDocument/2006/relationships/oleObject" Target="../embeddings/oleObject27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oleObject" Target="../embeddings/oleObject28.bin"/><Relationship Id="rId7" Type="http://schemas.openxmlformats.org/officeDocument/2006/relationships/image" Target="../media/image3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9.bin"/><Relationship Id="rId11" Type="http://schemas.openxmlformats.org/officeDocument/2006/relationships/image" Target="../media/image39.wmf"/><Relationship Id="rId5" Type="http://schemas.openxmlformats.org/officeDocument/2006/relationships/image" Target="../media/image40.png"/><Relationship Id="rId10" Type="http://schemas.openxmlformats.org/officeDocument/2006/relationships/oleObject" Target="../embeddings/oleObject31.bin"/><Relationship Id="rId4" Type="http://schemas.openxmlformats.org/officeDocument/2006/relationships/image" Target="../media/image36.wmf"/><Relationship Id="rId9" Type="http://schemas.openxmlformats.org/officeDocument/2006/relationships/image" Target="../media/image38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13" Type="http://schemas.openxmlformats.org/officeDocument/2006/relationships/image" Target="../media/image45.wmf"/><Relationship Id="rId3" Type="http://schemas.openxmlformats.org/officeDocument/2006/relationships/oleObject" Target="../embeddings/oleObject32.bin"/><Relationship Id="rId7" Type="http://schemas.openxmlformats.org/officeDocument/2006/relationships/image" Target="../media/image42.wmf"/><Relationship Id="rId12" Type="http://schemas.openxmlformats.org/officeDocument/2006/relationships/oleObject" Target="../embeddings/oleObject36.bin"/><Relationship Id="rId17" Type="http://schemas.openxmlformats.org/officeDocument/2006/relationships/image" Target="../media/image4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8.bin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3.bin"/><Relationship Id="rId11" Type="http://schemas.openxmlformats.org/officeDocument/2006/relationships/image" Target="../media/image44.wmf"/><Relationship Id="rId5" Type="http://schemas.openxmlformats.org/officeDocument/2006/relationships/image" Target="../media/image48.png"/><Relationship Id="rId15" Type="http://schemas.openxmlformats.org/officeDocument/2006/relationships/image" Target="../media/image46.wmf"/><Relationship Id="rId10" Type="http://schemas.openxmlformats.org/officeDocument/2006/relationships/oleObject" Target="../embeddings/oleObject35.bin"/><Relationship Id="rId4" Type="http://schemas.openxmlformats.org/officeDocument/2006/relationships/image" Target="../media/image41.wmf"/><Relationship Id="rId9" Type="http://schemas.openxmlformats.org/officeDocument/2006/relationships/image" Target="../media/image43.wmf"/><Relationship Id="rId14" Type="http://schemas.openxmlformats.org/officeDocument/2006/relationships/oleObject" Target="../embeddings/oleObject37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3" Type="http://schemas.openxmlformats.org/officeDocument/2006/relationships/oleObject" Target="../embeddings/oleObject39.bin"/><Relationship Id="rId7" Type="http://schemas.openxmlformats.org/officeDocument/2006/relationships/image" Target="../media/image5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40.bin"/><Relationship Id="rId5" Type="http://schemas.openxmlformats.org/officeDocument/2006/relationships/image" Target="../media/image52.png"/><Relationship Id="rId4" Type="http://schemas.openxmlformats.org/officeDocument/2006/relationships/image" Target="../media/image49.wmf"/><Relationship Id="rId9" Type="http://schemas.openxmlformats.org/officeDocument/2006/relationships/image" Target="../media/image51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wmf"/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4.wmf"/><Relationship Id="rId5" Type="http://schemas.openxmlformats.org/officeDocument/2006/relationships/oleObject" Target="../embeddings/oleObject43.bin"/><Relationship Id="rId10" Type="http://schemas.openxmlformats.org/officeDocument/2006/relationships/image" Target="../media/image56.wmf"/><Relationship Id="rId4" Type="http://schemas.openxmlformats.org/officeDocument/2006/relationships/image" Target="../media/image53.wmf"/><Relationship Id="rId9" Type="http://schemas.openxmlformats.org/officeDocument/2006/relationships/oleObject" Target="../embeddings/oleObject45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3" Type="http://schemas.openxmlformats.org/officeDocument/2006/relationships/oleObject" Target="../embeddings/oleObject46.bin"/><Relationship Id="rId7" Type="http://schemas.openxmlformats.org/officeDocument/2006/relationships/oleObject" Target="../embeddings/oleObject4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8.wmf"/><Relationship Id="rId5" Type="http://schemas.openxmlformats.org/officeDocument/2006/relationships/oleObject" Target="../embeddings/oleObject47.bin"/><Relationship Id="rId10" Type="http://schemas.openxmlformats.org/officeDocument/2006/relationships/image" Target="../media/image60.wmf"/><Relationship Id="rId4" Type="http://schemas.openxmlformats.org/officeDocument/2006/relationships/image" Target="../media/image57.wmf"/><Relationship Id="rId9" Type="http://schemas.openxmlformats.org/officeDocument/2006/relationships/oleObject" Target="../embeddings/oleObject49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2.wmf"/><Relationship Id="rId5" Type="http://schemas.openxmlformats.org/officeDocument/2006/relationships/oleObject" Target="../embeddings/oleObject51.bin"/><Relationship Id="rId4" Type="http://schemas.openxmlformats.org/officeDocument/2006/relationships/image" Target="../media/image61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13" Type="http://schemas.openxmlformats.org/officeDocument/2006/relationships/oleObject" Target="../embeddings/oleObject57.bin"/><Relationship Id="rId3" Type="http://schemas.openxmlformats.org/officeDocument/2006/relationships/oleObject" Target="../embeddings/oleObject52.bin"/><Relationship Id="rId7" Type="http://schemas.openxmlformats.org/officeDocument/2006/relationships/oleObject" Target="../embeddings/oleObject54.bin"/><Relationship Id="rId12" Type="http://schemas.openxmlformats.org/officeDocument/2006/relationships/image" Target="../media/image67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9.wmf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4.wmf"/><Relationship Id="rId11" Type="http://schemas.openxmlformats.org/officeDocument/2006/relationships/oleObject" Target="../embeddings/oleObject56.bin"/><Relationship Id="rId5" Type="http://schemas.openxmlformats.org/officeDocument/2006/relationships/oleObject" Target="../embeddings/oleObject53.bin"/><Relationship Id="rId15" Type="http://schemas.openxmlformats.org/officeDocument/2006/relationships/oleObject" Target="../embeddings/oleObject58.bin"/><Relationship Id="rId10" Type="http://schemas.openxmlformats.org/officeDocument/2006/relationships/image" Target="../media/image66.wmf"/><Relationship Id="rId4" Type="http://schemas.openxmlformats.org/officeDocument/2006/relationships/image" Target="../media/image63.wmf"/><Relationship Id="rId9" Type="http://schemas.openxmlformats.org/officeDocument/2006/relationships/oleObject" Target="../embeddings/oleObject55.bin"/><Relationship Id="rId14" Type="http://schemas.openxmlformats.org/officeDocument/2006/relationships/image" Target="../media/image68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wmf"/><Relationship Id="rId13" Type="http://schemas.openxmlformats.org/officeDocument/2006/relationships/image" Target="../media/image75.png"/><Relationship Id="rId3" Type="http://schemas.openxmlformats.org/officeDocument/2006/relationships/oleObject" Target="../embeddings/oleObject59.bin"/><Relationship Id="rId7" Type="http://schemas.openxmlformats.org/officeDocument/2006/relationships/oleObject" Target="../embeddings/oleObject61.bin"/><Relationship Id="rId12" Type="http://schemas.openxmlformats.org/officeDocument/2006/relationships/image" Target="../media/image7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71.wmf"/><Relationship Id="rId11" Type="http://schemas.openxmlformats.org/officeDocument/2006/relationships/oleObject" Target="../embeddings/oleObject63.bin"/><Relationship Id="rId5" Type="http://schemas.openxmlformats.org/officeDocument/2006/relationships/oleObject" Target="../embeddings/oleObject60.bin"/><Relationship Id="rId10" Type="http://schemas.openxmlformats.org/officeDocument/2006/relationships/image" Target="../media/image73.wmf"/><Relationship Id="rId4" Type="http://schemas.openxmlformats.org/officeDocument/2006/relationships/image" Target="../media/image70.wmf"/><Relationship Id="rId9" Type="http://schemas.openxmlformats.org/officeDocument/2006/relationships/oleObject" Target="../embeddings/oleObject62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wmf"/><Relationship Id="rId3" Type="http://schemas.openxmlformats.org/officeDocument/2006/relationships/oleObject" Target="../embeddings/oleObject64.bin"/><Relationship Id="rId7" Type="http://schemas.openxmlformats.org/officeDocument/2006/relationships/oleObject" Target="../embeddings/oleObject6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77.wmf"/><Relationship Id="rId5" Type="http://schemas.openxmlformats.org/officeDocument/2006/relationships/oleObject" Target="../embeddings/oleObject65.bin"/><Relationship Id="rId4" Type="http://schemas.openxmlformats.org/officeDocument/2006/relationships/image" Target="../media/image76.wmf"/><Relationship Id="rId9" Type="http://schemas.openxmlformats.org/officeDocument/2006/relationships/image" Target="../media/image79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wmf"/><Relationship Id="rId3" Type="http://schemas.openxmlformats.org/officeDocument/2006/relationships/oleObject" Target="../embeddings/oleObject67.bin"/><Relationship Id="rId7" Type="http://schemas.openxmlformats.org/officeDocument/2006/relationships/oleObject" Target="../embeddings/oleObject6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81.wmf"/><Relationship Id="rId5" Type="http://schemas.openxmlformats.org/officeDocument/2006/relationships/oleObject" Target="../embeddings/oleObject68.bin"/><Relationship Id="rId4" Type="http://schemas.openxmlformats.org/officeDocument/2006/relationships/image" Target="../media/image80.wmf"/><Relationship Id="rId9" Type="http://schemas.openxmlformats.org/officeDocument/2006/relationships/image" Target="../media/image8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wmf"/><Relationship Id="rId3" Type="http://schemas.openxmlformats.org/officeDocument/2006/relationships/oleObject" Target="../embeddings/oleObject70.bin"/><Relationship Id="rId7" Type="http://schemas.openxmlformats.org/officeDocument/2006/relationships/oleObject" Target="../embeddings/oleObject72.bin"/><Relationship Id="rId12" Type="http://schemas.openxmlformats.org/officeDocument/2006/relationships/image" Target="../media/image9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87.wmf"/><Relationship Id="rId11" Type="http://schemas.openxmlformats.org/officeDocument/2006/relationships/oleObject" Target="../embeddings/oleObject74.bin"/><Relationship Id="rId5" Type="http://schemas.openxmlformats.org/officeDocument/2006/relationships/oleObject" Target="../embeddings/oleObject71.bin"/><Relationship Id="rId10" Type="http://schemas.openxmlformats.org/officeDocument/2006/relationships/image" Target="../media/image89.wmf"/><Relationship Id="rId4" Type="http://schemas.openxmlformats.org/officeDocument/2006/relationships/image" Target="../media/image86.wmf"/><Relationship Id="rId9" Type="http://schemas.openxmlformats.org/officeDocument/2006/relationships/oleObject" Target="../embeddings/oleObject73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7.bin"/><Relationship Id="rId3" Type="http://schemas.openxmlformats.org/officeDocument/2006/relationships/oleObject" Target="../embeddings/oleObject75.bin"/><Relationship Id="rId7" Type="http://schemas.openxmlformats.org/officeDocument/2006/relationships/image" Target="../media/image9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76.bin"/><Relationship Id="rId11" Type="http://schemas.openxmlformats.org/officeDocument/2006/relationships/image" Target="../media/image94.wmf"/><Relationship Id="rId5" Type="http://schemas.openxmlformats.org/officeDocument/2006/relationships/image" Target="../media/image95.png"/><Relationship Id="rId10" Type="http://schemas.openxmlformats.org/officeDocument/2006/relationships/oleObject" Target="../embeddings/oleObject78.bin"/><Relationship Id="rId4" Type="http://schemas.openxmlformats.org/officeDocument/2006/relationships/image" Target="../media/image91.wmf"/><Relationship Id="rId9" Type="http://schemas.openxmlformats.org/officeDocument/2006/relationships/image" Target="../media/image93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1.bin"/><Relationship Id="rId13" Type="http://schemas.openxmlformats.org/officeDocument/2006/relationships/image" Target="../media/image100.wmf"/><Relationship Id="rId3" Type="http://schemas.openxmlformats.org/officeDocument/2006/relationships/oleObject" Target="../embeddings/oleObject79.bin"/><Relationship Id="rId7" Type="http://schemas.openxmlformats.org/officeDocument/2006/relationships/image" Target="../media/image97.wmf"/><Relationship Id="rId12" Type="http://schemas.openxmlformats.org/officeDocument/2006/relationships/oleObject" Target="../embeddings/oleObject8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80.bin"/><Relationship Id="rId11" Type="http://schemas.openxmlformats.org/officeDocument/2006/relationships/image" Target="../media/image99.wmf"/><Relationship Id="rId5" Type="http://schemas.openxmlformats.org/officeDocument/2006/relationships/image" Target="../media/image101.png"/><Relationship Id="rId10" Type="http://schemas.openxmlformats.org/officeDocument/2006/relationships/oleObject" Target="../embeddings/oleObject82.bin"/><Relationship Id="rId4" Type="http://schemas.openxmlformats.org/officeDocument/2006/relationships/image" Target="../media/image96.wmf"/><Relationship Id="rId9" Type="http://schemas.openxmlformats.org/officeDocument/2006/relationships/image" Target="../media/image98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6.bin"/><Relationship Id="rId13" Type="http://schemas.openxmlformats.org/officeDocument/2006/relationships/image" Target="../media/image106.wmf"/><Relationship Id="rId3" Type="http://schemas.openxmlformats.org/officeDocument/2006/relationships/oleObject" Target="../embeddings/oleObject84.bin"/><Relationship Id="rId7" Type="http://schemas.openxmlformats.org/officeDocument/2006/relationships/image" Target="../media/image103.wmf"/><Relationship Id="rId12" Type="http://schemas.openxmlformats.org/officeDocument/2006/relationships/oleObject" Target="../embeddings/oleObject8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85.bin"/><Relationship Id="rId11" Type="http://schemas.openxmlformats.org/officeDocument/2006/relationships/image" Target="../media/image105.wmf"/><Relationship Id="rId5" Type="http://schemas.openxmlformats.org/officeDocument/2006/relationships/image" Target="../media/image107.png"/><Relationship Id="rId10" Type="http://schemas.openxmlformats.org/officeDocument/2006/relationships/oleObject" Target="../embeddings/oleObject87.bin"/><Relationship Id="rId4" Type="http://schemas.openxmlformats.org/officeDocument/2006/relationships/image" Target="../media/image102.wmf"/><Relationship Id="rId9" Type="http://schemas.openxmlformats.org/officeDocument/2006/relationships/image" Target="../media/image104.w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wmf"/><Relationship Id="rId13" Type="http://schemas.openxmlformats.org/officeDocument/2006/relationships/oleObject" Target="../embeddings/oleObject94.bin"/><Relationship Id="rId18" Type="http://schemas.openxmlformats.org/officeDocument/2006/relationships/oleObject" Target="../embeddings/oleObject96.bin"/><Relationship Id="rId26" Type="http://schemas.openxmlformats.org/officeDocument/2006/relationships/oleObject" Target="../embeddings/oleObject100.bin"/><Relationship Id="rId3" Type="http://schemas.openxmlformats.org/officeDocument/2006/relationships/oleObject" Target="../embeddings/oleObject89.bin"/><Relationship Id="rId21" Type="http://schemas.openxmlformats.org/officeDocument/2006/relationships/image" Target="../media/image116.wmf"/><Relationship Id="rId7" Type="http://schemas.openxmlformats.org/officeDocument/2006/relationships/oleObject" Target="../embeddings/oleObject91.bin"/><Relationship Id="rId12" Type="http://schemas.openxmlformats.org/officeDocument/2006/relationships/image" Target="../media/image112.wmf"/><Relationship Id="rId17" Type="http://schemas.openxmlformats.org/officeDocument/2006/relationships/image" Target="../media/image120.png"/><Relationship Id="rId25" Type="http://schemas.openxmlformats.org/officeDocument/2006/relationships/image" Target="../media/image118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4.wmf"/><Relationship Id="rId20" Type="http://schemas.openxmlformats.org/officeDocument/2006/relationships/oleObject" Target="../embeddings/oleObject97.bin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09.wmf"/><Relationship Id="rId11" Type="http://schemas.openxmlformats.org/officeDocument/2006/relationships/oleObject" Target="../embeddings/oleObject93.bin"/><Relationship Id="rId24" Type="http://schemas.openxmlformats.org/officeDocument/2006/relationships/oleObject" Target="../embeddings/oleObject99.bin"/><Relationship Id="rId5" Type="http://schemas.openxmlformats.org/officeDocument/2006/relationships/oleObject" Target="../embeddings/oleObject90.bin"/><Relationship Id="rId15" Type="http://schemas.openxmlformats.org/officeDocument/2006/relationships/oleObject" Target="../embeddings/oleObject95.bin"/><Relationship Id="rId23" Type="http://schemas.openxmlformats.org/officeDocument/2006/relationships/image" Target="../media/image117.wmf"/><Relationship Id="rId10" Type="http://schemas.openxmlformats.org/officeDocument/2006/relationships/image" Target="../media/image111.wmf"/><Relationship Id="rId19" Type="http://schemas.openxmlformats.org/officeDocument/2006/relationships/image" Target="../media/image115.wmf"/><Relationship Id="rId4" Type="http://schemas.openxmlformats.org/officeDocument/2006/relationships/image" Target="../media/image108.wmf"/><Relationship Id="rId9" Type="http://schemas.openxmlformats.org/officeDocument/2006/relationships/oleObject" Target="../embeddings/oleObject92.bin"/><Relationship Id="rId14" Type="http://schemas.openxmlformats.org/officeDocument/2006/relationships/image" Target="../media/image113.wmf"/><Relationship Id="rId22" Type="http://schemas.openxmlformats.org/officeDocument/2006/relationships/oleObject" Target="../embeddings/oleObject98.bin"/><Relationship Id="rId27" Type="http://schemas.openxmlformats.org/officeDocument/2006/relationships/image" Target="../media/image119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wmf"/><Relationship Id="rId13" Type="http://schemas.openxmlformats.org/officeDocument/2006/relationships/oleObject" Target="../embeddings/oleObject106.bin"/><Relationship Id="rId18" Type="http://schemas.openxmlformats.org/officeDocument/2006/relationships/image" Target="../media/image128.wmf"/><Relationship Id="rId26" Type="http://schemas.openxmlformats.org/officeDocument/2006/relationships/oleObject" Target="../embeddings/oleObject112.bin"/><Relationship Id="rId3" Type="http://schemas.openxmlformats.org/officeDocument/2006/relationships/oleObject" Target="../embeddings/oleObject101.bin"/><Relationship Id="rId21" Type="http://schemas.openxmlformats.org/officeDocument/2006/relationships/image" Target="../media/image129.wmf"/><Relationship Id="rId7" Type="http://schemas.openxmlformats.org/officeDocument/2006/relationships/oleObject" Target="../embeddings/oleObject103.bin"/><Relationship Id="rId12" Type="http://schemas.openxmlformats.org/officeDocument/2006/relationships/image" Target="../media/image125.wmf"/><Relationship Id="rId17" Type="http://schemas.openxmlformats.org/officeDocument/2006/relationships/oleObject" Target="../embeddings/oleObject108.bin"/><Relationship Id="rId25" Type="http://schemas.openxmlformats.org/officeDocument/2006/relationships/image" Target="../media/image130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27.wmf"/><Relationship Id="rId20" Type="http://schemas.openxmlformats.org/officeDocument/2006/relationships/oleObject" Target="../embeddings/oleObject109.bin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22.wmf"/><Relationship Id="rId11" Type="http://schemas.openxmlformats.org/officeDocument/2006/relationships/oleObject" Target="../embeddings/oleObject105.bin"/><Relationship Id="rId24" Type="http://schemas.openxmlformats.org/officeDocument/2006/relationships/oleObject" Target="../embeddings/oleObject111.bin"/><Relationship Id="rId5" Type="http://schemas.openxmlformats.org/officeDocument/2006/relationships/oleObject" Target="../embeddings/oleObject102.bin"/><Relationship Id="rId15" Type="http://schemas.openxmlformats.org/officeDocument/2006/relationships/oleObject" Target="../embeddings/oleObject107.bin"/><Relationship Id="rId23" Type="http://schemas.openxmlformats.org/officeDocument/2006/relationships/image" Target="../media/image117.wmf"/><Relationship Id="rId10" Type="http://schemas.openxmlformats.org/officeDocument/2006/relationships/image" Target="../media/image124.wmf"/><Relationship Id="rId19" Type="http://schemas.openxmlformats.org/officeDocument/2006/relationships/image" Target="../media/image132.png"/><Relationship Id="rId4" Type="http://schemas.openxmlformats.org/officeDocument/2006/relationships/image" Target="../media/image121.wmf"/><Relationship Id="rId9" Type="http://schemas.openxmlformats.org/officeDocument/2006/relationships/oleObject" Target="../embeddings/oleObject104.bin"/><Relationship Id="rId14" Type="http://schemas.openxmlformats.org/officeDocument/2006/relationships/image" Target="../media/image126.wmf"/><Relationship Id="rId22" Type="http://schemas.openxmlformats.org/officeDocument/2006/relationships/oleObject" Target="../embeddings/oleObject110.bin"/><Relationship Id="rId27" Type="http://schemas.openxmlformats.org/officeDocument/2006/relationships/image" Target="../media/image131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5.wmf"/><Relationship Id="rId13" Type="http://schemas.openxmlformats.org/officeDocument/2006/relationships/oleObject" Target="../embeddings/oleObject118.bin"/><Relationship Id="rId3" Type="http://schemas.openxmlformats.org/officeDocument/2006/relationships/oleObject" Target="../embeddings/oleObject113.bin"/><Relationship Id="rId7" Type="http://schemas.openxmlformats.org/officeDocument/2006/relationships/oleObject" Target="../embeddings/oleObject115.bin"/><Relationship Id="rId12" Type="http://schemas.openxmlformats.org/officeDocument/2006/relationships/image" Target="../media/image137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39.wmf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34.wmf"/><Relationship Id="rId11" Type="http://schemas.openxmlformats.org/officeDocument/2006/relationships/oleObject" Target="../embeddings/oleObject117.bin"/><Relationship Id="rId5" Type="http://schemas.openxmlformats.org/officeDocument/2006/relationships/oleObject" Target="../embeddings/oleObject114.bin"/><Relationship Id="rId15" Type="http://schemas.openxmlformats.org/officeDocument/2006/relationships/oleObject" Target="../embeddings/oleObject119.bin"/><Relationship Id="rId10" Type="http://schemas.openxmlformats.org/officeDocument/2006/relationships/image" Target="../media/image136.wmf"/><Relationship Id="rId4" Type="http://schemas.openxmlformats.org/officeDocument/2006/relationships/image" Target="../media/image133.wmf"/><Relationship Id="rId9" Type="http://schemas.openxmlformats.org/officeDocument/2006/relationships/oleObject" Target="../embeddings/oleObject116.bin"/><Relationship Id="rId14" Type="http://schemas.openxmlformats.org/officeDocument/2006/relationships/image" Target="../media/image138.w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wmf"/><Relationship Id="rId13" Type="http://schemas.openxmlformats.org/officeDocument/2006/relationships/oleObject" Target="../embeddings/oleObject125.bin"/><Relationship Id="rId18" Type="http://schemas.openxmlformats.org/officeDocument/2006/relationships/image" Target="../media/image147.wmf"/><Relationship Id="rId3" Type="http://schemas.openxmlformats.org/officeDocument/2006/relationships/oleObject" Target="../embeddings/oleObject120.bin"/><Relationship Id="rId21" Type="http://schemas.openxmlformats.org/officeDocument/2006/relationships/oleObject" Target="../embeddings/oleObject129.bin"/><Relationship Id="rId7" Type="http://schemas.openxmlformats.org/officeDocument/2006/relationships/oleObject" Target="../embeddings/oleObject122.bin"/><Relationship Id="rId12" Type="http://schemas.openxmlformats.org/officeDocument/2006/relationships/image" Target="../media/image144.wmf"/><Relationship Id="rId17" Type="http://schemas.openxmlformats.org/officeDocument/2006/relationships/oleObject" Target="../embeddings/oleObject127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46.wmf"/><Relationship Id="rId20" Type="http://schemas.openxmlformats.org/officeDocument/2006/relationships/image" Target="../media/image148.wmf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41.wmf"/><Relationship Id="rId11" Type="http://schemas.openxmlformats.org/officeDocument/2006/relationships/oleObject" Target="../embeddings/oleObject124.bin"/><Relationship Id="rId24" Type="http://schemas.openxmlformats.org/officeDocument/2006/relationships/image" Target="../media/image150.wmf"/><Relationship Id="rId5" Type="http://schemas.openxmlformats.org/officeDocument/2006/relationships/oleObject" Target="../embeddings/oleObject121.bin"/><Relationship Id="rId15" Type="http://schemas.openxmlformats.org/officeDocument/2006/relationships/oleObject" Target="../embeddings/oleObject126.bin"/><Relationship Id="rId23" Type="http://schemas.openxmlformats.org/officeDocument/2006/relationships/oleObject" Target="../embeddings/oleObject130.bin"/><Relationship Id="rId10" Type="http://schemas.openxmlformats.org/officeDocument/2006/relationships/image" Target="../media/image143.wmf"/><Relationship Id="rId19" Type="http://schemas.openxmlformats.org/officeDocument/2006/relationships/oleObject" Target="../embeddings/oleObject128.bin"/><Relationship Id="rId4" Type="http://schemas.openxmlformats.org/officeDocument/2006/relationships/image" Target="../media/image140.wmf"/><Relationship Id="rId9" Type="http://schemas.openxmlformats.org/officeDocument/2006/relationships/oleObject" Target="../embeddings/oleObject123.bin"/><Relationship Id="rId14" Type="http://schemas.openxmlformats.org/officeDocument/2006/relationships/image" Target="../media/image145.wmf"/><Relationship Id="rId22" Type="http://schemas.openxmlformats.org/officeDocument/2006/relationships/image" Target="../media/image149.w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3.wmf"/><Relationship Id="rId13" Type="http://schemas.openxmlformats.org/officeDocument/2006/relationships/oleObject" Target="../embeddings/oleObject136.bin"/><Relationship Id="rId18" Type="http://schemas.openxmlformats.org/officeDocument/2006/relationships/image" Target="../media/image158.wmf"/><Relationship Id="rId3" Type="http://schemas.openxmlformats.org/officeDocument/2006/relationships/oleObject" Target="../embeddings/oleObject131.bin"/><Relationship Id="rId21" Type="http://schemas.openxmlformats.org/officeDocument/2006/relationships/oleObject" Target="../embeddings/oleObject140.bin"/><Relationship Id="rId7" Type="http://schemas.openxmlformats.org/officeDocument/2006/relationships/oleObject" Target="../embeddings/oleObject133.bin"/><Relationship Id="rId12" Type="http://schemas.openxmlformats.org/officeDocument/2006/relationships/image" Target="../media/image155.wmf"/><Relationship Id="rId17" Type="http://schemas.openxmlformats.org/officeDocument/2006/relationships/oleObject" Target="../embeddings/oleObject13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57.wmf"/><Relationship Id="rId20" Type="http://schemas.openxmlformats.org/officeDocument/2006/relationships/image" Target="../media/image159.wmf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52.wmf"/><Relationship Id="rId11" Type="http://schemas.openxmlformats.org/officeDocument/2006/relationships/oleObject" Target="../embeddings/oleObject135.bin"/><Relationship Id="rId5" Type="http://schemas.openxmlformats.org/officeDocument/2006/relationships/oleObject" Target="../embeddings/oleObject132.bin"/><Relationship Id="rId15" Type="http://schemas.openxmlformats.org/officeDocument/2006/relationships/oleObject" Target="../embeddings/oleObject137.bin"/><Relationship Id="rId10" Type="http://schemas.openxmlformats.org/officeDocument/2006/relationships/image" Target="../media/image154.wmf"/><Relationship Id="rId19" Type="http://schemas.openxmlformats.org/officeDocument/2006/relationships/oleObject" Target="../embeddings/oleObject139.bin"/><Relationship Id="rId4" Type="http://schemas.openxmlformats.org/officeDocument/2006/relationships/image" Target="../media/image151.wmf"/><Relationship Id="rId9" Type="http://schemas.openxmlformats.org/officeDocument/2006/relationships/oleObject" Target="../embeddings/oleObject134.bin"/><Relationship Id="rId14" Type="http://schemas.openxmlformats.org/officeDocument/2006/relationships/image" Target="../media/image156.wmf"/><Relationship Id="rId22" Type="http://schemas.openxmlformats.org/officeDocument/2006/relationships/image" Target="../media/image160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3.wmf"/><Relationship Id="rId3" Type="http://schemas.openxmlformats.org/officeDocument/2006/relationships/oleObject" Target="../embeddings/oleObject141.bin"/><Relationship Id="rId7" Type="http://schemas.openxmlformats.org/officeDocument/2006/relationships/oleObject" Target="../embeddings/oleObject143.bin"/><Relationship Id="rId12" Type="http://schemas.openxmlformats.org/officeDocument/2006/relationships/image" Target="../media/image16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62.wmf"/><Relationship Id="rId11" Type="http://schemas.openxmlformats.org/officeDocument/2006/relationships/oleObject" Target="../embeddings/oleObject145.bin"/><Relationship Id="rId5" Type="http://schemas.openxmlformats.org/officeDocument/2006/relationships/oleObject" Target="../embeddings/oleObject142.bin"/><Relationship Id="rId10" Type="http://schemas.openxmlformats.org/officeDocument/2006/relationships/image" Target="../media/image164.wmf"/><Relationship Id="rId4" Type="http://schemas.openxmlformats.org/officeDocument/2006/relationships/image" Target="../media/image161.wmf"/><Relationship Id="rId9" Type="http://schemas.openxmlformats.org/officeDocument/2006/relationships/oleObject" Target="../embeddings/oleObject144.bin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8.wmf"/><Relationship Id="rId3" Type="http://schemas.openxmlformats.org/officeDocument/2006/relationships/oleObject" Target="../embeddings/oleObject1.bin"/><Relationship Id="rId7" Type="http://schemas.openxmlformats.org/officeDocument/2006/relationships/image" Target="../media/image5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7.wmf"/><Relationship Id="rId5" Type="http://schemas.openxmlformats.org/officeDocument/2006/relationships/image" Target="../media/image9.png"/><Relationship Id="rId10" Type="http://schemas.openxmlformats.org/officeDocument/2006/relationships/oleObject" Target="../embeddings/oleObject4.bin"/><Relationship Id="rId4" Type="http://schemas.openxmlformats.org/officeDocument/2006/relationships/image" Target="../media/image4.wmf"/><Relationship Id="rId9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14.wmf"/><Relationship Id="rId3" Type="http://schemas.openxmlformats.org/officeDocument/2006/relationships/image" Target="../media/image15.png"/><Relationship Id="rId7" Type="http://schemas.openxmlformats.org/officeDocument/2006/relationships/image" Target="../media/image11.wmf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13.wmf"/><Relationship Id="rId5" Type="http://schemas.openxmlformats.org/officeDocument/2006/relationships/image" Target="../media/image10.w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2" name="Picture 12" descr="BBERAS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293096"/>
            <a:ext cx="2376488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251520" y="1700808"/>
            <a:ext cx="5112568" cy="707886"/>
          </a:xfrm>
          <a:prstGeom prst="rect">
            <a:avLst/>
          </a:prstGeom>
          <a:scene3d>
            <a:camera prst="orthographicFront"/>
            <a:lightRig rig="soft" dir="tl">
              <a:rot lat="0" lon="0" rev="0"/>
            </a:lightRig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 класс 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ВП</a:t>
            </a: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60648"/>
            <a:ext cx="273630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9" descr="4a4ca0b61c252c3c97d2b2265ac9550b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60648"/>
            <a:ext cx="1428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251520" y="2636912"/>
            <a:ext cx="8496944" cy="769441"/>
          </a:xfrm>
          <a:prstGeom prst="rect">
            <a:avLst/>
          </a:prstGeom>
          <a:scene3d>
            <a:camera prst="orthographicFront"/>
            <a:lightRig rig="soft" dir="tl">
              <a:rot lat="0" lon="0" rev="0"/>
            </a:lightRig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Задания для подготовки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Действия с </a:t>
            </a:r>
            <a:r>
              <a:rPr lang="ru-RU" sz="2800" b="1" i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обыкновнными</a:t>
            </a: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дробями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2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980728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3) Найдите значение выражения                               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357158" y="1571612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908720"/>
            <a:ext cx="1782763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8" name="Object 3"/>
          <p:cNvGraphicFramePr>
            <a:graphicFrameLocks noChangeAspect="1"/>
          </p:cNvGraphicFramePr>
          <p:nvPr/>
        </p:nvGraphicFramePr>
        <p:xfrm>
          <a:off x="357157" y="2214554"/>
          <a:ext cx="2530809" cy="11668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3" name="Формула" r:id="rId4" imgW="939600" imgH="431640" progId="">
                  <p:embed/>
                </p:oleObj>
              </mc:Choice>
              <mc:Fallback>
                <p:oleObj name="Формула" r:id="rId4" imgW="939600" imgH="431640" progId="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57" y="2214554"/>
                        <a:ext cx="2530809" cy="116681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4"/>
          <p:cNvGraphicFramePr>
            <a:graphicFrameLocks noChangeAspect="1"/>
          </p:cNvGraphicFramePr>
          <p:nvPr/>
        </p:nvGraphicFramePr>
        <p:xfrm>
          <a:off x="2924175" y="2214563"/>
          <a:ext cx="2606675" cy="105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4" name="Формула" r:id="rId6" imgW="977760" imgH="393480" progId="">
                  <p:embed/>
                </p:oleObj>
              </mc:Choice>
              <mc:Fallback>
                <p:oleObj name="Формула" r:id="rId6" imgW="977760" imgH="39348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4175" y="2214563"/>
                        <a:ext cx="2606675" cy="1054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0" name="Group 109"/>
          <p:cNvGrpSpPr>
            <a:grpSpLocks/>
          </p:cNvGrpSpPr>
          <p:nvPr/>
        </p:nvGrpSpPr>
        <p:grpSpPr bwMode="auto">
          <a:xfrm flipH="1">
            <a:off x="3071802" y="2285587"/>
            <a:ext cx="714380" cy="786630"/>
            <a:chOff x="3266" y="1828"/>
            <a:chExt cx="90" cy="408"/>
          </a:xfrm>
        </p:grpSpPr>
        <p:sp>
          <p:nvSpPr>
            <p:cNvPr id="41" name="Freeform 107"/>
            <p:cNvSpPr>
              <a:spLocks/>
            </p:cNvSpPr>
            <p:nvPr/>
          </p:nvSpPr>
          <p:spPr bwMode="auto">
            <a:xfrm>
              <a:off x="3311" y="1828"/>
              <a:ext cx="45" cy="185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Freeform 108"/>
            <p:cNvSpPr>
              <a:spLocks/>
            </p:cNvSpPr>
            <p:nvPr/>
          </p:nvSpPr>
          <p:spPr bwMode="auto">
            <a:xfrm>
              <a:off x="3266" y="2125"/>
              <a:ext cx="46" cy="111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3" name="Group 109"/>
          <p:cNvGrpSpPr>
            <a:grpSpLocks/>
          </p:cNvGrpSpPr>
          <p:nvPr/>
        </p:nvGrpSpPr>
        <p:grpSpPr bwMode="auto">
          <a:xfrm>
            <a:off x="4143372" y="2357736"/>
            <a:ext cx="870364" cy="857358"/>
            <a:chOff x="3196" y="1763"/>
            <a:chExt cx="35" cy="497"/>
          </a:xfrm>
        </p:grpSpPr>
        <p:sp>
          <p:nvSpPr>
            <p:cNvPr id="44" name="Freeform 107"/>
            <p:cNvSpPr>
              <a:spLocks/>
            </p:cNvSpPr>
            <p:nvPr/>
          </p:nvSpPr>
          <p:spPr bwMode="auto">
            <a:xfrm>
              <a:off x="3196" y="1763"/>
              <a:ext cx="15" cy="124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Freeform 108"/>
            <p:cNvSpPr>
              <a:spLocks/>
            </p:cNvSpPr>
            <p:nvPr/>
          </p:nvSpPr>
          <p:spPr bwMode="auto">
            <a:xfrm>
              <a:off x="3215" y="2094"/>
              <a:ext cx="16" cy="166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29709" name="Object 13"/>
          <p:cNvGraphicFramePr>
            <a:graphicFrameLocks noChangeAspect="1"/>
          </p:cNvGraphicFramePr>
          <p:nvPr/>
        </p:nvGraphicFramePr>
        <p:xfrm>
          <a:off x="5686425" y="2214563"/>
          <a:ext cx="2233613" cy="105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5" name="Формула" r:id="rId8" imgW="838080" imgH="393480" progId="">
                  <p:embed/>
                </p:oleObj>
              </mc:Choice>
              <mc:Fallback>
                <p:oleObj name="Формула" r:id="rId8" imgW="838080" imgH="393480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6425" y="2214563"/>
                        <a:ext cx="2233613" cy="1054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10" name="Object 14"/>
          <p:cNvGraphicFramePr>
            <a:graphicFrameLocks noChangeAspect="1"/>
          </p:cNvGraphicFramePr>
          <p:nvPr/>
        </p:nvGraphicFramePr>
        <p:xfrm>
          <a:off x="468313" y="3498850"/>
          <a:ext cx="1992312" cy="115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6" name="Формула" r:id="rId10" imgW="685800" imgH="393480" progId="">
                  <p:embed/>
                </p:oleObj>
              </mc:Choice>
              <mc:Fallback>
                <p:oleObj name="Формула" r:id="rId10" imgW="685800" imgH="393480" progId="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3498850"/>
                        <a:ext cx="1992312" cy="1150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11" name="Object 15"/>
          <p:cNvGraphicFramePr>
            <a:graphicFrameLocks noChangeAspect="1"/>
          </p:cNvGraphicFramePr>
          <p:nvPr/>
        </p:nvGraphicFramePr>
        <p:xfrm>
          <a:off x="2428875" y="3500438"/>
          <a:ext cx="996950" cy="1149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7" name="Формула" r:id="rId12" imgW="342720" imgH="393480" progId="">
                  <p:embed/>
                </p:oleObj>
              </mc:Choice>
              <mc:Fallback>
                <p:oleObj name="Формула" r:id="rId12" imgW="342720" imgH="393480" progId="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8875" y="3500438"/>
                        <a:ext cx="996950" cy="1149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Text Box 34"/>
          <p:cNvSpPr txBox="1">
            <a:spLocks noChangeArrowheads="1"/>
          </p:cNvSpPr>
          <p:nvPr/>
        </p:nvSpPr>
        <p:spPr bwMode="auto">
          <a:xfrm>
            <a:off x="642910" y="5786454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1928794" y="5500702"/>
            <a:ext cx="1214446" cy="107157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1" name="Object 10"/>
          <p:cNvGraphicFramePr>
            <a:graphicFrameLocks noChangeAspect="1"/>
          </p:cNvGraphicFramePr>
          <p:nvPr/>
        </p:nvGraphicFramePr>
        <p:xfrm>
          <a:off x="2252663" y="5572125"/>
          <a:ext cx="539750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8" name="Формула" r:id="rId14" imgW="228600" imgH="393480" progId="">
                  <p:embed/>
                </p:oleObj>
              </mc:Choice>
              <mc:Fallback>
                <p:oleObj name="Формула" r:id="rId14" imgW="228600" imgH="393480" progId="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2663" y="5572125"/>
                        <a:ext cx="539750" cy="935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9" grpId="0"/>
      <p:bldP spid="5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Действия с </a:t>
            </a:r>
            <a:r>
              <a:rPr lang="ru-RU" sz="2800" b="1" i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обыкновнными</a:t>
            </a: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дробями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2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980728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4) Найдите значение выражения                               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357158" y="1571612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439738" y="2176463"/>
          <a:ext cx="2547937" cy="104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6" name="Формула" r:id="rId3" imgW="965160" imgH="393480" progId="">
                  <p:embed/>
                </p:oleObj>
              </mc:Choice>
              <mc:Fallback>
                <p:oleObj name="Формула" r:id="rId3" imgW="965160" imgH="39348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738" y="2176463"/>
                        <a:ext cx="2547937" cy="1044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908720"/>
            <a:ext cx="2085975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2" name="Group 109"/>
          <p:cNvGrpSpPr>
            <a:grpSpLocks/>
          </p:cNvGrpSpPr>
          <p:nvPr/>
        </p:nvGrpSpPr>
        <p:grpSpPr bwMode="auto">
          <a:xfrm flipH="1">
            <a:off x="647836" y="2285992"/>
            <a:ext cx="789550" cy="784702"/>
            <a:chOff x="3344" y="1828"/>
            <a:chExt cx="41" cy="407"/>
          </a:xfrm>
        </p:grpSpPr>
        <p:sp>
          <p:nvSpPr>
            <p:cNvPr id="33" name="Freeform 107"/>
            <p:cNvSpPr>
              <a:spLocks/>
            </p:cNvSpPr>
            <p:nvPr/>
          </p:nvSpPr>
          <p:spPr bwMode="auto">
            <a:xfrm>
              <a:off x="3344" y="1828"/>
              <a:ext cx="19" cy="172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Freeform 108"/>
            <p:cNvSpPr>
              <a:spLocks/>
            </p:cNvSpPr>
            <p:nvPr/>
          </p:nvSpPr>
          <p:spPr bwMode="auto">
            <a:xfrm>
              <a:off x="3363" y="2124"/>
              <a:ext cx="22" cy="111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5" name="Group 109"/>
          <p:cNvGrpSpPr>
            <a:grpSpLocks/>
          </p:cNvGrpSpPr>
          <p:nvPr/>
        </p:nvGrpSpPr>
        <p:grpSpPr bwMode="auto">
          <a:xfrm>
            <a:off x="1714482" y="2285992"/>
            <a:ext cx="785818" cy="857250"/>
            <a:chOff x="3015" y="1770"/>
            <a:chExt cx="240" cy="540"/>
          </a:xfrm>
        </p:grpSpPr>
        <p:sp>
          <p:nvSpPr>
            <p:cNvPr id="36" name="Freeform 107"/>
            <p:cNvSpPr>
              <a:spLocks/>
            </p:cNvSpPr>
            <p:nvPr/>
          </p:nvSpPr>
          <p:spPr bwMode="auto">
            <a:xfrm>
              <a:off x="3168" y="1770"/>
              <a:ext cx="87" cy="135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Freeform 108"/>
            <p:cNvSpPr>
              <a:spLocks/>
            </p:cNvSpPr>
            <p:nvPr/>
          </p:nvSpPr>
          <p:spPr bwMode="auto">
            <a:xfrm>
              <a:off x="3015" y="2085"/>
              <a:ext cx="87" cy="225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8" name="Group 109"/>
          <p:cNvGrpSpPr>
            <a:grpSpLocks/>
          </p:cNvGrpSpPr>
          <p:nvPr/>
        </p:nvGrpSpPr>
        <p:grpSpPr bwMode="auto">
          <a:xfrm rot="15907456">
            <a:off x="1769220" y="2383396"/>
            <a:ext cx="913513" cy="661988"/>
            <a:chOff x="3151" y="1770"/>
            <a:chExt cx="279" cy="417"/>
          </a:xfrm>
        </p:grpSpPr>
        <p:sp>
          <p:nvSpPr>
            <p:cNvPr id="39" name="Freeform 107"/>
            <p:cNvSpPr>
              <a:spLocks/>
            </p:cNvSpPr>
            <p:nvPr/>
          </p:nvSpPr>
          <p:spPr bwMode="auto">
            <a:xfrm>
              <a:off x="3343" y="1770"/>
              <a:ext cx="87" cy="135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Freeform 108"/>
            <p:cNvSpPr>
              <a:spLocks/>
            </p:cNvSpPr>
            <p:nvPr/>
          </p:nvSpPr>
          <p:spPr bwMode="auto">
            <a:xfrm>
              <a:off x="3151" y="1962"/>
              <a:ext cx="87" cy="225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30731" name="Object 11"/>
          <p:cNvGraphicFramePr>
            <a:graphicFrameLocks noChangeAspect="1"/>
          </p:cNvGraphicFramePr>
          <p:nvPr/>
        </p:nvGraphicFramePr>
        <p:xfrm>
          <a:off x="3117850" y="2143125"/>
          <a:ext cx="2312988" cy="104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7" name="Формула" r:id="rId6" imgW="876240" imgH="393480" progId="">
                  <p:embed/>
                </p:oleObj>
              </mc:Choice>
              <mc:Fallback>
                <p:oleObj name="Формула" r:id="rId6" imgW="876240" imgH="393480" progId="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7850" y="2143125"/>
                        <a:ext cx="2312988" cy="1044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32" name="Object 12"/>
          <p:cNvGraphicFramePr>
            <a:graphicFrameLocks noChangeAspect="1"/>
          </p:cNvGraphicFramePr>
          <p:nvPr/>
        </p:nvGraphicFramePr>
        <p:xfrm>
          <a:off x="5534025" y="2214563"/>
          <a:ext cx="1590675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8" name="Формула" r:id="rId8" imgW="672840" imgH="393480" progId="">
                  <p:embed/>
                </p:oleObj>
              </mc:Choice>
              <mc:Fallback>
                <p:oleObj name="Формула" r:id="rId8" imgW="672840" imgH="39348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4025" y="2214563"/>
                        <a:ext cx="1590675" cy="935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3" name="Group 173"/>
          <p:cNvGrpSpPr>
            <a:grpSpLocks/>
          </p:cNvGrpSpPr>
          <p:nvPr/>
        </p:nvGrpSpPr>
        <p:grpSpPr bwMode="auto">
          <a:xfrm>
            <a:off x="6000760" y="2000240"/>
            <a:ext cx="929640" cy="508000"/>
            <a:chOff x="4480" y="1360"/>
            <a:chExt cx="720" cy="320"/>
          </a:xfrm>
        </p:grpSpPr>
        <p:sp>
          <p:nvSpPr>
            <p:cNvPr id="44" name="Text Box 174"/>
            <p:cNvSpPr txBox="1">
              <a:spLocks noChangeArrowheads="1"/>
            </p:cNvSpPr>
            <p:nvPr/>
          </p:nvSpPr>
          <p:spPr bwMode="auto">
            <a:xfrm>
              <a:off x="4480" y="1376"/>
              <a:ext cx="23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Yu Gothic" pitchFamily="34" charset="-128"/>
                  <a:cs typeface="Times New Roman" pitchFamily="18" charset="0"/>
                </a:rPr>
                <a:t>2</a:t>
              </a:r>
              <a:endParaRPr lang="ru-RU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Yu Gothic" pitchFamily="34" charset="-128"/>
                <a:cs typeface="Times New Roman" pitchFamily="18" charset="0"/>
              </a:endParaRPr>
            </a:p>
          </p:txBody>
        </p:sp>
        <p:sp>
          <p:nvSpPr>
            <p:cNvPr id="45" name="Text Box 175"/>
            <p:cNvSpPr txBox="1">
              <a:spLocks noChangeArrowheads="1"/>
            </p:cNvSpPr>
            <p:nvPr/>
          </p:nvSpPr>
          <p:spPr bwMode="auto">
            <a:xfrm>
              <a:off x="4939" y="1360"/>
              <a:ext cx="23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Yu Gothic" pitchFamily="34" charset="-128"/>
                  <a:cs typeface="Times New Roman" pitchFamily="18" charset="0"/>
                </a:rPr>
                <a:t>1</a:t>
              </a:r>
              <a:endParaRPr lang="ru-RU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Yu Gothic" pitchFamily="34" charset="-128"/>
                <a:cs typeface="Times New Roman" pitchFamily="18" charset="0"/>
              </a:endParaRPr>
            </a:p>
          </p:txBody>
        </p:sp>
        <p:sp>
          <p:nvSpPr>
            <p:cNvPr id="46" name="Freeform 176"/>
            <p:cNvSpPr>
              <a:spLocks/>
            </p:cNvSpPr>
            <p:nvPr/>
          </p:nvSpPr>
          <p:spPr bwMode="auto">
            <a:xfrm>
              <a:off x="4480" y="1520"/>
              <a:ext cx="240" cy="160"/>
            </a:xfrm>
            <a:custGeom>
              <a:avLst/>
              <a:gdLst>
                <a:gd name="T0" fmla="*/ 0 w 240"/>
                <a:gd name="T1" fmla="*/ 0 h 160"/>
                <a:gd name="T2" fmla="*/ 96 w 240"/>
                <a:gd name="T3" fmla="*/ 144 h 160"/>
                <a:gd name="T4" fmla="*/ 96 w 240"/>
                <a:gd name="T5" fmla="*/ 96 h 160"/>
                <a:gd name="T6" fmla="*/ 144 w 240"/>
                <a:gd name="T7" fmla="*/ 48 h 160"/>
                <a:gd name="T8" fmla="*/ 240 w 240"/>
                <a:gd name="T9" fmla="*/ 48 h 1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"/>
                <a:gd name="T16" fmla="*/ 0 h 160"/>
                <a:gd name="T17" fmla="*/ 240 w 240"/>
                <a:gd name="T18" fmla="*/ 160 h 1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" h="160">
                  <a:moveTo>
                    <a:pt x="0" y="0"/>
                  </a:moveTo>
                  <a:cubicBezTo>
                    <a:pt x="40" y="64"/>
                    <a:pt x="80" y="128"/>
                    <a:pt x="96" y="144"/>
                  </a:cubicBezTo>
                  <a:cubicBezTo>
                    <a:pt x="112" y="160"/>
                    <a:pt x="88" y="112"/>
                    <a:pt x="96" y="96"/>
                  </a:cubicBezTo>
                  <a:cubicBezTo>
                    <a:pt x="104" y="80"/>
                    <a:pt x="120" y="56"/>
                    <a:pt x="144" y="48"/>
                  </a:cubicBezTo>
                  <a:cubicBezTo>
                    <a:pt x="168" y="40"/>
                    <a:pt x="204" y="44"/>
                    <a:pt x="240" y="4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Times New Roman" pitchFamily="18" charset="0"/>
                <a:ea typeface="Yu Gothic" pitchFamily="34" charset="-128"/>
                <a:cs typeface="Times New Roman" pitchFamily="18" charset="0"/>
              </a:endParaRPr>
            </a:p>
          </p:txBody>
        </p:sp>
        <p:sp>
          <p:nvSpPr>
            <p:cNvPr id="47" name="Freeform 177"/>
            <p:cNvSpPr>
              <a:spLocks/>
            </p:cNvSpPr>
            <p:nvPr/>
          </p:nvSpPr>
          <p:spPr bwMode="auto">
            <a:xfrm>
              <a:off x="4960" y="1520"/>
              <a:ext cx="240" cy="160"/>
            </a:xfrm>
            <a:custGeom>
              <a:avLst/>
              <a:gdLst>
                <a:gd name="T0" fmla="*/ 0 w 240"/>
                <a:gd name="T1" fmla="*/ 0 h 160"/>
                <a:gd name="T2" fmla="*/ 96 w 240"/>
                <a:gd name="T3" fmla="*/ 144 h 160"/>
                <a:gd name="T4" fmla="*/ 96 w 240"/>
                <a:gd name="T5" fmla="*/ 96 h 160"/>
                <a:gd name="T6" fmla="*/ 144 w 240"/>
                <a:gd name="T7" fmla="*/ 48 h 160"/>
                <a:gd name="T8" fmla="*/ 240 w 240"/>
                <a:gd name="T9" fmla="*/ 48 h 1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"/>
                <a:gd name="T16" fmla="*/ 0 h 160"/>
                <a:gd name="T17" fmla="*/ 240 w 240"/>
                <a:gd name="T18" fmla="*/ 160 h 1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" h="160">
                  <a:moveTo>
                    <a:pt x="0" y="0"/>
                  </a:moveTo>
                  <a:cubicBezTo>
                    <a:pt x="40" y="64"/>
                    <a:pt x="80" y="128"/>
                    <a:pt x="96" y="144"/>
                  </a:cubicBezTo>
                  <a:cubicBezTo>
                    <a:pt x="112" y="160"/>
                    <a:pt x="88" y="112"/>
                    <a:pt x="96" y="96"/>
                  </a:cubicBezTo>
                  <a:cubicBezTo>
                    <a:pt x="104" y="80"/>
                    <a:pt x="120" y="56"/>
                    <a:pt x="144" y="48"/>
                  </a:cubicBezTo>
                  <a:cubicBezTo>
                    <a:pt x="168" y="40"/>
                    <a:pt x="204" y="44"/>
                    <a:pt x="240" y="4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Times New Roman" pitchFamily="18" charset="0"/>
                <a:ea typeface="Yu Gothic" pitchFamily="34" charset="-128"/>
                <a:cs typeface="Times New Roman" pitchFamily="18" charset="0"/>
              </a:endParaRPr>
            </a:p>
          </p:txBody>
        </p:sp>
      </p:grpSp>
      <p:graphicFrame>
        <p:nvGraphicFramePr>
          <p:cNvPr id="30734" name="Object 14"/>
          <p:cNvGraphicFramePr>
            <a:graphicFrameLocks noChangeAspect="1"/>
          </p:cNvGraphicFramePr>
          <p:nvPr/>
        </p:nvGraphicFramePr>
        <p:xfrm>
          <a:off x="7069138" y="2214563"/>
          <a:ext cx="1739900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9" name="Формула" r:id="rId10" imgW="736560" imgH="393480" progId="">
                  <p:embed/>
                </p:oleObj>
              </mc:Choice>
              <mc:Fallback>
                <p:oleObj name="Формула" r:id="rId10" imgW="736560" imgH="393480" progId="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69138" y="2214563"/>
                        <a:ext cx="1739900" cy="935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35" name="Object 15"/>
          <p:cNvGraphicFramePr>
            <a:graphicFrameLocks noChangeAspect="1"/>
          </p:cNvGraphicFramePr>
          <p:nvPr/>
        </p:nvGraphicFramePr>
        <p:xfrm>
          <a:off x="357188" y="3429000"/>
          <a:ext cx="1489075" cy="1077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0" name="Формула" r:id="rId12" imgW="545760" imgH="393480" progId="">
                  <p:embed/>
                </p:oleObj>
              </mc:Choice>
              <mc:Fallback>
                <p:oleObj name="Формула" r:id="rId12" imgW="545760" imgH="393480" progId="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8" y="3429000"/>
                        <a:ext cx="1489075" cy="1077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Text Box 34"/>
          <p:cNvSpPr txBox="1">
            <a:spLocks noChangeArrowheads="1"/>
          </p:cNvSpPr>
          <p:nvPr/>
        </p:nvSpPr>
        <p:spPr bwMode="auto">
          <a:xfrm>
            <a:off x="642910" y="6072206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1928794" y="6072206"/>
            <a:ext cx="5357850" cy="50006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- 0,5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51" grpId="0"/>
      <p:bldP spid="5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Действия с </a:t>
            </a:r>
            <a:r>
              <a:rPr lang="ru-RU" sz="2800" b="1" i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обыкновнными</a:t>
            </a: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дробями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2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980728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5) Найдите значение выражения                               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357158" y="1571612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980728"/>
            <a:ext cx="1893887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2" name="Object 3"/>
          <p:cNvGraphicFramePr>
            <a:graphicFrameLocks noChangeAspect="1"/>
          </p:cNvGraphicFramePr>
          <p:nvPr/>
        </p:nvGraphicFramePr>
        <p:xfrm>
          <a:off x="357158" y="2143116"/>
          <a:ext cx="2940050" cy="123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0" name="Формула" r:id="rId4" imgW="1028520" imgH="431640" progId="">
                  <p:embed/>
                </p:oleObj>
              </mc:Choice>
              <mc:Fallback>
                <p:oleObj name="Формула" r:id="rId4" imgW="1028520" imgH="431640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58" y="2143116"/>
                        <a:ext cx="2940050" cy="1238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6" name="Group 173"/>
          <p:cNvGrpSpPr>
            <a:grpSpLocks/>
          </p:cNvGrpSpPr>
          <p:nvPr/>
        </p:nvGrpSpPr>
        <p:grpSpPr bwMode="auto">
          <a:xfrm>
            <a:off x="1000100" y="1928802"/>
            <a:ext cx="1214446" cy="508000"/>
            <a:chOff x="4480" y="1360"/>
            <a:chExt cx="720" cy="320"/>
          </a:xfrm>
        </p:grpSpPr>
        <p:sp>
          <p:nvSpPr>
            <p:cNvPr id="57" name="Text Box 174"/>
            <p:cNvSpPr txBox="1">
              <a:spLocks noChangeArrowheads="1"/>
            </p:cNvSpPr>
            <p:nvPr/>
          </p:nvSpPr>
          <p:spPr bwMode="auto">
            <a:xfrm>
              <a:off x="4480" y="1376"/>
              <a:ext cx="17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Yu Gothic" pitchFamily="34" charset="-128"/>
                  <a:cs typeface="Times New Roman" pitchFamily="18" charset="0"/>
                </a:rPr>
                <a:t>3</a:t>
              </a:r>
              <a:endParaRPr lang="ru-RU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Yu Gothic" pitchFamily="34" charset="-128"/>
                <a:cs typeface="Times New Roman" pitchFamily="18" charset="0"/>
              </a:endParaRPr>
            </a:p>
          </p:txBody>
        </p:sp>
        <p:sp>
          <p:nvSpPr>
            <p:cNvPr id="58" name="Text Box 175"/>
            <p:cNvSpPr txBox="1">
              <a:spLocks noChangeArrowheads="1"/>
            </p:cNvSpPr>
            <p:nvPr/>
          </p:nvSpPr>
          <p:spPr bwMode="auto">
            <a:xfrm>
              <a:off x="4939" y="1360"/>
              <a:ext cx="17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Yu Gothic" pitchFamily="34" charset="-128"/>
                  <a:cs typeface="Times New Roman" pitchFamily="18" charset="0"/>
                </a:rPr>
                <a:t>1</a:t>
              </a:r>
              <a:endParaRPr lang="ru-RU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Yu Gothic" pitchFamily="34" charset="-128"/>
                <a:cs typeface="Times New Roman" pitchFamily="18" charset="0"/>
              </a:endParaRPr>
            </a:p>
          </p:txBody>
        </p:sp>
        <p:sp>
          <p:nvSpPr>
            <p:cNvPr id="59" name="Freeform 176"/>
            <p:cNvSpPr>
              <a:spLocks/>
            </p:cNvSpPr>
            <p:nvPr/>
          </p:nvSpPr>
          <p:spPr bwMode="auto">
            <a:xfrm>
              <a:off x="4480" y="1520"/>
              <a:ext cx="240" cy="160"/>
            </a:xfrm>
            <a:custGeom>
              <a:avLst/>
              <a:gdLst>
                <a:gd name="T0" fmla="*/ 0 w 240"/>
                <a:gd name="T1" fmla="*/ 0 h 160"/>
                <a:gd name="T2" fmla="*/ 96 w 240"/>
                <a:gd name="T3" fmla="*/ 144 h 160"/>
                <a:gd name="T4" fmla="*/ 96 w 240"/>
                <a:gd name="T5" fmla="*/ 96 h 160"/>
                <a:gd name="T6" fmla="*/ 144 w 240"/>
                <a:gd name="T7" fmla="*/ 48 h 160"/>
                <a:gd name="T8" fmla="*/ 240 w 240"/>
                <a:gd name="T9" fmla="*/ 48 h 1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"/>
                <a:gd name="T16" fmla="*/ 0 h 160"/>
                <a:gd name="T17" fmla="*/ 240 w 240"/>
                <a:gd name="T18" fmla="*/ 160 h 1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" h="160">
                  <a:moveTo>
                    <a:pt x="0" y="0"/>
                  </a:moveTo>
                  <a:cubicBezTo>
                    <a:pt x="40" y="64"/>
                    <a:pt x="80" y="128"/>
                    <a:pt x="96" y="144"/>
                  </a:cubicBezTo>
                  <a:cubicBezTo>
                    <a:pt x="112" y="160"/>
                    <a:pt x="88" y="112"/>
                    <a:pt x="96" y="96"/>
                  </a:cubicBezTo>
                  <a:cubicBezTo>
                    <a:pt x="104" y="80"/>
                    <a:pt x="120" y="56"/>
                    <a:pt x="144" y="48"/>
                  </a:cubicBezTo>
                  <a:cubicBezTo>
                    <a:pt x="168" y="40"/>
                    <a:pt x="204" y="44"/>
                    <a:pt x="240" y="4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Times New Roman" pitchFamily="18" charset="0"/>
                <a:ea typeface="Yu Gothic" pitchFamily="34" charset="-128"/>
                <a:cs typeface="Times New Roman" pitchFamily="18" charset="0"/>
              </a:endParaRPr>
            </a:p>
          </p:txBody>
        </p:sp>
        <p:sp>
          <p:nvSpPr>
            <p:cNvPr id="60" name="Freeform 177"/>
            <p:cNvSpPr>
              <a:spLocks/>
            </p:cNvSpPr>
            <p:nvPr/>
          </p:nvSpPr>
          <p:spPr bwMode="auto">
            <a:xfrm>
              <a:off x="4960" y="1520"/>
              <a:ext cx="240" cy="160"/>
            </a:xfrm>
            <a:custGeom>
              <a:avLst/>
              <a:gdLst>
                <a:gd name="T0" fmla="*/ 0 w 240"/>
                <a:gd name="T1" fmla="*/ 0 h 160"/>
                <a:gd name="T2" fmla="*/ 96 w 240"/>
                <a:gd name="T3" fmla="*/ 144 h 160"/>
                <a:gd name="T4" fmla="*/ 96 w 240"/>
                <a:gd name="T5" fmla="*/ 96 h 160"/>
                <a:gd name="T6" fmla="*/ 144 w 240"/>
                <a:gd name="T7" fmla="*/ 48 h 160"/>
                <a:gd name="T8" fmla="*/ 240 w 240"/>
                <a:gd name="T9" fmla="*/ 48 h 1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"/>
                <a:gd name="T16" fmla="*/ 0 h 160"/>
                <a:gd name="T17" fmla="*/ 240 w 240"/>
                <a:gd name="T18" fmla="*/ 160 h 1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" h="160">
                  <a:moveTo>
                    <a:pt x="0" y="0"/>
                  </a:moveTo>
                  <a:cubicBezTo>
                    <a:pt x="40" y="64"/>
                    <a:pt x="80" y="128"/>
                    <a:pt x="96" y="144"/>
                  </a:cubicBezTo>
                  <a:cubicBezTo>
                    <a:pt x="112" y="160"/>
                    <a:pt x="88" y="112"/>
                    <a:pt x="96" y="96"/>
                  </a:cubicBezTo>
                  <a:cubicBezTo>
                    <a:pt x="104" y="80"/>
                    <a:pt x="120" y="56"/>
                    <a:pt x="144" y="48"/>
                  </a:cubicBezTo>
                  <a:cubicBezTo>
                    <a:pt x="168" y="40"/>
                    <a:pt x="204" y="44"/>
                    <a:pt x="240" y="4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Times New Roman" pitchFamily="18" charset="0"/>
                <a:ea typeface="Yu Gothic" pitchFamily="34" charset="-128"/>
                <a:cs typeface="Times New Roman" pitchFamily="18" charset="0"/>
              </a:endParaRPr>
            </a:p>
          </p:txBody>
        </p:sp>
      </p:grpSp>
      <p:graphicFrame>
        <p:nvGraphicFramePr>
          <p:cNvPr id="61" name="Object 16"/>
          <p:cNvGraphicFramePr>
            <a:graphicFrameLocks noChangeAspect="1"/>
          </p:cNvGraphicFramePr>
          <p:nvPr/>
        </p:nvGraphicFramePr>
        <p:xfrm>
          <a:off x="3268663" y="2071688"/>
          <a:ext cx="2974975" cy="123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1" name="Формула" r:id="rId6" imgW="1041120" imgH="431640" progId="">
                  <p:embed/>
                </p:oleObj>
              </mc:Choice>
              <mc:Fallback>
                <p:oleObj name="Формула" r:id="rId6" imgW="1041120" imgH="431640" progId="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8663" y="2071688"/>
                        <a:ext cx="2974975" cy="1238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Object 17"/>
          <p:cNvGraphicFramePr>
            <a:graphicFrameLocks noChangeAspect="1"/>
          </p:cNvGraphicFramePr>
          <p:nvPr/>
        </p:nvGraphicFramePr>
        <p:xfrm>
          <a:off x="6286512" y="2143116"/>
          <a:ext cx="1558925" cy="1128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2" name="Формула" r:id="rId8" imgW="545760" imgH="393480" progId="">
                  <p:embed/>
                </p:oleObj>
              </mc:Choice>
              <mc:Fallback>
                <p:oleObj name="Формула" r:id="rId8" imgW="545760" imgH="393480" progId="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6512" y="2143116"/>
                        <a:ext cx="1558925" cy="1128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3" name="Group 109"/>
          <p:cNvGrpSpPr>
            <a:grpSpLocks/>
          </p:cNvGrpSpPr>
          <p:nvPr/>
        </p:nvGrpSpPr>
        <p:grpSpPr bwMode="auto">
          <a:xfrm flipH="1">
            <a:off x="6357943" y="2214552"/>
            <a:ext cx="1023945" cy="927374"/>
            <a:chOff x="3220" y="1754"/>
            <a:chExt cx="172" cy="481"/>
          </a:xfrm>
        </p:grpSpPr>
        <p:sp>
          <p:nvSpPr>
            <p:cNvPr id="64" name="Freeform 107"/>
            <p:cNvSpPr>
              <a:spLocks/>
            </p:cNvSpPr>
            <p:nvPr/>
          </p:nvSpPr>
          <p:spPr bwMode="auto">
            <a:xfrm>
              <a:off x="3320" y="1754"/>
              <a:ext cx="72" cy="185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Freeform 108"/>
            <p:cNvSpPr>
              <a:spLocks/>
            </p:cNvSpPr>
            <p:nvPr/>
          </p:nvSpPr>
          <p:spPr bwMode="auto">
            <a:xfrm>
              <a:off x="3220" y="2087"/>
              <a:ext cx="64" cy="148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6" name="Group 109"/>
          <p:cNvGrpSpPr>
            <a:grpSpLocks/>
          </p:cNvGrpSpPr>
          <p:nvPr/>
        </p:nvGrpSpPr>
        <p:grpSpPr bwMode="auto">
          <a:xfrm>
            <a:off x="6500830" y="2214555"/>
            <a:ext cx="967390" cy="1046163"/>
            <a:chOff x="3168" y="1725"/>
            <a:chExt cx="325" cy="659"/>
          </a:xfrm>
        </p:grpSpPr>
        <p:sp>
          <p:nvSpPr>
            <p:cNvPr id="67" name="Freeform 107"/>
            <p:cNvSpPr>
              <a:spLocks/>
            </p:cNvSpPr>
            <p:nvPr/>
          </p:nvSpPr>
          <p:spPr bwMode="auto">
            <a:xfrm>
              <a:off x="3384" y="1725"/>
              <a:ext cx="109" cy="225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Freeform 108"/>
            <p:cNvSpPr>
              <a:spLocks/>
            </p:cNvSpPr>
            <p:nvPr/>
          </p:nvSpPr>
          <p:spPr bwMode="auto">
            <a:xfrm>
              <a:off x="3168" y="2130"/>
              <a:ext cx="109" cy="254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69" name="Object 18"/>
          <p:cNvGraphicFramePr>
            <a:graphicFrameLocks noChangeAspect="1"/>
          </p:cNvGraphicFramePr>
          <p:nvPr/>
        </p:nvGraphicFramePr>
        <p:xfrm>
          <a:off x="7786710" y="2143116"/>
          <a:ext cx="1089025" cy="1128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3" name="Формула" r:id="rId10" imgW="380880" imgH="393480" progId="">
                  <p:embed/>
                </p:oleObj>
              </mc:Choice>
              <mc:Fallback>
                <p:oleObj name="Формула" r:id="rId10" imgW="380880" imgH="393480" progId="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86710" y="2143116"/>
                        <a:ext cx="1089025" cy="1128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Object 19"/>
          <p:cNvGraphicFramePr>
            <a:graphicFrameLocks noChangeAspect="1"/>
          </p:cNvGraphicFramePr>
          <p:nvPr/>
        </p:nvGraphicFramePr>
        <p:xfrm>
          <a:off x="571472" y="3500438"/>
          <a:ext cx="1089025" cy="1128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4" name="Формула" r:id="rId12" imgW="380880" imgH="393480" progId="">
                  <p:embed/>
                </p:oleObj>
              </mc:Choice>
              <mc:Fallback>
                <p:oleObj name="Формула" r:id="rId12" imgW="380880" imgH="393480" progId="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472" y="3500438"/>
                        <a:ext cx="1089025" cy="1128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" name="Text Box 34"/>
          <p:cNvSpPr txBox="1">
            <a:spLocks noChangeArrowheads="1"/>
          </p:cNvSpPr>
          <p:nvPr/>
        </p:nvSpPr>
        <p:spPr bwMode="auto">
          <a:xfrm>
            <a:off x="642910" y="5786454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72" name="Скругленный прямоугольник 71"/>
          <p:cNvSpPr/>
          <p:nvPr/>
        </p:nvSpPr>
        <p:spPr>
          <a:xfrm>
            <a:off x="1928794" y="5500702"/>
            <a:ext cx="1214446" cy="107157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3" name="Object 10"/>
          <p:cNvGraphicFramePr>
            <a:graphicFrameLocks noChangeAspect="1"/>
          </p:cNvGraphicFramePr>
          <p:nvPr/>
        </p:nvGraphicFramePr>
        <p:xfrm>
          <a:off x="2238375" y="5572125"/>
          <a:ext cx="569913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5" name="Формула" r:id="rId14" imgW="241200" imgH="393480" progId="">
                  <p:embed/>
                </p:oleObj>
              </mc:Choice>
              <mc:Fallback>
                <p:oleObj name="Формула" r:id="rId14" imgW="241200" imgH="393480" progId="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8375" y="5572125"/>
                        <a:ext cx="569913" cy="935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71" grpId="0"/>
      <p:bldP spid="7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Действия с </a:t>
            </a:r>
            <a:r>
              <a:rPr lang="ru-RU" sz="2800" b="1" i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обыкновнными</a:t>
            </a: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дробями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2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980728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6) Найдите значение выражения                               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357158" y="1571612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571472" y="2171124"/>
          <a:ext cx="2143140" cy="11927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1" name="Формула" r:id="rId3" imgW="711000" imgH="393480" progId="">
                  <p:embed/>
                </p:oleObj>
              </mc:Choice>
              <mc:Fallback>
                <p:oleObj name="Формула" r:id="rId3" imgW="711000" imgH="39348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472" y="2171124"/>
                        <a:ext cx="2143140" cy="119278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908720"/>
            <a:ext cx="1566863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2" name="Group 109"/>
          <p:cNvGrpSpPr>
            <a:grpSpLocks/>
          </p:cNvGrpSpPr>
          <p:nvPr/>
        </p:nvGrpSpPr>
        <p:grpSpPr bwMode="auto">
          <a:xfrm>
            <a:off x="1428729" y="2214555"/>
            <a:ext cx="824514" cy="1117601"/>
            <a:chOff x="3216" y="1725"/>
            <a:chExt cx="277" cy="704"/>
          </a:xfrm>
        </p:grpSpPr>
        <p:sp>
          <p:nvSpPr>
            <p:cNvPr id="33" name="Freeform 107"/>
            <p:cNvSpPr>
              <a:spLocks/>
            </p:cNvSpPr>
            <p:nvPr/>
          </p:nvSpPr>
          <p:spPr bwMode="auto">
            <a:xfrm>
              <a:off x="3384" y="1725"/>
              <a:ext cx="109" cy="225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Freeform 108"/>
            <p:cNvSpPr>
              <a:spLocks/>
            </p:cNvSpPr>
            <p:nvPr/>
          </p:nvSpPr>
          <p:spPr bwMode="auto">
            <a:xfrm>
              <a:off x="3216" y="2175"/>
              <a:ext cx="109" cy="254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32778" name="Object 10"/>
          <p:cNvGraphicFramePr>
            <a:graphicFrameLocks noChangeAspect="1"/>
          </p:cNvGraphicFramePr>
          <p:nvPr/>
        </p:nvGraphicFramePr>
        <p:xfrm>
          <a:off x="2809875" y="2143125"/>
          <a:ext cx="1952625" cy="119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2" name="Формула" r:id="rId6" imgW="647640" imgH="393480" progId="">
                  <p:embed/>
                </p:oleObj>
              </mc:Choice>
              <mc:Fallback>
                <p:oleObj name="Формула" r:id="rId6" imgW="647640" imgH="393480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9875" y="2143125"/>
                        <a:ext cx="1952625" cy="1192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9" name="Object 11"/>
          <p:cNvGraphicFramePr>
            <a:graphicFrameLocks noChangeAspect="1"/>
          </p:cNvGraphicFramePr>
          <p:nvPr/>
        </p:nvGraphicFramePr>
        <p:xfrm>
          <a:off x="4848225" y="2143125"/>
          <a:ext cx="1685925" cy="119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3" name="Формула" r:id="rId8" imgW="558720" imgH="393480" progId="">
                  <p:embed/>
                </p:oleObj>
              </mc:Choice>
              <mc:Fallback>
                <p:oleObj name="Формула" r:id="rId8" imgW="558720" imgH="393480" progId="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8225" y="2143125"/>
                        <a:ext cx="1685925" cy="1192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80" name="Object 12"/>
          <p:cNvGraphicFramePr>
            <a:graphicFrameLocks noChangeAspect="1"/>
          </p:cNvGraphicFramePr>
          <p:nvPr/>
        </p:nvGraphicFramePr>
        <p:xfrm>
          <a:off x="6572264" y="2143116"/>
          <a:ext cx="995363" cy="119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4" name="Формула" r:id="rId10" imgW="330120" imgH="393480" progId="">
                  <p:embed/>
                </p:oleObj>
              </mc:Choice>
              <mc:Fallback>
                <p:oleObj name="Формула" r:id="rId10" imgW="330120" imgH="39348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2264" y="2143116"/>
                        <a:ext cx="995363" cy="1192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Text Box 34"/>
          <p:cNvSpPr txBox="1">
            <a:spLocks noChangeArrowheads="1"/>
          </p:cNvSpPr>
          <p:nvPr/>
        </p:nvSpPr>
        <p:spPr bwMode="auto">
          <a:xfrm>
            <a:off x="642910" y="6072206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928794" y="6143644"/>
            <a:ext cx="5786478" cy="42862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7" grpId="0"/>
      <p:bldP spid="3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Действия с </a:t>
            </a:r>
            <a:r>
              <a:rPr lang="ru-RU" sz="2800" b="1" i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обыкновнными</a:t>
            </a: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дробями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2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980728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7) Найдите значение выражения                               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357158" y="1571612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30213" y="2130425"/>
          <a:ext cx="2566987" cy="125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8" name="Формула" r:id="rId3" imgW="888840" imgH="431640" progId="">
                  <p:embed/>
                </p:oleObj>
              </mc:Choice>
              <mc:Fallback>
                <p:oleObj name="Формула" r:id="rId3" imgW="888840" imgH="43164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213" y="2130425"/>
                        <a:ext cx="2566987" cy="1250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908720"/>
            <a:ext cx="1728788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2" name="Group 173"/>
          <p:cNvGrpSpPr>
            <a:grpSpLocks/>
          </p:cNvGrpSpPr>
          <p:nvPr/>
        </p:nvGrpSpPr>
        <p:grpSpPr bwMode="auto">
          <a:xfrm>
            <a:off x="1357292" y="1857364"/>
            <a:ext cx="1371213" cy="571504"/>
            <a:chOff x="4480" y="1360"/>
            <a:chExt cx="691" cy="320"/>
          </a:xfrm>
        </p:grpSpPr>
        <p:sp>
          <p:nvSpPr>
            <p:cNvPr id="33" name="Text Box 174"/>
            <p:cNvSpPr txBox="1">
              <a:spLocks noChangeArrowheads="1"/>
            </p:cNvSpPr>
            <p:nvPr/>
          </p:nvSpPr>
          <p:spPr bwMode="auto">
            <a:xfrm>
              <a:off x="4480" y="1376"/>
              <a:ext cx="23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Yu Gothic" pitchFamily="34" charset="-128"/>
                  <a:cs typeface="Times New Roman" pitchFamily="18" charset="0"/>
                </a:rPr>
                <a:t>2</a:t>
              </a:r>
              <a:endParaRPr lang="ru-RU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Yu Gothic" pitchFamily="34" charset="-128"/>
                <a:cs typeface="Times New Roman" pitchFamily="18" charset="0"/>
              </a:endParaRPr>
            </a:p>
          </p:txBody>
        </p:sp>
        <p:sp>
          <p:nvSpPr>
            <p:cNvPr id="34" name="Text Box 175"/>
            <p:cNvSpPr txBox="1">
              <a:spLocks noChangeArrowheads="1"/>
            </p:cNvSpPr>
            <p:nvPr/>
          </p:nvSpPr>
          <p:spPr bwMode="auto">
            <a:xfrm>
              <a:off x="4939" y="1360"/>
              <a:ext cx="23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Yu Gothic" pitchFamily="34" charset="-128"/>
                  <a:cs typeface="Times New Roman" pitchFamily="18" charset="0"/>
                </a:rPr>
                <a:t>1</a:t>
              </a:r>
              <a:endParaRPr lang="ru-RU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Yu Gothic" pitchFamily="34" charset="-128"/>
                <a:cs typeface="Times New Roman" pitchFamily="18" charset="0"/>
              </a:endParaRPr>
            </a:p>
          </p:txBody>
        </p:sp>
        <p:sp>
          <p:nvSpPr>
            <p:cNvPr id="35" name="Freeform 176"/>
            <p:cNvSpPr>
              <a:spLocks/>
            </p:cNvSpPr>
            <p:nvPr/>
          </p:nvSpPr>
          <p:spPr bwMode="auto">
            <a:xfrm>
              <a:off x="4480" y="1520"/>
              <a:ext cx="240" cy="160"/>
            </a:xfrm>
            <a:custGeom>
              <a:avLst/>
              <a:gdLst>
                <a:gd name="T0" fmla="*/ 0 w 240"/>
                <a:gd name="T1" fmla="*/ 0 h 160"/>
                <a:gd name="T2" fmla="*/ 96 w 240"/>
                <a:gd name="T3" fmla="*/ 144 h 160"/>
                <a:gd name="T4" fmla="*/ 96 w 240"/>
                <a:gd name="T5" fmla="*/ 96 h 160"/>
                <a:gd name="T6" fmla="*/ 144 w 240"/>
                <a:gd name="T7" fmla="*/ 48 h 160"/>
                <a:gd name="T8" fmla="*/ 240 w 240"/>
                <a:gd name="T9" fmla="*/ 48 h 1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"/>
                <a:gd name="T16" fmla="*/ 0 h 160"/>
                <a:gd name="T17" fmla="*/ 240 w 240"/>
                <a:gd name="T18" fmla="*/ 160 h 1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" h="160">
                  <a:moveTo>
                    <a:pt x="0" y="0"/>
                  </a:moveTo>
                  <a:cubicBezTo>
                    <a:pt x="40" y="64"/>
                    <a:pt x="80" y="128"/>
                    <a:pt x="96" y="144"/>
                  </a:cubicBezTo>
                  <a:cubicBezTo>
                    <a:pt x="112" y="160"/>
                    <a:pt x="88" y="112"/>
                    <a:pt x="96" y="96"/>
                  </a:cubicBezTo>
                  <a:cubicBezTo>
                    <a:pt x="104" y="80"/>
                    <a:pt x="120" y="56"/>
                    <a:pt x="144" y="48"/>
                  </a:cubicBezTo>
                  <a:cubicBezTo>
                    <a:pt x="168" y="40"/>
                    <a:pt x="204" y="44"/>
                    <a:pt x="240" y="4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Times New Roman" pitchFamily="18" charset="0"/>
                <a:ea typeface="Yu Gothic" pitchFamily="34" charset="-128"/>
                <a:cs typeface="Times New Roman" pitchFamily="18" charset="0"/>
              </a:endParaRPr>
            </a:p>
          </p:txBody>
        </p:sp>
        <p:sp>
          <p:nvSpPr>
            <p:cNvPr id="36" name="Freeform 177"/>
            <p:cNvSpPr>
              <a:spLocks/>
            </p:cNvSpPr>
            <p:nvPr/>
          </p:nvSpPr>
          <p:spPr bwMode="auto">
            <a:xfrm>
              <a:off x="4912" y="1480"/>
              <a:ext cx="240" cy="160"/>
            </a:xfrm>
            <a:custGeom>
              <a:avLst/>
              <a:gdLst>
                <a:gd name="T0" fmla="*/ 0 w 240"/>
                <a:gd name="T1" fmla="*/ 0 h 160"/>
                <a:gd name="T2" fmla="*/ 96 w 240"/>
                <a:gd name="T3" fmla="*/ 144 h 160"/>
                <a:gd name="T4" fmla="*/ 96 w 240"/>
                <a:gd name="T5" fmla="*/ 96 h 160"/>
                <a:gd name="T6" fmla="*/ 144 w 240"/>
                <a:gd name="T7" fmla="*/ 48 h 160"/>
                <a:gd name="T8" fmla="*/ 240 w 240"/>
                <a:gd name="T9" fmla="*/ 48 h 1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"/>
                <a:gd name="T16" fmla="*/ 0 h 160"/>
                <a:gd name="T17" fmla="*/ 240 w 240"/>
                <a:gd name="T18" fmla="*/ 160 h 1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" h="160">
                  <a:moveTo>
                    <a:pt x="0" y="0"/>
                  </a:moveTo>
                  <a:cubicBezTo>
                    <a:pt x="40" y="64"/>
                    <a:pt x="80" y="128"/>
                    <a:pt x="96" y="144"/>
                  </a:cubicBezTo>
                  <a:cubicBezTo>
                    <a:pt x="112" y="160"/>
                    <a:pt x="88" y="112"/>
                    <a:pt x="96" y="96"/>
                  </a:cubicBezTo>
                  <a:cubicBezTo>
                    <a:pt x="104" y="80"/>
                    <a:pt x="120" y="56"/>
                    <a:pt x="144" y="48"/>
                  </a:cubicBezTo>
                  <a:cubicBezTo>
                    <a:pt x="168" y="40"/>
                    <a:pt x="204" y="44"/>
                    <a:pt x="240" y="4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Times New Roman" pitchFamily="18" charset="0"/>
                <a:ea typeface="Yu Gothic" pitchFamily="34" charset="-128"/>
                <a:cs typeface="Times New Roman" pitchFamily="18" charset="0"/>
              </a:endParaRPr>
            </a:p>
          </p:txBody>
        </p:sp>
      </p:grpSp>
      <p:graphicFrame>
        <p:nvGraphicFramePr>
          <p:cNvPr id="33802" name="Object 10"/>
          <p:cNvGraphicFramePr>
            <a:graphicFrameLocks noChangeAspect="1"/>
          </p:cNvGraphicFramePr>
          <p:nvPr/>
        </p:nvGraphicFramePr>
        <p:xfrm>
          <a:off x="2979738" y="2143125"/>
          <a:ext cx="2751137" cy="125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9" name="Формула" r:id="rId6" imgW="952200" imgH="431640" progId="">
                  <p:embed/>
                </p:oleObj>
              </mc:Choice>
              <mc:Fallback>
                <p:oleObj name="Формула" r:id="rId6" imgW="952200" imgH="431640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9738" y="2143125"/>
                        <a:ext cx="2751137" cy="1250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03" name="Object 11"/>
          <p:cNvGraphicFramePr>
            <a:graphicFrameLocks noChangeAspect="1"/>
          </p:cNvGraphicFramePr>
          <p:nvPr/>
        </p:nvGraphicFramePr>
        <p:xfrm>
          <a:off x="5697538" y="2143125"/>
          <a:ext cx="1503362" cy="113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0" name="Формула" r:id="rId8" imgW="520560" imgH="393480" progId="">
                  <p:embed/>
                </p:oleObj>
              </mc:Choice>
              <mc:Fallback>
                <p:oleObj name="Формула" r:id="rId8" imgW="520560" imgH="393480" progId="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7538" y="2143125"/>
                        <a:ext cx="1503362" cy="1139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04" name="Object 12"/>
          <p:cNvGraphicFramePr>
            <a:graphicFrameLocks noChangeAspect="1"/>
          </p:cNvGraphicFramePr>
          <p:nvPr/>
        </p:nvGraphicFramePr>
        <p:xfrm>
          <a:off x="7126288" y="2143125"/>
          <a:ext cx="1393825" cy="113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1" name="Формула" r:id="rId10" imgW="482400" imgH="393480" progId="">
                  <p:embed/>
                </p:oleObj>
              </mc:Choice>
              <mc:Fallback>
                <p:oleObj name="Формула" r:id="rId10" imgW="482400" imgH="39348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26288" y="2143125"/>
                        <a:ext cx="1393825" cy="1139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9" name="Group 109"/>
          <p:cNvGrpSpPr>
            <a:grpSpLocks/>
          </p:cNvGrpSpPr>
          <p:nvPr/>
        </p:nvGrpSpPr>
        <p:grpSpPr bwMode="auto">
          <a:xfrm>
            <a:off x="7215206" y="2143116"/>
            <a:ext cx="824514" cy="1117601"/>
            <a:chOff x="3216" y="1725"/>
            <a:chExt cx="277" cy="704"/>
          </a:xfrm>
        </p:grpSpPr>
        <p:sp>
          <p:nvSpPr>
            <p:cNvPr id="40" name="Freeform 107"/>
            <p:cNvSpPr>
              <a:spLocks/>
            </p:cNvSpPr>
            <p:nvPr/>
          </p:nvSpPr>
          <p:spPr bwMode="auto">
            <a:xfrm>
              <a:off x="3384" y="1725"/>
              <a:ext cx="109" cy="225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Freeform 108"/>
            <p:cNvSpPr>
              <a:spLocks/>
            </p:cNvSpPr>
            <p:nvPr/>
          </p:nvSpPr>
          <p:spPr bwMode="auto">
            <a:xfrm>
              <a:off x="3216" y="2175"/>
              <a:ext cx="109" cy="254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33805" name="Object 13"/>
          <p:cNvGraphicFramePr>
            <a:graphicFrameLocks noChangeAspect="1"/>
          </p:cNvGraphicFramePr>
          <p:nvPr/>
        </p:nvGraphicFramePr>
        <p:xfrm>
          <a:off x="517525" y="3571875"/>
          <a:ext cx="1465263" cy="113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2" name="Формула" r:id="rId12" imgW="507960" imgH="393480" progId="">
                  <p:embed/>
                </p:oleObj>
              </mc:Choice>
              <mc:Fallback>
                <p:oleObj name="Формула" r:id="rId12" imgW="507960" imgH="393480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525" y="3571875"/>
                        <a:ext cx="1465263" cy="1139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06" name="Object 14"/>
          <p:cNvGraphicFramePr>
            <a:graphicFrameLocks noChangeAspect="1"/>
          </p:cNvGraphicFramePr>
          <p:nvPr/>
        </p:nvGraphicFramePr>
        <p:xfrm>
          <a:off x="2092325" y="3571875"/>
          <a:ext cx="768350" cy="113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3" name="Формула" r:id="rId14" imgW="266400" imgH="393480" progId="">
                  <p:embed/>
                </p:oleObj>
              </mc:Choice>
              <mc:Fallback>
                <p:oleObj name="Формула" r:id="rId14" imgW="266400" imgH="393480" progId="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2325" y="3571875"/>
                        <a:ext cx="768350" cy="1139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 Box 34"/>
          <p:cNvSpPr txBox="1">
            <a:spLocks noChangeArrowheads="1"/>
          </p:cNvSpPr>
          <p:nvPr/>
        </p:nvSpPr>
        <p:spPr bwMode="auto">
          <a:xfrm>
            <a:off x="642910" y="5786454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1928794" y="5500702"/>
            <a:ext cx="1214446" cy="107157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6" name="Object 10"/>
          <p:cNvGraphicFramePr>
            <a:graphicFrameLocks noChangeAspect="1"/>
          </p:cNvGraphicFramePr>
          <p:nvPr/>
        </p:nvGraphicFramePr>
        <p:xfrm>
          <a:off x="2238375" y="5797550"/>
          <a:ext cx="569913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4" name="Формула" r:id="rId16" imgW="241200" imgH="203040" progId="">
                  <p:embed/>
                </p:oleObj>
              </mc:Choice>
              <mc:Fallback>
                <p:oleObj name="Формула" r:id="rId16" imgW="241200" imgH="203040" progId="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8375" y="5797550"/>
                        <a:ext cx="569913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4" grpId="0"/>
      <p:bldP spid="4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Действия с </a:t>
            </a:r>
            <a:r>
              <a:rPr lang="ru-RU" sz="2800" b="1" i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обыкновнными</a:t>
            </a: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дробями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2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980728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8) Найдите значение выражения                               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357158" y="1571612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357158" y="2071678"/>
          <a:ext cx="2640013" cy="1192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8" name="Формула" r:id="rId3" imgW="876240" imgH="393480" progId="">
                  <p:embed/>
                </p:oleObj>
              </mc:Choice>
              <mc:Fallback>
                <p:oleObj name="Формула" r:id="rId3" imgW="876240" imgH="39348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58" y="2071678"/>
                        <a:ext cx="2640013" cy="1192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980728"/>
            <a:ext cx="1871663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4826" name="Object 10"/>
          <p:cNvGraphicFramePr>
            <a:graphicFrameLocks noChangeAspect="1"/>
          </p:cNvGraphicFramePr>
          <p:nvPr/>
        </p:nvGraphicFramePr>
        <p:xfrm>
          <a:off x="2905125" y="2071688"/>
          <a:ext cx="2830513" cy="1192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9" name="Формула" r:id="rId6" imgW="939600" imgH="393480" progId="">
                  <p:embed/>
                </p:oleObj>
              </mc:Choice>
              <mc:Fallback>
                <p:oleObj name="Формула" r:id="rId6" imgW="939600" imgH="393480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5125" y="2071688"/>
                        <a:ext cx="2830513" cy="1192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2" name="Group 109"/>
          <p:cNvGrpSpPr>
            <a:grpSpLocks/>
          </p:cNvGrpSpPr>
          <p:nvPr/>
        </p:nvGrpSpPr>
        <p:grpSpPr bwMode="auto">
          <a:xfrm>
            <a:off x="3427059" y="2214555"/>
            <a:ext cx="1040767" cy="928689"/>
            <a:chOff x="3229" y="1770"/>
            <a:chExt cx="96" cy="585"/>
          </a:xfrm>
        </p:grpSpPr>
        <p:sp>
          <p:nvSpPr>
            <p:cNvPr id="33" name="Freeform 107"/>
            <p:cNvSpPr>
              <a:spLocks/>
            </p:cNvSpPr>
            <p:nvPr/>
          </p:nvSpPr>
          <p:spPr bwMode="auto">
            <a:xfrm>
              <a:off x="3229" y="1770"/>
              <a:ext cx="46" cy="135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Freeform 108"/>
            <p:cNvSpPr>
              <a:spLocks/>
            </p:cNvSpPr>
            <p:nvPr/>
          </p:nvSpPr>
          <p:spPr bwMode="auto">
            <a:xfrm>
              <a:off x="3282" y="2175"/>
              <a:ext cx="43" cy="180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5" name="Group 109"/>
          <p:cNvGrpSpPr>
            <a:grpSpLocks/>
          </p:cNvGrpSpPr>
          <p:nvPr/>
        </p:nvGrpSpPr>
        <p:grpSpPr bwMode="auto">
          <a:xfrm>
            <a:off x="3500430" y="2214552"/>
            <a:ext cx="895952" cy="1046163"/>
            <a:chOff x="3216" y="1770"/>
            <a:chExt cx="301" cy="659"/>
          </a:xfrm>
        </p:grpSpPr>
        <p:sp>
          <p:nvSpPr>
            <p:cNvPr id="36" name="Freeform 107"/>
            <p:cNvSpPr>
              <a:spLocks/>
            </p:cNvSpPr>
            <p:nvPr/>
          </p:nvSpPr>
          <p:spPr bwMode="auto">
            <a:xfrm>
              <a:off x="3408" y="1770"/>
              <a:ext cx="109" cy="225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Freeform 108"/>
            <p:cNvSpPr>
              <a:spLocks/>
            </p:cNvSpPr>
            <p:nvPr/>
          </p:nvSpPr>
          <p:spPr bwMode="auto">
            <a:xfrm>
              <a:off x="3216" y="2175"/>
              <a:ext cx="109" cy="254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9" name="Freeform 107"/>
          <p:cNvSpPr>
            <a:spLocks/>
          </p:cNvSpPr>
          <p:nvPr/>
        </p:nvSpPr>
        <p:spPr bwMode="auto">
          <a:xfrm>
            <a:off x="4572000" y="2143116"/>
            <a:ext cx="324448" cy="357188"/>
          </a:xfrm>
          <a:custGeom>
            <a:avLst/>
            <a:gdLst/>
            <a:ahLst/>
            <a:cxnLst>
              <a:cxn ang="0">
                <a:pos x="200" y="0"/>
              </a:cxn>
              <a:cxn ang="0">
                <a:pos x="0" y="320"/>
              </a:cxn>
            </a:cxnLst>
            <a:rect l="0" t="0" r="r" b="b"/>
            <a:pathLst>
              <a:path w="200" h="320">
                <a:moveTo>
                  <a:pt x="200" y="0"/>
                </a:moveTo>
                <a:cubicBezTo>
                  <a:pt x="167" y="53"/>
                  <a:pt x="42" y="253"/>
                  <a:pt x="0" y="32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4827" name="Object 11"/>
          <p:cNvGraphicFramePr>
            <a:graphicFrameLocks noChangeAspect="1"/>
          </p:cNvGraphicFramePr>
          <p:nvPr/>
        </p:nvGraphicFramePr>
        <p:xfrm>
          <a:off x="5767388" y="2071688"/>
          <a:ext cx="468312" cy="1214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0" name="Формула" r:id="rId8" imgW="152280" imgH="393480" progId="">
                  <p:embed/>
                </p:oleObj>
              </mc:Choice>
              <mc:Fallback>
                <p:oleObj name="Формула" r:id="rId8" imgW="152280" imgH="393480" progId="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7388" y="2071688"/>
                        <a:ext cx="468312" cy="1214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Text Box 34"/>
          <p:cNvSpPr txBox="1">
            <a:spLocks noChangeArrowheads="1"/>
          </p:cNvSpPr>
          <p:nvPr/>
        </p:nvSpPr>
        <p:spPr bwMode="auto">
          <a:xfrm>
            <a:off x="642910" y="6000768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1928794" y="5929330"/>
            <a:ext cx="5500726" cy="64294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- 0,25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9" grpId="0" animBg="1"/>
      <p:bldP spid="42" grpId="0"/>
      <p:bldP spid="4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539552" y="260648"/>
            <a:ext cx="813690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Нахождение части числа и числа по его части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51520" y="908720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3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836712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Число уменьшили в три раза, и получилось 42. Найдите исходное число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 Box 34"/>
          <p:cNvSpPr txBox="1">
            <a:spLocks noChangeArrowheads="1"/>
          </p:cNvSpPr>
          <p:nvPr/>
        </p:nvSpPr>
        <p:spPr bwMode="auto">
          <a:xfrm>
            <a:off x="357158" y="2214554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357158" y="2643182"/>
            <a:ext cx="414453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х – задуманное число;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357158" y="3214686"/>
          <a:ext cx="630237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Формула" r:id="rId3" imgW="266400" imgH="393480" progId="">
                  <p:embed/>
                </p:oleObj>
              </mc:Choice>
              <mc:Fallback>
                <p:oleObj name="Формула" r:id="rId3" imgW="266400" imgH="39348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58" y="3214686"/>
                        <a:ext cx="630237" cy="935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34"/>
          <p:cNvSpPr txBox="1">
            <a:spLocks noChangeArrowheads="1"/>
          </p:cNvSpPr>
          <p:nvPr/>
        </p:nvSpPr>
        <p:spPr bwMode="auto">
          <a:xfrm>
            <a:off x="1000100" y="3357562"/>
            <a:ext cx="377545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получившееся число;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Text Box 34"/>
          <p:cNvSpPr txBox="1">
            <a:spLocks noChangeArrowheads="1"/>
          </p:cNvSpPr>
          <p:nvPr/>
        </p:nvSpPr>
        <p:spPr bwMode="auto">
          <a:xfrm>
            <a:off x="4823330" y="2143116"/>
            <a:ext cx="432067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Составляем уравнение: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5857884" y="2714620"/>
          <a:ext cx="1079500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Формула" r:id="rId5" imgW="457200" imgH="393480" progId="">
                  <p:embed/>
                </p:oleObj>
              </mc:Choice>
              <mc:Fallback>
                <p:oleObj name="Формула" r:id="rId5" imgW="457200" imgH="39348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7884" y="2714620"/>
                        <a:ext cx="1079500" cy="935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6929454" y="2857496"/>
          <a:ext cx="500066" cy="6667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Формула" r:id="rId7" imgW="190440" imgH="253800" progId="">
                  <p:embed/>
                </p:oleObj>
              </mc:Choice>
              <mc:Fallback>
                <p:oleObj name="Формула" r:id="rId7" imgW="190440" imgH="25380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9454" y="2857496"/>
                        <a:ext cx="500066" cy="6667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6" name="Object 8"/>
          <p:cNvGraphicFramePr>
            <a:graphicFrameLocks noChangeAspect="1"/>
          </p:cNvGraphicFramePr>
          <p:nvPr/>
        </p:nvGraphicFramePr>
        <p:xfrm>
          <a:off x="5838825" y="3714750"/>
          <a:ext cx="1230313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Формула" r:id="rId9" imgW="520560" imgH="177480" progId="">
                  <p:embed/>
                </p:oleObj>
              </mc:Choice>
              <mc:Fallback>
                <p:oleObj name="Формула" r:id="rId9" imgW="520560" imgH="177480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8825" y="3714750"/>
                        <a:ext cx="1230313" cy="422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 Box 34"/>
          <p:cNvSpPr txBox="1">
            <a:spLocks noChangeArrowheads="1"/>
          </p:cNvSpPr>
          <p:nvPr/>
        </p:nvSpPr>
        <p:spPr bwMode="auto">
          <a:xfrm>
            <a:off x="642910" y="6072206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928794" y="6000768"/>
            <a:ext cx="5072098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126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18" grpId="0"/>
      <p:bldP spid="25" grpId="0"/>
      <p:bldP spid="2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539552" y="260648"/>
            <a:ext cx="813690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Нахождение части числа и числа по его части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51520" y="908720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3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836712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Число увеличили в четыре раза, и получилось 100. Найдите исходное число.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 Box 34"/>
          <p:cNvSpPr txBox="1">
            <a:spLocks noChangeArrowheads="1"/>
          </p:cNvSpPr>
          <p:nvPr/>
        </p:nvSpPr>
        <p:spPr bwMode="auto">
          <a:xfrm>
            <a:off x="357158" y="2214554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357158" y="2643182"/>
            <a:ext cx="414453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х – задуманное число;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98450" y="3470275"/>
          <a:ext cx="749300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6" name="Формула" r:id="rId3" imgW="317160" imgH="177480" progId="">
                  <p:embed/>
                </p:oleObj>
              </mc:Choice>
              <mc:Fallback>
                <p:oleObj name="Формула" r:id="rId3" imgW="317160" imgH="17748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450" y="3470275"/>
                        <a:ext cx="749300" cy="422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34"/>
          <p:cNvSpPr txBox="1">
            <a:spLocks noChangeArrowheads="1"/>
          </p:cNvSpPr>
          <p:nvPr/>
        </p:nvSpPr>
        <p:spPr bwMode="auto">
          <a:xfrm>
            <a:off x="1000100" y="3357562"/>
            <a:ext cx="377545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получившееся число;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Text Box 34"/>
          <p:cNvSpPr txBox="1">
            <a:spLocks noChangeArrowheads="1"/>
          </p:cNvSpPr>
          <p:nvPr/>
        </p:nvSpPr>
        <p:spPr bwMode="auto">
          <a:xfrm>
            <a:off x="4823330" y="2143116"/>
            <a:ext cx="432067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Составляем уравнение: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5394325" y="2970213"/>
          <a:ext cx="1350963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7" name="Формула" r:id="rId5" imgW="571320" imgH="177480" progId="">
                  <p:embed/>
                </p:oleObj>
              </mc:Choice>
              <mc:Fallback>
                <p:oleObj name="Формула" r:id="rId5" imgW="571320" imgH="17748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4325" y="2970213"/>
                        <a:ext cx="1350963" cy="422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6913563" y="2857500"/>
          <a:ext cx="53340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8" name="Формула" r:id="rId7" imgW="203040" imgH="253800" progId="">
                  <p:embed/>
                </p:oleObj>
              </mc:Choice>
              <mc:Fallback>
                <p:oleObj name="Формула" r:id="rId7" imgW="203040" imgH="25380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3563" y="2857500"/>
                        <a:ext cx="533400" cy="666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5765800" y="3643313"/>
          <a:ext cx="1108075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9" name="Формула" r:id="rId9" imgW="469800" imgH="203040" progId="">
                  <p:embed/>
                </p:oleObj>
              </mc:Choice>
              <mc:Fallback>
                <p:oleObj name="Формула" r:id="rId9" imgW="469800" imgH="20304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5800" y="3643313"/>
                        <a:ext cx="1108075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 Box 34"/>
          <p:cNvSpPr txBox="1">
            <a:spLocks noChangeArrowheads="1"/>
          </p:cNvSpPr>
          <p:nvPr/>
        </p:nvSpPr>
        <p:spPr bwMode="auto">
          <a:xfrm>
            <a:off x="642910" y="6072206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928794" y="6000768"/>
            <a:ext cx="5072098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18" grpId="0"/>
      <p:bldP spid="25" grpId="0"/>
      <p:bldP spid="2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539552" y="260648"/>
            <a:ext cx="813690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Нахождение части числа и числа по его части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51520" y="908720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3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836712"/>
            <a:ext cx="75608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Число 36    является           искомого числа. Найдите это число.</a:t>
            </a:r>
          </a:p>
          <a:p>
            <a:pPr lvl="0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 Box 34"/>
          <p:cNvSpPr txBox="1">
            <a:spLocks noChangeArrowheads="1"/>
          </p:cNvSpPr>
          <p:nvPr/>
        </p:nvSpPr>
        <p:spPr bwMode="auto">
          <a:xfrm>
            <a:off x="357158" y="2214554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477838" y="2928938"/>
          <a:ext cx="1409700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4" name="Формула" r:id="rId3" imgW="596880" imgH="177480" progId="">
                  <p:embed/>
                </p:oleObj>
              </mc:Choice>
              <mc:Fallback>
                <p:oleObj name="Формула" r:id="rId3" imgW="596880" imgH="17748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838" y="2928938"/>
                        <a:ext cx="1409700" cy="422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 Box 34"/>
          <p:cNvSpPr txBox="1">
            <a:spLocks noChangeArrowheads="1"/>
          </p:cNvSpPr>
          <p:nvPr/>
        </p:nvSpPr>
        <p:spPr bwMode="auto">
          <a:xfrm>
            <a:off x="642910" y="6072206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928794" y="6000768"/>
            <a:ext cx="5072098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216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6873" name="Object 9"/>
          <p:cNvGraphicFramePr>
            <a:graphicFrameLocks noChangeAspect="1"/>
          </p:cNvGraphicFramePr>
          <p:nvPr/>
        </p:nvGraphicFramePr>
        <p:xfrm>
          <a:off x="5143504" y="642918"/>
          <a:ext cx="360362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5" name="Формула" r:id="rId5" imgW="152280" imgH="393480" progId="">
                  <p:embed/>
                </p:oleObj>
              </mc:Choice>
              <mc:Fallback>
                <p:oleObj name="Формула" r:id="rId5" imgW="152280" imgH="393480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4" y="642918"/>
                        <a:ext cx="360362" cy="935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5" grpId="0"/>
      <p:bldP spid="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539552" y="260648"/>
            <a:ext cx="813690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Нахождение части числа и числа по его части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51520" y="908720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3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836712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4) Число уменьшили на треть, и получилось 210. Найдите исходное число.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 Box 34"/>
          <p:cNvSpPr txBox="1">
            <a:spLocks noChangeArrowheads="1"/>
          </p:cNvSpPr>
          <p:nvPr/>
        </p:nvSpPr>
        <p:spPr bwMode="auto">
          <a:xfrm>
            <a:off x="357158" y="2214554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357158" y="2643182"/>
            <a:ext cx="414453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х – задуманное число;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39713" y="3214688"/>
          <a:ext cx="868362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46" name="Формула" r:id="rId3" imgW="368280" imgH="393480" progId="">
                  <p:embed/>
                </p:oleObj>
              </mc:Choice>
              <mc:Fallback>
                <p:oleObj name="Формула" r:id="rId3" imgW="368280" imgH="39348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713" y="3214688"/>
                        <a:ext cx="868362" cy="935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34"/>
          <p:cNvSpPr txBox="1">
            <a:spLocks noChangeArrowheads="1"/>
          </p:cNvSpPr>
          <p:nvPr/>
        </p:nvSpPr>
        <p:spPr bwMode="auto">
          <a:xfrm>
            <a:off x="1000100" y="3357562"/>
            <a:ext cx="407196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 получившееся число;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Text Box 34"/>
          <p:cNvSpPr txBox="1">
            <a:spLocks noChangeArrowheads="1"/>
          </p:cNvSpPr>
          <p:nvPr/>
        </p:nvSpPr>
        <p:spPr bwMode="auto">
          <a:xfrm>
            <a:off x="4823330" y="2143116"/>
            <a:ext cx="432067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Составляем уравнение: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5186363" y="2714625"/>
          <a:ext cx="1770062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47" name="Формула" r:id="rId5" imgW="749160" imgH="393480" progId="">
                  <p:embed/>
                </p:oleObj>
              </mc:Choice>
              <mc:Fallback>
                <p:oleObj name="Формула" r:id="rId5" imgW="749160" imgH="39348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6363" y="2714625"/>
                        <a:ext cx="1770062" cy="935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6929438" y="2857500"/>
          <a:ext cx="500062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48" name="Формула" r:id="rId7" imgW="190440" imgH="253800" progId="">
                  <p:embed/>
                </p:oleObj>
              </mc:Choice>
              <mc:Fallback>
                <p:oleObj name="Формула" r:id="rId7" imgW="190440" imgH="25380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9438" y="2857500"/>
                        <a:ext cx="500062" cy="666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5346700" y="3643313"/>
          <a:ext cx="1946275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49" name="Формула" r:id="rId9" imgW="825480" imgH="203040" progId="">
                  <p:embed/>
                </p:oleObj>
              </mc:Choice>
              <mc:Fallback>
                <p:oleObj name="Формула" r:id="rId9" imgW="825480" imgH="20304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6700" y="3643313"/>
                        <a:ext cx="1946275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542" name="Object 6"/>
          <p:cNvGraphicFramePr>
            <a:graphicFrameLocks noChangeAspect="1"/>
          </p:cNvGraphicFramePr>
          <p:nvPr/>
        </p:nvGraphicFramePr>
        <p:xfrm>
          <a:off x="5597525" y="4143375"/>
          <a:ext cx="146685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50" name="Формула" r:id="rId11" imgW="622080" imgH="203040" progId="">
                  <p:embed/>
                </p:oleObj>
              </mc:Choice>
              <mc:Fallback>
                <p:oleObj name="Формула" r:id="rId11" imgW="622080" imgH="20304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7525" y="4143375"/>
                        <a:ext cx="1466850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543" name="Object 7"/>
          <p:cNvGraphicFramePr>
            <a:graphicFrameLocks noChangeAspect="1"/>
          </p:cNvGraphicFramePr>
          <p:nvPr/>
        </p:nvGraphicFramePr>
        <p:xfrm>
          <a:off x="7105650" y="4000500"/>
          <a:ext cx="433388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51" name="Формула" r:id="rId13" imgW="164880" imgH="253800" progId="">
                  <p:embed/>
                </p:oleObj>
              </mc:Choice>
              <mc:Fallback>
                <p:oleObj name="Формула" r:id="rId13" imgW="164880" imgH="25380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05650" y="4000500"/>
                        <a:ext cx="433388" cy="666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545" name="Object 9"/>
          <p:cNvGraphicFramePr>
            <a:graphicFrameLocks noChangeAspect="1"/>
          </p:cNvGraphicFramePr>
          <p:nvPr/>
        </p:nvGraphicFramePr>
        <p:xfrm>
          <a:off x="5748338" y="4643438"/>
          <a:ext cx="12573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52" name="Формула" r:id="rId15" imgW="533160" imgH="203040" progId="">
                  <p:embed/>
                </p:oleObj>
              </mc:Choice>
              <mc:Fallback>
                <p:oleObj name="Формула" r:id="rId15" imgW="533160" imgH="203040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8338" y="4643438"/>
                        <a:ext cx="1257300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 Box 34"/>
          <p:cNvSpPr txBox="1">
            <a:spLocks noChangeArrowheads="1"/>
          </p:cNvSpPr>
          <p:nvPr/>
        </p:nvSpPr>
        <p:spPr bwMode="auto">
          <a:xfrm>
            <a:off x="642910" y="6072206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1928794" y="6000768"/>
            <a:ext cx="5072098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315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18" grpId="0"/>
      <p:bldP spid="27" grpId="0"/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Действия с отрицательными числами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1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3648" y="836712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1) Вычислите: (13 − 44) · (27 − 47).</a:t>
            </a:r>
          </a:p>
          <a:p>
            <a:pPr lvl="0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 Box 34"/>
          <p:cNvSpPr txBox="1">
            <a:spLocks noChangeArrowheads="1"/>
          </p:cNvSpPr>
          <p:nvPr/>
        </p:nvSpPr>
        <p:spPr bwMode="auto">
          <a:xfrm>
            <a:off x="357158" y="1571612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428596" y="2143116"/>
            <a:ext cx="288091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– 31 ∙ (– 20) =</a:t>
            </a:r>
            <a:endParaRPr lang="ru-RU" sz="36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Text Box 34"/>
          <p:cNvSpPr txBox="1">
            <a:spLocks noChangeArrowheads="1"/>
          </p:cNvSpPr>
          <p:nvPr/>
        </p:nvSpPr>
        <p:spPr bwMode="auto">
          <a:xfrm>
            <a:off x="642910" y="6072206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928794" y="6000768"/>
            <a:ext cx="5072098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620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8" grpId="0"/>
      <p:bldP spid="1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Действия с десятичными дробями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4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980728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Вычислите: 1,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54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 − 0,5 ∙ 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 Box 34"/>
          <p:cNvSpPr txBox="1">
            <a:spLocks noChangeArrowheads="1"/>
          </p:cNvSpPr>
          <p:nvPr/>
        </p:nvSpPr>
        <p:spPr bwMode="auto">
          <a:xfrm>
            <a:off x="357158" y="1714488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428596" y="2285992"/>
            <a:ext cx="268855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1,</a:t>
            </a: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54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– 0,</a:t>
            </a: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65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=</a:t>
            </a:r>
            <a:endParaRPr lang="ru-RU" sz="36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Text Box 34"/>
          <p:cNvSpPr txBox="1">
            <a:spLocks noChangeArrowheads="1"/>
          </p:cNvSpPr>
          <p:nvPr/>
        </p:nvSpPr>
        <p:spPr bwMode="auto">
          <a:xfrm>
            <a:off x="3071802" y="2285992"/>
            <a:ext cx="13388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0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</a:t>
            </a: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89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. </a:t>
            </a:r>
            <a:endParaRPr lang="ru-RU" sz="36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2" name="Text Box 34"/>
          <p:cNvSpPr txBox="1">
            <a:spLocks noChangeArrowheads="1"/>
          </p:cNvSpPr>
          <p:nvPr/>
        </p:nvSpPr>
        <p:spPr bwMode="auto">
          <a:xfrm>
            <a:off x="642910" y="6072206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928794" y="6000768"/>
            <a:ext cx="5072098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89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0" grpId="0"/>
      <p:bldP spid="22" grpId="0"/>
      <p:bldP spid="2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Действия с десятичными дробями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4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980728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Вычислите: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69 ∙ 4,6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 − 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 Box 34"/>
          <p:cNvSpPr txBox="1">
            <a:spLocks noChangeArrowheads="1"/>
          </p:cNvSpPr>
          <p:nvPr/>
        </p:nvSpPr>
        <p:spPr bwMode="auto">
          <a:xfrm>
            <a:off x="357158" y="1714488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428596" y="2285992"/>
            <a:ext cx="31502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16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</a:t>
            </a: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974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– </a:t>
            </a: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3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</a:t>
            </a: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25 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=</a:t>
            </a:r>
            <a:endParaRPr lang="ru-RU" sz="36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Text Box 34"/>
          <p:cNvSpPr txBox="1">
            <a:spLocks noChangeArrowheads="1"/>
          </p:cNvSpPr>
          <p:nvPr/>
        </p:nvSpPr>
        <p:spPr bwMode="auto">
          <a:xfrm>
            <a:off x="3500430" y="2285992"/>
            <a:ext cx="180049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13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</a:t>
            </a: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724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. </a:t>
            </a:r>
            <a:endParaRPr lang="ru-RU" sz="36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2" name="Text Box 34"/>
          <p:cNvSpPr txBox="1">
            <a:spLocks noChangeArrowheads="1"/>
          </p:cNvSpPr>
          <p:nvPr/>
        </p:nvSpPr>
        <p:spPr bwMode="auto">
          <a:xfrm>
            <a:off x="642910" y="6072206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928794" y="6000768"/>
            <a:ext cx="5072098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724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0" grpId="0"/>
      <p:bldP spid="22" grpId="0"/>
      <p:bldP spid="2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Действия с десятичными дробями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4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980728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Вычислите: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 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 0,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 ∙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 Box 34"/>
          <p:cNvSpPr txBox="1">
            <a:spLocks noChangeArrowheads="1"/>
          </p:cNvSpPr>
          <p:nvPr/>
        </p:nvSpPr>
        <p:spPr bwMode="auto">
          <a:xfrm>
            <a:off x="357158" y="1714488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428596" y="2285992"/>
            <a:ext cx="276870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</a:t>
            </a: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34 +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</a:t>
            </a: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82 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=</a:t>
            </a:r>
            <a:endParaRPr lang="ru-RU" sz="36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Text Box 34"/>
          <p:cNvSpPr txBox="1">
            <a:spLocks noChangeArrowheads="1"/>
          </p:cNvSpPr>
          <p:nvPr/>
        </p:nvSpPr>
        <p:spPr bwMode="auto">
          <a:xfrm>
            <a:off x="3143240" y="2285992"/>
            <a:ext cx="13388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4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</a:t>
            </a: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16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. </a:t>
            </a:r>
            <a:endParaRPr lang="ru-RU" sz="36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2" name="Text Box 34"/>
          <p:cNvSpPr txBox="1">
            <a:spLocks noChangeArrowheads="1"/>
          </p:cNvSpPr>
          <p:nvPr/>
        </p:nvSpPr>
        <p:spPr bwMode="auto">
          <a:xfrm>
            <a:off x="642910" y="6072206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928794" y="6000768"/>
            <a:ext cx="5072098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0" grpId="0"/>
      <p:bldP spid="22" grpId="0"/>
      <p:bldP spid="2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Действия с десятичными дробями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4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980728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Вычислите: (3,7 − 5,9) : 0,4 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 Box 34"/>
          <p:cNvSpPr txBox="1">
            <a:spLocks noChangeArrowheads="1"/>
          </p:cNvSpPr>
          <p:nvPr/>
        </p:nvSpPr>
        <p:spPr bwMode="auto">
          <a:xfrm>
            <a:off x="357158" y="1714488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428596" y="2285992"/>
            <a:ext cx="311174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– </a:t>
            </a: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</a:t>
            </a: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: 0,</a:t>
            </a: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4 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=</a:t>
            </a: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- </a:t>
            </a:r>
            <a:endParaRPr lang="ru-RU" sz="36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Text Box 34"/>
          <p:cNvSpPr txBox="1">
            <a:spLocks noChangeArrowheads="1"/>
          </p:cNvSpPr>
          <p:nvPr/>
        </p:nvSpPr>
        <p:spPr bwMode="auto">
          <a:xfrm>
            <a:off x="3357554" y="2285992"/>
            <a:ext cx="11079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5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</a:t>
            </a: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5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. </a:t>
            </a:r>
            <a:endParaRPr lang="ru-RU" sz="36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2" name="Text Box 34"/>
          <p:cNvSpPr txBox="1">
            <a:spLocks noChangeArrowheads="1"/>
          </p:cNvSpPr>
          <p:nvPr/>
        </p:nvSpPr>
        <p:spPr bwMode="auto">
          <a:xfrm>
            <a:off x="642910" y="6072206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928794" y="6000768"/>
            <a:ext cx="5072098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- 5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0" grpId="0"/>
      <p:bldP spid="22" grpId="0"/>
      <p:bldP spid="2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Действия с десятичными дробями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4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980728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Вычислите: (3,7 − 5,2) · 0,8.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 Box 34"/>
          <p:cNvSpPr txBox="1">
            <a:spLocks noChangeArrowheads="1"/>
          </p:cNvSpPr>
          <p:nvPr/>
        </p:nvSpPr>
        <p:spPr bwMode="auto">
          <a:xfrm>
            <a:off x="357158" y="1714488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428596" y="2285992"/>
            <a:ext cx="291938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– </a:t>
            </a: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,5</a:t>
            </a: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∙ 0,</a:t>
            </a: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8 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=</a:t>
            </a: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–</a:t>
            </a:r>
            <a:endParaRPr lang="ru-RU" sz="36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Text Box 34"/>
          <p:cNvSpPr txBox="1">
            <a:spLocks noChangeArrowheads="1"/>
          </p:cNvSpPr>
          <p:nvPr/>
        </p:nvSpPr>
        <p:spPr bwMode="auto">
          <a:xfrm>
            <a:off x="3286116" y="2285992"/>
            <a:ext cx="11079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,2 . </a:t>
            </a:r>
            <a:endParaRPr lang="ru-RU" sz="36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2" name="Text Box 34"/>
          <p:cNvSpPr txBox="1">
            <a:spLocks noChangeArrowheads="1"/>
          </p:cNvSpPr>
          <p:nvPr/>
        </p:nvSpPr>
        <p:spPr bwMode="auto">
          <a:xfrm>
            <a:off x="642910" y="6072206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928794" y="6000768"/>
            <a:ext cx="5072098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- 1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,2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0" grpId="0"/>
      <p:bldP spid="22" grpId="0"/>
      <p:bldP spid="2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Действия с десятичными дробями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4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980728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6)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Вычислите: −7,1 + 7,68 : 1,2.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 Box 34"/>
          <p:cNvSpPr txBox="1">
            <a:spLocks noChangeArrowheads="1"/>
          </p:cNvSpPr>
          <p:nvPr/>
        </p:nvSpPr>
        <p:spPr bwMode="auto">
          <a:xfrm>
            <a:off x="357158" y="1714488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428596" y="2285992"/>
            <a:ext cx="311495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– </a:t>
            </a: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7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</a:t>
            </a: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+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6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</a:t>
            </a: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4 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=</a:t>
            </a: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–</a:t>
            </a:r>
            <a:endParaRPr lang="ru-RU" sz="36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Text Box 34"/>
          <p:cNvSpPr txBox="1">
            <a:spLocks noChangeArrowheads="1"/>
          </p:cNvSpPr>
          <p:nvPr/>
        </p:nvSpPr>
        <p:spPr bwMode="auto">
          <a:xfrm>
            <a:off x="3500430" y="2285992"/>
            <a:ext cx="11079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0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</a:t>
            </a:r>
            <a:r>
              <a:rPr lang="en-US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7</a:t>
            </a: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. </a:t>
            </a:r>
            <a:endParaRPr lang="ru-RU" sz="36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2" name="Text Box 34"/>
          <p:cNvSpPr txBox="1">
            <a:spLocks noChangeArrowheads="1"/>
          </p:cNvSpPr>
          <p:nvPr/>
        </p:nvSpPr>
        <p:spPr bwMode="auto">
          <a:xfrm>
            <a:off x="642910" y="6072206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928794" y="6000768"/>
            <a:ext cx="5072098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- 0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0" grpId="0"/>
      <p:bldP spid="22" grpId="0"/>
      <p:bldP spid="2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Оценка размеров реальных объектов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5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14414" y="908720"/>
            <a:ext cx="76780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Font typeface="+mj-lt"/>
              <a:buAutoNum type="arabicParenR"/>
              <a:defRPr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На рисунке изображены ведро и стиральная машина. Высота стиральной машины составляет 1,1 м. Определите примерную высоту ведра в метрах (с точностью до десятых).</a:t>
            </a: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928662" y="2571744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Text Box 34"/>
          <p:cNvSpPr txBox="1">
            <a:spLocks noChangeArrowheads="1"/>
          </p:cNvSpPr>
          <p:nvPr/>
        </p:nvSpPr>
        <p:spPr bwMode="auto">
          <a:xfrm>
            <a:off x="1214414" y="3000372"/>
            <a:ext cx="223811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</a:t>
            </a:r>
            <a:r>
              <a:rPr lang="en-US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,1 </a:t>
            </a: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 – </a:t>
            </a:r>
            <a:r>
              <a:rPr lang="en-US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5</a:t>
            </a: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,5 см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ru-RU" sz="2800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х</a:t>
            </a: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м – </a:t>
            </a:r>
            <a:r>
              <a:rPr lang="en-US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2,5</a:t>
            </a: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см</a:t>
            </a:r>
            <a:endParaRPr lang="ru-RU" sz="28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741363" y="4071938"/>
          <a:ext cx="1920875" cy="995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Формула" r:id="rId3" imgW="812520" imgH="419040" progId="">
                  <p:embed/>
                </p:oleObj>
              </mc:Choice>
              <mc:Fallback>
                <p:oleObj name="Формула" r:id="rId3" imgW="812520" imgH="41904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1363" y="4071938"/>
                        <a:ext cx="1920875" cy="995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2714612" y="4071942"/>
          <a:ext cx="1290637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Формула" r:id="rId5" imgW="545760" imgH="393480" progId="">
                  <p:embed/>
                </p:oleObj>
              </mc:Choice>
              <mc:Fallback>
                <p:oleObj name="Формула" r:id="rId5" imgW="545760" imgH="39348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4612" y="4071942"/>
                        <a:ext cx="1290637" cy="935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995363" y="5072063"/>
          <a:ext cx="1379537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Формула" r:id="rId7" imgW="583920" imgH="393480" progId="">
                  <p:embed/>
                </p:oleObj>
              </mc:Choice>
              <mc:Fallback>
                <p:oleObj name="Формула" r:id="rId7" imgW="583920" imgH="39348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5363" y="5072063"/>
                        <a:ext cx="1379537" cy="935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2428860" y="5072074"/>
          <a:ext cx="781050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Формула" r:id="rId9" imgW="330120" imgH="393480" progId="">
                  <p:embed/>
                </p:oleObj>
              </mc:Choice>
              <mc:Fallback>
                <p:oleObj name="Формула" r:id="rId9" imgW="330120" imgH="39348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8860" y="5072074"/>
                        <a:ext cx="781050" cy="935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3" name="Object 7"/>
          <p:cNvGraphicFramePr>
            <a:graphicFrameLocks noChangeAspect="1"/>
          </p:cNvGraphicFramePr>
          <p:nvPr/>
        </p:nvGraphicFramePr>
        <p:xfrm>
          <a:off x="3275013" y="5327650"/>
          <a:ext cx="53975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Формула" r:id="rId11" imgW="228600" imgH="203040" progId="">
                  <p:embed/>
                </p:oleObj>
              </mc:Choice>
              <mc:Fallback>
                <p:oleObj name="Формула" r:id="rId11" imgW="228600" imgH="20304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013" y="5327650"/>
                        <a:ext cx="539750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Box 34"/>
          <p:cNvSpPr txBox="1">
            <a:spLocks noChangeArrowheads="1"/>
          </p:cNvSpPr>
          <p:nvPr/>
        </p:nvSpPr>
        <p:spPr bwMode="auto">
          <a:xfrm>
            <a:off x="642910" y="6143644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928794" y="6072206"/>
            <a:ext cx="2428892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,5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Picture 2" descr="C:\Users\User\Documents\get_fileZIUOY46S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143504" y="2500306"/>
            <a:ext cx="3671888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3" grpId="0"/>
      <p:bldP spid="2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Оценка размеров реальных объектов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5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908720"/>
            <a:ext cx="7560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На рисунке изображены мотоцикл и троллейбус. Длина мотоцикла составляет 2,4 м. Определите примерную длину троллейбуса в метрах (с точностью до целых).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5000628" y="2500306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Text Box 34"/>
          <p:cNvSpPr txBox="1">
            <a:spLocks noChangeArrowheads="1"/>
          </p:cNvSpPr>
          <p:nvPr/>
        </p:nvSpPr>
        <p:spPr bwMode="auto">
          <a:xfrm>
            <a:off x="5286380" y="2928934"/>
            <a:ext cx="223811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2,4</a:t>
            </a: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м – </a:t>
            </a:r>
            <a:r>
              <a:rPr lang="en-US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</a:t>
            </a: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,5 см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</a:t>
            </a:r>
            <a:r>
              <a:rPr lang="ru-RU" sz="2800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х</a:t>
            </a: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м – </a:t>
            </a:r>
            <a:r>
              <a:rPr lang="en-US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8</a:t>
            </a: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см</a:t>
            </a:r>
            <a:endParaRPr lang="ru-RU" sz="28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4887913" y="4000500"/>
          <a:ext cx="1770062" cy="995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5" name="Формула" r:id="rId3" imgW="749160" imgH="419040" progId="">
                  <p:embed/>
                </p:oleObj>
              </mc:Choice>
              <mc:Fallback>
                <p:oleObj name="Формула" r:id="rId3" imgW="749160" imgH="41904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7913" y="4000500"/>
                        <a:ext cx="1770062" cy="995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7045325" y="4000500"/>
          <a:ext cx="1139825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6" name="Формула" r:id="rId5" imgW="482400" imgH="393480" progId="">
                  <p:embed/>
                </p:oleObj>
              </mc:Choice>
              <mc:Fallback>
                <p:oleObj name="Формула" r:id="rId5" imgW="482400" imgH="39348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5325" y="4000500"/>
                        <a:ext cx="1139825" cy="935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3" name="Object 7"/>
          <p:cNvGraphicFramePr>
            <a:graphicFrameLocks noChangeAspect="1"/>
          </p:cNvGraphicFramePr>
          <p:nvPr/>
        </p:nvGraphicFramePr>
        <p:xfrm>
          <a:off x="8339138" y="4214813"/>
          <a:ext cx="26987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7" name="Формула" r:id="rId7" imgW="114120" imgH="177480" progId="">
                  <p:embed/>
                </p:oleObj>
              </mc:Choice>
              <mc:Fallback>
                <p:oleObj name="Формула" r:id="rId7" imgW="114120" imgH="17748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39138" y="4214813"/>
                        <a:ext cx="269875" cy="422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Box 34"/>
          <p:cNvSpPr txBox="1">
            <a:spLocks noChangeArrowheads="1"/>
          </p:cNvSpPr>
          <p:nvPr/>
        </p:nvSpPr>
        <p:spPr bwMode="auto">
          <a:xfrm>
            <a:off x="4714876" y="6072206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000760" y="6000768"/>
            <a:ext cx="2428892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Picture 2" descr="C:\Users\User\Documents\get_file0ELOMCS3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7158" y="2500306"/>
            <a:ext cx="4134912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3" grpId="0"/>
      <p:bldP spid="2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Оценка размеров реальных объектов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5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908720"/>
            <a:ext cx="75608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рисунке изображены мотоцикл и автобус. Длина автобуса составляет 10 м. Определите примерную длину мотоцикла в метрах (с точностью до десятых).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Единицы измерений указывать не нужно. Считайте, что фотографии выполнены с одинакового расстояния при одном и том же увеличении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5113343" y="3214690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Text Box 34"/>
          <p:cNvSpPr txBox="1">
            <a:spLocks noChangeArrowheads="1"/>
          </p:cNvSpPr>
          <p:nvPr/>
        </p:nvSpPr>
        <p:spPr bwMode="auto">
          <a:xfrm>
            <a:off x="5399095" y="3643318"/>
            <a:ext cx="203773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10</a:t>
            </a: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 – </a:t>
            </a:r>
            <a:r>
              <a:rPr lang="en-US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7</a:t>
            </a: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см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en-US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x</a:t>
            </a: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м – </a:t>
            </a:r>
            <a:r>
              <a:rPr lang="en-US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2,6</a:t>
            </a: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см</a:t>
            </a:r>
            <a:endParaRPr lang="ru-RU" sz="28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4911725" y="4745038"/>
          <a:ext cx="1949450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57" name="Формула" r:id="rId3" imgW="825480" imgH="393480" progId="">
                  <p:embed/>
                </p:oleObj>
              </mc:Choice>
              <mc:Fallback>
                <p:oleObj name="Формула" r:id="rId3" imgW="825480" imgH="39348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1725" y="4745038"/>
                        <a:ext cx="1949450" cy="935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6929454" y="4714884"/>
          <a:ext cx="811213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58" name="Формула" r:id="rId5" imgW="342720" imgH="393480" progId="">
                  <p:embed/>
                </p:oleObj>
              </mc:Choice>
              <mc:Fallback>
                <p:oleObj name="Формула" r:id="rId5" imgW="342720" imgH="39348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9454" y="4714884"/>
                        <a:ext cx="811213" cy="935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3" name="Object 7"/>
          <p:cNvGraphicFramePr>
            <a:graphicFrameLocks noChangeAspect="1"/>
          </p:cNvGraphicFramePr>
          <p:nvPr/>
        </p:nvGraphicFramePr>
        <p:xfrm>
          <a:off x="7653338" y="4970463"/>
          <a:ext cx="53975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59" name="Формула" r:id="rId7" imgW="228600" imgH="203040" progId="">
                  <p:embed/>
                </p:oleObj>
              </mc:Choice>
              <mc:Fallback>
                <p:oleObj name="Формула" r:id="rId7" imgW="228600" imgH="20304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53338" y="4970463"/>
                        <a:ext cx="539750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Box 34"/>
          <p:cNvSpPr txBox="1">
            <a:spLocks noChangeArrowheads="1"/>
          </p:cNvSpPr>
          <p:nvPr/>
        </p:nvSpPr>
        <p:spPr bwMode="auto">
          <a:xfrm>
            <a:off x="4714876" y="6072206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000760" y="6000768"/>
            <a:ext cx="2428892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3,7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Picture 6" descr="https://math6-vpr.sdamgia.ru/get_file?id=332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5720" y="3432886"/>
            <a:ext cx="4357718" cy="25089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3" grpId="0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таблицами и диаграммами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6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764704"/>
            <a:ext cx="7560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defRPr/>
            </a:pP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На диаграмме представлены данные по погоде в Санкт-Петербурге в июле. По вертикальной оси указано количество дней. Сколько июльских дней в Санкт-Петербурге не было осадков?</a:t>
            </a:r>
          </a:p>
        </p:txBody>
      </p:sp>
      <p:sp>
        <p:nvSpPr>
          <p:cNvPr id="17" name="Text Box 34"/>
          <p:cNvSpPr txBox="1">
            <a:spLocks noChangeArrowheads="1"/>
          </p:cNvSpPr>
          <p:nvPr/>
        </p:nvSpPr>
        <p:spPr bwMode="auto">
          <a:xfrm>
            <a:off x="6929454" y="2428868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2" name="Picture 2" descr="C:\Users\User\Documents\get_fi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357430"/>
            <a:ext cx="435771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 Box 34"/>
          <p:cNvSpPr txBox="1">
            <a:spLocks noChangeArrowheads="1"/>
          </p:cNvSpPr>
          <p:nvPr/>
        </p:nvSpPr>
        <p:spPr bwMode="auto">
          <a:xfrm>
            <a:off x="5429256" y="2928934"/>
            <a:ext cx="304064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7 </a:t>
            </a: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дней пасмурно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4" name="Text Box 34"/>
          <p:cNvSpPr txBox="1">
            <a:spLocks noChangeArrowheads="1"/>
          </p:cNvSpPr>
          <p:nvPr/>
        </p:nvSpPr>
        <p:spPr bwMode="auto">
          <a:xfrm>
            <a:off x="5357818" y="3571876"/>
            <a:ext cx="291464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</a:t>
            </a:r>
            <a:r>
              <a:rPr lang="en-US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день солнечно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5" name="Text Box 34"/>
          <p:cNvSpPr txBox="1">
            <a:spLocks noChangeArrowheads="1"/>
          </p:cNvSpPr>
          <p:nvPr/>
        </p:nvSpPr>
        <p:spPr bwMode="auto">
          <a:xfrm>
            <a:off x="5643570" y="6072206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929454" y="6000768"/>
            <a:ext cx="1500198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3" grpId="0"/>
      <p:bldP spid="24" grpId="0"/>
      <p:bldP spid="25" grpId="0"/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Действия с отрицательными числами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1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3648" y="836712"/>
            <a:ext cx="75608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2) Вычислите: −2 · (54 − 129).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 Box 34"/>
          <p:cNvSpPr txBox="1">
            <a:spLocks noChangeArrowheads="1"/>
          </p:cNvSpPr>
          <p:nvPr/>
        </p:nvSpPr>
        <p:spPr bwMode="auto">
          <a:xfrm>
            <a:off x="357158" y="1571612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428596" y="2143116"/>
            <a:ext cx="26500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– 2 ∙ (– 75) =</a:t>
            </a:r>
            <a:endParaRPr lang="ru-RU" sz="36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Text Box 34"/>
          <p:cNvSpPr txBox="1">
            <a:spLocks noChangeArrowheads="1"/>
          </p:cNvSpPr>
          <p:nvPr/>
        </p:nvSpPr>
        <p:spPr bwMode="auto">
          <a:xfrm>
            <a:off x="642910" y="6072206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928794" y="6000768"/>
            <a:ext cx="5072098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150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8" grpId="0"/>
      <p:bldP spid="1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таблицами и диаграммами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6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764704"/>
            <a:ext cx="7560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defRPr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На диаграмме показаны результаты проверочной работы, проведенной в 6 «А» классе. По вертикальной оси указано число учеников. Назовите средний балл по классу за эту проверочную работу.</a:t>
            </a:r>
          </a:p>
        </p:txBody>
      </p:sp>
      <p:sp>
        <p:nvSpPr>
          <p:cNvPr id="17" name="Text Box 34"/>
          <p:cNvSpPr txBox="1">
            <a:spLocks noChangeArrowheads="1"/>
          </p:cNvSpPr>
          <p:nvPr/>
        </p:nvSpPr>
        <p:spPr bwMode="auto">
          <a:xfrm>
            <a:off x="4929190" y="2285992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3" name="Text Box 34"/>
          <p:cNvSpPr txBox="1">
            <a:spLocks noChangeArrowheads="1"/>
          </p:cNvSpPr>
          <p:nvPr/>
        </p:nvSpPr>
        <p:spPr bwMode="auto">
          <a:xfrm>
            <a:off x="4929190" y="2786058"/>
            <a:ext cx="172675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3 ∙ 2 = 6;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0" name="Picture 2" descr="C:\Users\User\Documents\get_fileDTJQBMU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285992"/>
            <a:ext cx="4249738" cy="419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 Box 34"/>
          <p:cNvSpPr txBox="1">
            <a:spLocks noChangeArrowheads="1"/>
          </p:cNvSpPr>
          <p:nvPr/>
        </p:nvSpPr>
        <p:spPr bwMode="auto">
          <a:xfrm>
            <a:off x="6715140" y="2786058"/>
            <a:ext cx="19319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7 ∙ 3 = 21;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Text Box 34"/>
          <p:cNvSpPr txBox="1">
            <a:spLocks noChangeArrowheads="1"/>
          </p:cNvSpPr>
          <p:nvPr/>
        </p:nvSpPr>
        <p:spPr bwMode="auto">
          <a:xfrm>
            <a:off x="4929190" y="3357562"/>
            <a:ext cx="21371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13 ∙ 4 = 52;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8" name="Text Box 34"/>
          <p:cNvSpPr txBox="1">
            <a:spLocks noChangeArrowheads="1"/>
          </p:cNvSpPr>
          <p:nvPr/>
        </p:nvSpPr>
        <p:spPr bwMode="auto">
          <a:xfrm>
            <a:off x="7000892" y="3357562"/>
            <a:ext cx="19319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9 ∙ 5 = 45;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4857752" y="4572008"/>
            <a:ext cx="36872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3 + 7 + 13 + 9 = 32;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" name="Text Box 34"/>
          <p:cNvSpPr txBox="1">
            <a:spLocks noChangeArrowheads="1"/>
          </p:cNvSpPr>
          <p:nvPr/>
        </p:nvSpPr>
        <p:spPr bwMode="auto">
          <a:xfrm>
            <a:off x="4786314" y="4000504"/>
            <a:ext cx="430278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6 + 52 + 21 + 45 = 124;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1" name="Text Box 34"/>
          <p:cNvSpPr txBox="1">
            <a:spLocks noChangeArrowheads="1"/>
          </p:cNvSpPr>
          <p:nvPr/>
        </p:nvSpPr>
        <p:spPr bwMode="auto">
          <a:xfrm>
            <a:off x="4929190" y="5072074"/>
            <a:ext cx="304282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124 : 32 ≈ 3,875;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2" name="Text Box 34"/>
          <p:cNvSpPr txBox="1">
            <a:spLocks noChangeArrowheads="1"/>
          </p:cNvSpPr>
          <p:nvPr/>
        </p:nvSpPr>
        <p:spPr bwMode="auto">
          <a:xfrm>
            <a:off x="5643570" y="6072206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929454" y="6000768"/>
            <a:ext cx="1500198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3" grpId="0"/>
      <p:bldP spid="21" grpId="0"/>
      <p:bldP spid="27" grpId="0"/>
      <p:bldP spid="28" grpId="0"/>
      <p:bldP spid="29" grpId="0"/>
      <p:bldP spid="30" grpId="0"/>
      <p:bldP spid="31" grpId="0"/>
      <p:bldP spid="32" grpId="0"/>
      <p:bldP spid="3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Модуль числа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7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980728"/>
            <a:ext cx="75980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 Найдите значение выражения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3x -2|y – 1|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x = -1, y = -4.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357158" y="1928802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385763" y="2500306"/>
          <a:ext cx="2450365" cy="746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9" name="Формула" r:id="rId3" imgW="838080" imgH="253800" progId="">
                  <p:embed/>
                </p:oleObj>
              </mc:Choice>
              <mc:Fallback>
                <p:oleObj name="Формула" r:id="rId3" imgW="838080" imgH="25380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763" y="2500306"/>
                        <a:ext cx="2450365" cy="74613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5" name="Object 9"/>
          <p:cNvGraphicFramePr>
            <a:graphicFrameLocks noChangeAspect="1"/>
          </p:cNvGraphicFramePr>
          <p:nvPr/>
        </p:nvGraphicFramePr>
        <p:xfrm>
          <a:off x="2786050" y="2500306"/>
          <a:ext cx="3452813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0" name="Формула" r:id="rId5" imgW="1180800" imgH="253800" progId="">
                  <p:embed/>
                </p:oleObj>
              </mc:Choice>
              <mc:Fallback>
                <p:oleObj name="Формула" r:id="rId5" imgW="1180800" imgH="253800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6050" y="2500306"/>
                        <a:ext cx="3452813" cy="746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6" name="Object 10"/>
          <p:cNvGraphicFramePr>
            <a:graphicFrameLocks noChangeAspect="1"/>
          </p:cNvGraphicFramePr>
          <p:nvPr/>
        </p:nvGraphicFramePr>
        <p:xfrm>
          <a:off x="6215074" y="2500306"/>
          <a:ext cx="2263775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1" name="Формула" r:id="rId7" imgW="774360" imgH="253800" progId="">
                  <p:embed/>
                </p:oleObj>
              </mc:Choice>
              <mc:Fallback>
                <p:oleObj name="Формула" r:id="rId7" imgW="774360" imgH="253800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15074" y="2500306"/>
                        <a:ext cx="2263775" cy="746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7" name="Object 11"/>
          <p:cNvGraphicFramePr>
            <a:graphicFrameLocks noChangeAspect="1"/>
          </p:cNvGraphicFramePr>
          <p:nvPr/>
        </p:nvGraphicFramePr>
        <p:xfrm>
          <a:off x="554038" y="3468688"/>
          <a:ext cx="2300287" cy="522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2" name="Формула" r:id="rId9" imgW="787320" imgH="177480" progId="">
                  <p:embed/>
                </p:oleObj>
              </mc:Choice>
              <mc:Fallback>
                <p:oleObj name="Формула" r:id="rId9" imgW="787320" imgH="177480" progId="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4038" y="3468688"/>
                        <a:ext cx="2300287" cy="522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8" name="Object 12"/>
          <p:cNvGraphicFramePr>
            <a:graphicFrameLocks noChangeAspect="1"/>
          </p:cNvGraphicFramePr>
          <p:nvPr/>
        </p:nvGraphicFramePr>
        <p:xfrm>
          <a:off x="2928926" y="3429000"/>
          <a:ext cx="1781175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3" name="Формула" r:id="rId11" imgW="609480" imgH="177480" progId="">
                  <p:embed/>
                </p:oleObj>
              </mc:Choice>
              <mc:Fallback>
                <p:oleObj name="Формула" r:id="rId11" imgW="609480" imgH="17748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8926" y="3429000"/>
                        <a:ext cx="1781175" cy="522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 Box 34"/>
          <p:cNvSpPr txBox="1">
            <a:spLocks noChangeArrowheads="1"/>
          </p:cNvSpPr>
          <p:nvPr/>
        </p:nvSpPr>
        <p:spPr bwMode="auto">
          <a:xfrm>
            <a:off x="642910" y="6072206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928794" y="6000768"/>
            <a:ext cx="5072098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8" grpId="0"/>
      <p:bldP spid="2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Модуль числа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7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980728"/>
            <a:ext cx="75980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Найдите значение выражения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x = 1,1.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357158" y="1928802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403225" y="2500313"/>
          <a:ext cx="2414588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6" name="Формула" r:id="rId3" imgW="825480" imgH="253800" progId="">
                  <p:embed/>
                </p:oleObj>
              </mc:Choice>
              <mc:Fallback>
                <p:oleObj name="Формула" r:id="rId3" imgW="825480" imgH="25380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225" y="2500313"/>
                        <a:ext cx="2414588" cy="746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" name="Picture 3" descr="C:\Users\User\Documents\a7b4aee4995311a59627519eae8d7bbdp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1071546"/>
            <a:ext cx="25050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0183" name="Object 7"/>
          <p:cNvGraphicFramePr>
            <a:graphicFrameLocks noChangeAspect="1"/>
          </p:cNvGraphicFramePr>
          <p:nvPr/>
        </p:nvGraphicFramePr>
        <p:xfrm>
          <a:off x="2933700" y="2500313"/>
          <a:ext cx="2117725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7" name="Формула" r:id="rId6" imgW="723600" imgH="253800" progId="">
                  <p:embed/>
                </p:oleObj>
              </mc:Choice>
              <mc:Fallback>
                <p:oleObj name="Формула" r:id="rId6" imgW="723600" imgH="25380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3700" y="2500313"/>
                        <a:ext cx="2117725" cy="746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4" name="Object 8"/>
          <p:cNvGraphicFramePr>
            <a:graphicFrameLocks noChangeAspect="1"/>
          </p:cNvGraphicFramePr>
          <p:nvPr/>
        </p:nvGraphicFramePr>
        <p:xfrm>
          <a:off x="5000628" y="2500306"/>
          <a:ext cx="1671637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8" name="Формула" r:id="rId8" imgW="571320" imgH="253800" progId="">
                  <p:embed/>
                </p:oleObj>
              </mc:Choice>
              <mc:Fallback>
                <p:oleObj name="Формула" r:id="rId8" imgW="571320" imgH="253800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28" y="2500306"/>
                        <a:ext cx="1671637" cy="746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5" name="Object 9"/>
          <p:cNvGraphicFramePr>
            <a:graphicFrameLocks noChangeAspect="1"/>
          </p:cNvGraphicFramePr>
          <p:nvPr/>
        </p:nvGraphicFramePr>
        <p:xfrm>
          <a:off x="6643702" y="2571744"/>
          <a:ext cx="1558925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9" name="Формула" r:id="rId10" imgW="533160" imgH="203040" progId="">
                  <p:embed/>
                </p:oleObj>
              </mc:Choice>
              <mc:Fallback>
                <p:oleObj name="Формула" r:id="rId10" imgW="533160" imgH="203040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3702" y="2571744"/>
                        <a:ext cx="1558925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 Box 34"/>
          <p:cNvSpPr txBox="1">
            <a:spLocks noChangeArrowheads="1"/>
          </p:cNvSpPr>
          <p:nvPr/>
        </p:nvSpPr>
        <p:spPr bwMode="auto">
          <a:xfrm>
            <a:off x="642910" y="6072206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928794" y="6000768"/>
            <a:ext cx="5072098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0,9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6" grpId="0"/>
      <p:bldP spid="2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Модуль числа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7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980728"/>
            <a:ext cx="75980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Найдите значение выражения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x = 2,4.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357158" y="1928802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292100" y="2500313"/>
          <a:ext cx="2638425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0" name="Формула" r:id="rId3" imgW="901440" imgH="253800" progId="">
                  <p:embed/>
                </p:oleObj>
              </mc:Choice>
              <mc:Fallback>
                <p:oleObj name="Формула" r:id="rId3" imgW="901440" imgH="25380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100" y="2500313"/>
                        <a:ext cx="2638425" cy="746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2" descr="C:\Users\User\Documents\b726019d11b75cede2c6b570fab831bbp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1142984"/>
            <a:ext cx="27336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1206" name="Object 6"/>
          <p:cNvGraphicFramePr>
            <a:graphicFrameLocks noChangeAspect="1"/>
          </p:cNvGraphicFramePr>
          <p:nvPr/>
        </p:nvGraphicFramePr>
        <p:xfrm>
          <a:off x="2892425" y="2500313"/>
          <a:ext cx="2713038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1" name="Формула" r:id="rId6" imgW="927000" imgH="253800" progId="">
                  <p:embed/>
                </p:oleObj>
              </mc:Choice>
              <mc:Fallback>
                <p:oleObj name="Формула" r:id="rId6" imgW="927000" imgH="25380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2425" y="2500313"/>
                        <a:ext cx="2713038" cy="746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7" name="Object 7"/>
          <p:cNvGraphicFramePr>
            <a:graphicFrameLocks noChangeAspect="1"/>
          </p:cNvGraphicFramePr>
          <p:nvPr/>
        </p:nvGraphicFramePr>
        <p:xfrm>
          <a:off x="5715008" y="2500306"/>
          <a:ext cx="2305050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2" name="Формула" r:id="rId8" imgW="787320" imgH="253800" progId="">
                  <p:embed/>
                </p:oleObj>
              </mc:Choice>
              <mc:Fallback>
                <p:oleObj name="Формула" r:id="rId8" imgW="787320" imgH="25380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8" y="2500306"/>
                        <a:ext cx="2305050" cy="746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8" name="Object 8"/>
          <p:cNvGraphicFramePr>
            <a:graphicFrameLocks noChangeAspect="1"/>
          </p:cNvGraphicFramePr>
          <p:nvPr/>
        </p:nvGraphicFramePr>
        <p:xfrm>
          <a:off x="354013" y="3571875"/>
          <a:ext cx="2454275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3" name="Формула" r:id="rId10" imgW="838080" imgH="253800" progId="">
                  <p:embed/>
                </p:oleObj>
              </mc:Choice>
              <mc:Fallback>
                <p:oleObj name="Формула" r:id="rId10" imgW="838080" imgH="253800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013" y="3571875"/>
                        <a:ext cx="2454275" cy="746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9" name="Object 9"/>
          <p:cNvGraphicFramePr>
            <a:graphicFrameLocks noChangeAspect="1"/>
          </p:cNvGraphicFramePr>
          <p:nvPr/>
        </p:nvGraphicFramePr>
        <p:xfrm>
          <a:off x="2786050" y="3643314"/>
          <a:ext cx="1673225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4" name="Формула" r:id="rId12" imgW="571320" imgH="203040" progId="">
                  <p:embed/>
                </p:oleObj>
              </mc:Choice>
              <mc:Fallback>
                <p:oleObj name="Формула" r:id="rId12" imgW="571320" imgH="203040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6050" y="3643314"/>
                        <a:ext cx="1673225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 Box 34"/>
          <p:cNvSpPr txBox="1">
            <a:spLocks noChangeArrowheads="1"/>
          </p:cNvSpPr>
          <p:nvPr/>
        </p:nvSpPr>
        <p:spPr bwMode="auto">
          <a:xfrm>
            <a:off x="642910" y="6072206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928794" y="6000768"/>
            <a:ext cx="5072098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10,2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8" grpId="0"/>
      <p:bldP spid="2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Модуль числа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7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980728"/>
            <a:ext cx="75980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Найдите положительное решение уравнения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357158" y="1928802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755650" y="2500313"/>
          <a:ext cx="1709738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35" name="Формула" r:id="rId3" imgW="583920" imgH="253800" progId="">
                  <p:embed/>
                </p:oleObj>
              </mc:Choice>
              <mc:Fallback>
                <p:oleObj name="Формула" r:id="rId3" imgW="583920" imgH="25380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2500313"/>
                        <a:ext cx="1709738" cy="746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" name="Picture 4" descr="C:\Users\User\Documents\bf9db572b5f50cf8ebe4e75c8fdec0e3p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480" y="1571612"/>
            <a:ext cx="18954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2231" name="Object 7"/>
          <p:cNvGraphicFramePr>
            <a:graphicFrameLocks noChangeAspect="1"/>
          </p:cNvGraphicFramePr>
          <p:nvPr/>
        </p:nvGraphicFramePr>
        <p:xfrm>
          <a:off x="571472" y="3214686"/>
          <a:ext cx="2006600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36" name="Формула" r:id="rId6" imgW="685800" imgH="253800" progId="">
                  <p:embed/>
                </p:oleObj>
              </mc:Choice>
              <mc:Fallback>
                <p:oleObj name="Формула" r:id="rId6" imgW="685800" imgH="25380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472" y="3214686"/>
                        <a:ext cx="2006600" cy="746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32" name="Object 8"/>
          <p:cNvGraphicFramePr>
            <a:graphicFrameLocks noChangeAspect="1"/>
          </p:cNvGraphicFramePr>
          <p:nvPr/>
        </p:nvGraphicFramePr>
        <p:xfrm>
          <a:off x="785786" y="3929066"/>
          <a:ext cx="1709737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37" name="Формула" r:id="rId8" imgW="583920" imgH="253800" progId="">
                  <p:embed/>
                </p:oleObj>
              </mc:Choice>
              <mc:Fallback>
                <p:oleObj name="Формула" r:id="rId8" imgW="583920" imgH="253800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786" y="3929066"/>
                        <a:ext cx="1709737" cy="746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33" name="Object 9"/>
          <p:cNvGraphicFramePr>
            <a:graphicFrameLocks noChangeAspect="1"/>
          </p:cNvGraphicFramePr>
          <p:nvPr/>
        </p:nvGraphicFramePr>
        <p:xfrm>
          <a:off x="1071538" y="4786322"/>
          <a:ext cx="1150937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38" name="Формула" r:id="rId10" imgW="393480" imgH="253800" progId="">
                  <p:embed/>
                </p:oleObj>
              </mc:Choice>
              <mc:Fallback>
                <p:oleObj name="Формула" r:id="rId10" imgW="393480" imgH="253800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1538" y="4786322"/>
                        <a:ext cx="1150937" cy="746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34" name="Object 10"/>
          <p:cNvGraphicFramePr>
            <a:graphicFrameLocks noChangeAspect="1"/>
          </p:cNvGraphicFramePr>
          <p:nvPr/>
        </p:nvGraphicFramePr>
        <p:xfrm>
          <a:off x="3000364" y="4786322"/>
          <a:ext cx="2709862" cy="6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39" name="Формула" r:id="rId12" imgW="927000" imgH="215640" progId="">
                  <p:embed/>
                </p:oleObj>
              </mc:Choice>
              <mc:Fallback>
                <p:oleObj name="Формула" r:id="rId12" imgW="927000" imgH="215640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0364" y="4786322"/>
                        <a:ext cx="2709862" cy="633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 Box 34"/>
          <p:cNvSpPr txBox="1">
            <a:spLocks noChangeArrowheads="1"/>
          </p:cNvSpPr>
          <p:nvPr/>
        </p:nvSpPr>
        <p:spPr bwMode="auto">
          <a:xfrm>
            <a:off x="642910" y="6072206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1928794" y="6000768"/>
            <a:ext cx="5072098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52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52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0" grpId="0"/>
      <p:bldP spid="3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Сравнение дробей и смешанных чисел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8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980728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координатной прямой отмечены точки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31032" y="2357430"/>
            <a:ext cx="8712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Установите соответствие между точками и их координатами.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214282" y="2857496"/>
          <a:ext cx="4000528" cy="3466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02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7692"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точки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координаты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7692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7692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7692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3)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7692"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4)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7692"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5)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3046413" y="3429000"/>
          <a:ext cx="293687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6" name="Формула" r:id="rId3" imgW="203040" imgH="393480" progId="">
                  <p:embed/>
                </p:oleObj>
              </mc:Choice>
              <mc:Fallback>
                <p:oleObj name="Формула" r:id="rId3" imgW="203040" imgH="39348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6413" y="3429000"/>
                        <a:ext cx="293687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2714612" y="5715016"/>
          <a:ext cx="458787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7" name="Формула" r:id="rId5" imgW="317160" imgH="393480" progId="">
                  <p:embed/>
                </p:oleObj>
              </mc:Choice>
              <mc:Fallback>
                <p:oleObj name="Формула" r:id="rId5" imgW="317160" imgH="39348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4612" y="5715016"/>
                        <a:ext cx="458787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2928926" y="4063847"/>
          <a:ext cx="571504" cy="4805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8" name="Формула" r:id="rId7" imgW="241200" imgH="203040" progId="">
                  <p:embed/>
                </p:oleObj>
              </mc:Choice>
              <mc:Fallback>
                <p:oleObj name="Формула" r:id="rId7" imgW="241200" imgH="20304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8926" y="4063847"/>
                        <a:ext cx="571504" cy="48058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5" name="Object 5"/>
          <p:cNvGraphicFramePr>
            <a:graphicFrameLocks noChangeAspect="1"/>
          </p:cNvGraphicFramePr>
          <p:nvPr/>
        </p:nvGraphicFramePr>
        <p:xfrm>
          <a:off x="2928926" y="4680365"/>
          <a:ext cx="714380" cy="4779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9" name="Формула" r:id="rId9" imgW="304560" imgH="203040" progId="">
                  <p:embed/>
                </p:oleObj>
              </mc:Choice>
              <mc:Fallback>
                <p:oleObj name="Формула" r:id="rId9" imgW="304560" imgH="20304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8926" y="4680365"/>
                        <a:ext cx="714380" cy="47796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6" name="Object 6"/>
          <p:cNvGraphicFramePr>
            <a:graphicFrameLocks noChangeAspect="1"/>
          </p:cNvGraphicFramePr>
          <p:nvPr/>
        </p:nvGraphicFramePr>
        <p:xfrm>
          <a:off x="2834576" y="5214950"/>
          <a:ext cx="808730" cy="482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0" name="Формула" r:id="rId11" imgW="342720" imgH="203040" progId="">
                  <p:embed/>
                </p:oleObj>
              </mc:Choice>
              <mc:Fallback>
                <p:oleObj name="Формула" r:id="rId11" imgW="342720" imgH="20304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4576" y="5214950"/>
                        <a:ext cx="808730" cy="48212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286248" y="2857496"/>
            <a:ext cx="4499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таблице под каждой буквой укажите номер соответствующей координаты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487" name="Object 7"/>
          <p:cNvGraphicFramePr>
            <a:graphicFrameLocks noChangeAspect="1"/>
          </p:cNvGraphicFramePr>
          <p:nvPr/>
        </p:nvGraphicFramePr>
        <p:xfrm>
          <a:off x="6143636" y="3500438"/>
          <a:ext cx="1961426" cy="8715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1" name="Формула" r:id="rId13" imgW="711000" imgH="393480" progId="">
                  <p:embed/>
                </p:oleObj>
              </mc:Choice>
              <mc:Fallback>
                <p:oleObj name="Формула" r:id="rId13" imgW="711000" imgH="39348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3636" y="3500438"/>
                        <a:ext cx="1961426" cy="87153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 Box 34"/>
          <p:cNvSpPr txBox="1">
            <a:spLocks noChangeArrowheads="1"/>
          </p:cNvSpPr>
          <p:nvPr/>
        </p:nvSpPr>
        <p:spPr bwMode="auto">
          <a:xfrm>
            <a:off x="4286248" y="3500438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20488" name="Object 8"/>
          <p:cNvGraphicFramePr>
            <a:graphicFrameLocks noChangeAspect="1"/>
          </p:cNvGraphicFramePr>
          <p:nvPr/>
        </p:nvGraphicFramePr>
        <p:xfrm>
          <a:off x="4500562" y="4357694"/>
          <a:ext cx="3928180" cy="571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2" name="Формула" r:id="rId15" imgW="1143000" imgH="203040" progId="">
                  <p:embed/>
                </p:oleObj>
              </mc:Choice>
              <mc:Fallback>
                <p:oleObj name="Формула" r:id="rId15" imgW="1143000" imgH="203040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2" y="4357694"/>
                        <a:ext cx="3928180" cy="5715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>
          <a:xfrm>
            <a:off x="1142976" y="1428736"/>
            <a:ext cx="6305550" cy="935037"/>
          </a:xfrm>
          <a:prstGeom prst="rect">
            <a:avLst/>
          </a:prstGeom>
          <a:noFill/>
        </p:spPr>
      </p:pic>
      <p:graphicFrame>
        <p:nvGraphicFramePr>
          <p:cNvPr id="20495" name="Object 15"/>
          <p:cNvGraphicFramePr>
            <a:graphicFrameLocks noChangeAspect="1"/>
          </p:cNvGraphicFramePr>
          <p:nvPr/>
        </p:nvGraphicFramePr>
        <p:xfrm>
          <a:off x="3214678" y="5786454"/>
          <a:ext cx="933302" cy="4286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3" name="Формула" r:id="rId18" imgW="444240" imgH="203040" progId="">
                  <p:embed/>
                </p:oleObj>
              </mc:Choice>
              <mc:Fallback>
                <p:oleObj name="Формула" r:id="rId18" imgW="444240" imgH="203040" progId="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4678" y="5786454"/>
                        <a:ext cx="933302" cy="42862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02" name="Object 22"/>
          <p:cNvGraphicFramePr>
            <a:graphicFrameLocks noChangeAspect="1"/>
          </p:cNvGraphicFramePr>
          <p:nvPr/>
        </p:nvGraphicFramePr>
        <p:xfrm>
          <a:off x="4429125" y="4929188"/>
          <a:ext cx="4470400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4" name="Формула" r:id="rId20" imgW="1460160" imgH="203040" progId="">
                  <p:embed/>
                </p:oleObj>
              </mc:Choice>
              <mc:Fallback>
                <p:oleObj name="Формула" r:id="rId20" imgW="1460160" imgH="203040" progId="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9125" y="4929188"/>
                        <a:ext cx="4470400" cy="500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Text Box 34"/>
          <p:cNvSpPr txBox="1">
            <a:spLocks noChangeArrowheads="1"/>
          </p:cNvSpPr>
          <p:nvPr/>
        </p:nvSpPr>
        <p:spPr bwMode="auto">
          <a:xfrm>
            <a:off x="4714876" y="6143644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46" name="Таблица 45"/>
          <p:cNvGraphicFramePr>
            <a:graphicFrameLocks noGrp="1"/>
          </p:cNvGraphicFramePr>
          <p:nvPr/>
        </p:nvGraphicFramePr>
        <p:xfrm>
          <a:off x="6143636" y="5572140"/>
          <a:ext cx="2286015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576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5766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7" name="Object 16"/>
          <p:cNvGraphicFramePr>
            <a:graphicFrameLocks noChangeAspect="1"/>
          </p:cNvGraphicFramePr>
          <p:nvPr/>
        </p:nvGraphicFramePr>
        <p:xfrm>
          <a:off x="7173925" y="6157913"/>
          <a:ext cx="20955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5" name="Формула" r:id="rId22" imgW="88560" imgH="164880" progId="">
                  <p:embed/>
                </p:oleObj>
              </mc:Choice>
              <mc:Fallback>
                <p:oleObj name="Формула" r:id="rId22" imgW="88560" imgH="164880" progId="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3925" y="6157913"/>
                        <a:ext cx="209550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17"/>
          <p:cNvGraphicFramePr>
            <a:graphicFrameLocks noChangeAspect="1"/>
          </p:cNvGraphicFramePr>
          <p:nvPr/>
        </p:nvGraphicFramePr>
        <p:xfrm>
          <a:off x="7929575" y="6143625"/>
          <a:ext cx="271462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6" name="Формула" r:id="rId24" imgW="114120" imgH="177480" progId="">
                  <p:embed/>
                </p:oleObj>
              </mc:Choice>
              <mc:Fallback>
                <p:oleObj name="Формула" r:id="rId24" imgW="114120" imgH="177480" progId="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9575" y="6143625"/>
                        <a:ext cx="271462" cy="420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18"/>
          <p:cNvGraphicFramePr>
            <a:graphicFrameLocks noChangeAspect="1"/>
          </p:cNvGraphicFramePr>
          <p:nvPr/>
        </p:nvGraphicFramePr>
        <p:xfrm>
          <a:off x="6357950" y="6143625"/>
          <a:ext cx="300037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7" name="Формула" r:id="rId26" imgW="126720" imgH="164880" progId="">
                  <p:embed/>
                </p:oleObj>
              </mc:Choice>
              <mc:Fallback>
                <p:oleObj name="Формула" r:id="rId26" imgW="126720" imgH="164880" progId="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7950" y="6143625"/>
                        <a:ext cx="300037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Сравнение дробей и смешанных чисел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8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980728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координатной прямой отмечены точки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31032" y="2357430"/>
            <a:ext cx="8712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Установите соответствие между точками и их координатами.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214282" y="2857496"/>
          <a:ext cx="4000528" cy="3466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02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7692"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точки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координаты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7692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7692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7692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3)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7692"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4)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7692"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5)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3054350" y="3429000"/>
          <a:ext cx="276225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92" name="Формула" r:id="rId3" imgW="190440" imgH="393480" progId="">
                  <p:embed/>
                </p:oleObj>
              </mc:Choice>
              <mc:Fallback>
                <p:oleObj name="Формула" r:id="rId3" imgW="190440" imgH="39348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4350" y="3429000"/>
                        <a:ext cx="276225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2833688" y="5715000"/>
          <a:ext cx="220662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93" name="Формула" r:id="rId5" imgW="152280" imgH="393480" progId="">
                  <p:embed/>
                </p:oleObj>
              </mc:Choice>
              <mc:Fallback>
                <p:oleObj name="Формула" r:id="rId5" imgW="152280" imgH="39348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3688" y="5715000"/>
                        <a:ext cx="220662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2809875" y="4064000"/>
          <a:ext cx="811213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94" name="Формула" r:id="rId7" imgW="342720" imgH="203040" progId="">
                  <p:embed/>
                </p:oleObj>
              </mc:Choice>
              <mc:Fallback>
                <p:oleObj name="Формула" r:id="rId7" imgW="342720" imgH="20304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9875" y="4064000"/>
                        <a:ext cx="811213" cy="481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5" name="Object 5"/>
          <p:cNvGraphicFramePr>
            <a:graphicFrameLocks noChangeAspect="1"/>
          </p:cNvGraphicFramePr>
          <p:nvPr/>
        </p:nvGraphicFramePr>
        <p:xfrm>
          <a:off x="2914650" y="4679950"/>
          <a:ext cx="744538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95" name="Формула" r:id="rId9" imgW="317160" imgH="203040" progId="">
                  <p:embed/>
                </p:oleObj>
              </mc:Choice>
              <mc:Fallback>
                <p:oleObj name="Формула" r:id="rId9" imgW="317160" imgH="20304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4650" y="4679950"/>
                        <a:ext cx="744538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6" name="Object 6"/>
          <p:cNvGraphicFramePr>
            <a:graphicFrameLocks noChangeAspect="1"/>
          </p:cNvGraphicFramePr>
          <p:nvPr/>
        </p:nvGraphicFramePr>
        <p:xfrm>
          <a:off x="2776538" y="5214938"/>
          <a:ext cx="9271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96" name="Формула" r:id="rId11" imgW="393480" imgH="203040" progId="">
                  <p:embed/>
                </p:oleObj>
              </mc:Choice>
              <mc:Fallback>
                <p:oleObj name="Формула" r:id="rId11" imgW="393480" imgH="20304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6538" y="5214938"/>
                        <a:ext cx="927100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286248" y="2857496"/>
            <a:ext cx="4499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таблице под каждой буквой укажите номер соответствующей координаты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487" name="Object 7"/>
          <p:cNvGraphicFramePr>
            <a:graphicFrameLocks noChangeAspect="1"/>
          </p:cNvGraphicFramePr>
          <p:nvPr/>
        </p:nvGraphicFramePr>
        <p:xfrm>
          <a:off x="6161088" y="3500438"/>
          <a:ext cx="1927225" cy="871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97" name="Формула" r:id="rId13" imgW="698400" imgH="393480" progId="">
                  <p:embed/>
                </p:oleObj>
              </mc:Choice>
              <mc:Fallback>
                <p:oleObj name="Формула" r:id="rId13" imgW="698400" imgH="39348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1088" y="3500438"/>
                        <a:ext cx="1927225" cy="871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 Box 34"/>
          <p:cNvSpPr txBox="1">
            <a:spLocks noChangeArrowheads="1"/>
          </p:cNvSpPr>
          <p:nvPr/>
        </p:nvSpPr>
        <p:spPr bwMode="auto">
          <a:xfrm>
            <a:off x="4286248" y="3500438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20488" name="Object 8"/>
          <p:cNvGraphicFramePr>
            <a:graphicFrameLocks noChangeAspect="1"/>
          </p:cNvGraphicFramePr>
          <p:nvPr/>
        </p:nvGraphicFramePr>
        <p:xfrm>
          <a:off x="4357686" y="4286256"/>
          <a:ext cx="2214577" cy="4286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98" name="Формула" r:id="rId15" imgW="1041120" imgH="203040" progId="">
                  <p:embed/>
                </p:oleObj>
              </mc:Choice>
              <mc:Fallback>
                <p:oleObj name="Формула" r:id="rId15" imgW="1041120" imgH="203040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7686" y="4286256"/>
                        <a:ext cx="2214577" cy="4286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02" name="Object 22"/>
          <p:cNvGraphicFramePr>
            <a:graphicFrameLocks noChangeAspect="1"/>
          </p:cNvGraphicFramePr>
          <p:nvPr/>
        </p:nvGraphicFramePr>
        <p:xfrm>
          <a:off x="4357686" y="4857760"/>
          <a:ext cx="3559198" cy="500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99" name="Формула" r:id="rId17" imgW="1498320" imgH="203040" progId="">
                  <p:embed/>
                </p:oleObj>
              </mc:Choice>
              <mc:Fallback>
                <p:oleObj name="Формула" r:id="rId17" imgW="1498320" imgH="203040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7686" y="4857760"/>
                        <a:ext cx="3559198" cy="5000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3" name="Picture 8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643042" y="1428736"/>
            <a:ext cx="6375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4286" name="Object 14"/>
          <p:cNvGraphicFramePr>
            <a:graphicFrameLocks noChangeAspect="1"/>
          </p:cNvGraphicFramePr>
          <p:nvPr/>
        </p:nvGraphicFramePr>
        <p:xfrm>
          <a:off x="3130550" y="5715000"/>
          <a:ext cx="531813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00" name="Формула" r:id="rId20" imgW="368280" imgH="393480" progId="">
                  <p:embed/>
                </p:oleObj>
              </mc:Choice>
              <mc:Fallback>
                <p:oleObj name="Формула" r:id="rId20" imgW="368280" imgH="393480" progId="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0550" y="5715000"/>
                        <a:ext cx="531813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Text Box 34"/>
          <p:cNvSpPr txBox="1">
            <a:spLocks noChangeArrowheads="1"/>
          </p:cNvSpPr>
          <p:nvPr/>
        </p:nvSpPr>
        <p:spPr bwMode="auto">
          <a:xfrm>
            <a:off x="4714876" y="6143644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37" name="Таблица 36"/>
          <p:cNvGraphicFramePr>
            <a:graphicFrameLocks noGrp="1"/>
          </p:cNvGraphicFramePr>
          <p:nvPr/>
        </p:nvGraphicFramePr>
        <p:xfrm>
          <a:off x="6143636" y="5572140"/>
          <a:ext cx="2286015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576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5766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8" name="Object 16"/>
          <p:cNvGraphicFramePr>
            <a:graphicFrameLocks noChangeAspect="1"/>
          </p:cNvGraphicFramePr>
          <p:nvPr/>
        </p:nvGraphicFramePr>
        <p:xfrm>
          <a:off x="7173925" y="6157913"/>
          <a:ext cx="20955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01" name="Формула" r:id="rId22" imgW="88560" imgH="164880" progId="">
                  <p:embed/>
                </p:oleObj>
              </mc:Choice>
              <mc:Fallback>
                <p:oleObj name="Формула" r:id="rId22" imgW="88560" imgH="164880" progId="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3925" y="6157913"/>
                        <a:ext cx="209550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15"/>
          <p:cNvGraphicFramePr>
            <a:graphicFrameLocks noChangeAspect="1"/>
          </p:cNvGraphicFramePr>
          <p:nvPr/>
        </p:nvGraphicFramePr>
        <p:xfrm>
          <a:off x="6357938" y="6143625"/>
          <a:ext cx="300037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02" name="Формула" r:id="rId24" imgW="126720" imgH="164880" progId="">
                  <p:embed/>
                </p:oleObj>
              </mc:Choice>
              <mc:Fallback>
                <p:oleObj name="Формула" r:id="rId24" imgW="126720" imgH="164880" progId="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7938" y="6143625"/>
                        <a:ext cx="300037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291" name="Object 19"/>
          <p:cNvGraphicFramePr>
            <a:graphicFrameLocks noChangeAspect="1"/>
          </p:cNvGraphicFramePr>
          <p:nvPr/>
        </p:nvGraphicFramePr>
        <p:xfrm>
          <a:off x="7915275" y="6157913"/>
          <a:ext cx="301625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03" name="Формула" r:id="rId26" imgW="126720" imgH="164880" progId="">
                  <p:embed/>
                </p:oleObj>
              </mc:Choice>
              <mc:Fallback>
                <p:oleObj name="Формула" r:id="rId26" imgW="126720" imgH="164880" progId="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15275" y="6157913"/>
                        <a:ext cx="301625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4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Выражения со скобками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9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980728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 Найдите значение выражения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</a:p>
          <a:p>
            <a:pPr lv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Запишите полностью решение и ответ</a:t>
            </a:r>
            <a:r>
              <a:rPr lang="ru-RU" sz="2400" dirty="0" smtClean="0"/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5786446" y="928670"/>
          <a:ext cx="2908300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66" name="Формула" r:id="rId3" imgW="1231560" imgH="431640" progId="">
                  <p:embed/>
                </p:oleObj>
              </mc:Choice>
              <mc:Fallback>
                <p:oleObj name="Формула" r:id="rId3" imgW="1231560" imgH="43164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6446" y="928670"/>
                        <a:ext cx="2908300" cy="1025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 Box 34"/>
          <p:cNvSpPr txBox="1">
            <a:spLocks noChangeArrowheads="1"/>
          </p:cNvSpPr>
          <p:nvPr/>
        </p:nvSpPr>
        <p:spPr bwMode="auto">
          <a:xfrm>
            <a:off x="285720" y="2000240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3" name="Group 173"/>
          <p:cNvGrpSpPr>
            <a:grpSpLocks/>
          </p:cNvGrpSpPr>
          <p:nvPr/>
        </p:nvGrpSpPr>
        <p:grpSpPr bwMode="auto">
          <a:xfrm>
            <a:off x="6786578" y="714356"/>
            <a:ext cx="929640" cy="508000"/>
            <a:chOff x="4480" y="1360"/>
            <a:chExt cx="720" cy="320"/>
          </a:xfrm>
        </p:grpSpPr>
        <p:sp>
          <p:nvSpPr>
            <p:cNvPr id="38" name="Text Box 174"/>
            <p:cNvSpPr txBox="1">
              <a:spLocks noChangeArrowheads="1"/>
            </p:cNvSpPr>
            <p:nvPr/>
          </p:nvSpPr>
          <p:spPr bwMode="auto">
            <a:xfrm>
              <a:off x="4480" y="1376"/>
              <a:ext cx="23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Yu Gothic" pitchFamily="34" charset="-128"/>
                  <a:cs typeface="Times New Roman" pitchFamily="18" charset="0"/>
                </a:rPr>
                <a:t>3</a:t>
              </a:r>
              <a:endParaRPr lang="ru-RU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Yu Gothic" pitchFamily="34" charset="-128"/>
                <a:cs typeface="Times New Roman" pitchFamily="18" charset="0"/>
              </a:endParaRPr>
            </a:p>
          </p:txBody>
        </p:sp>
        <p:sp>
          <p:nvSpPr>
            <p:cNvPr id="39" name="Text Box 175"/>
            <p:cNvSpPr txBox="1">
              <a:spLocks noChangeArrowheads="1"/>
            </p:cNvSpPr>
            <p:nvPr/>
          </p:nvSpPr>
          <p:spPr bwMode="auto">
            <a:xfrm>
              <a:off x="4939" y="1360"/>
              <a:ext cx="23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Yu Gothic" pitchFamily="34" charset="-128"/>
                  <a:cs typeface="Times New Roman" pitchFamily="18" charset="0"/>
                </a:rPr>
                <a:t>8</a:t>
              </a:r>
              <a:endParaRPr lang="ru-RU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Yu Gothic" pitchFamily="34" charset="-128"/>
                <a:cs typeface="Times New Roman" pitchFamily="18" charset="0"/>
              </a:endParaRPr>
            </a:p>
          </p:txBody>
        </p:sp>
        <p:sp>
          <p:nvSpPr>
            <p:cNvPr id="40" name="Freeform 176"/>
            <p:cNvSpPr>
              <a:spLocks/>
            </p:cNvSpPr>
            <p:nvPr/>
          </p:nvSpPr>
          <p:spPr bwMode="auto">
            <a:xfrm>
              <a:off x="4480" y="1520"/>
              <a:ext cx="240" cy="160"/>
            </a:xfrm>
            <a:custGeom>
              <a:avLst/>
              <a:gdLst>
                <a:gd name="T0" fmla="*/ 0 w 240"/>
                <a:gd name="T1" fmla="*/ 0 h 160"/>
                <a:gd name="T2" fmla="*/ 96 w 240"/>
                <a:gd name="T3" fmla="*/ 144 h 160"/>
                <a:gd name="T4" fmla="*/ 96 w 240"/>
                <a:gd name="T5" fmla="*/ 96 h 160"/>
                <a:gd name="T6" fmla="*/ 144 w 240"/>
                <a:gd name="T7" fmla="*/ 48 h 160"/>
                <a:gd name="T8" fmla="*/ 240 w 240"/>
                <a:gd name="T9" fmla="*/ 48 h 1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"/>
                <a:gd name="T16" fmla="*/ 0 h 160"/>
                <a:gd name="T17" fmla="*/ 240 w 240"/>
                <a:gd name="T18" fmla="*/ 160 h 1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" h="160">
                  <a:moveTo>
                    <a:pt x="0" y="0"/>
                  </a:moveTo>
                  <a:cubicBezTo>
                    <a:pt x="40" y="64"/>
                    <a:pt x="80" y="128"/>
                    <a:pt x="96" y="144"/>
                  </a:cubicBezTo>
                  <a:cubicBezTo>
                    <a:pt x="112" y="160"/>
                    <a:pt x="88" y="112"/>
                    <a:pt x="96" y="96"/>
                  </a:cubicBezTo>
                  <a:cubicBezTo>
                    <a:pt x="104" y="80"/>
                    <a:pt x="120" y="56"/>
                    <a:pt x="144" y="48"/>
                  </a:cubicBezTo>
                  <a:cubicBezTo>
                    <a:pt x="168" y="40"/>
                    <a:pt x="204" y="44"/>
                    <a:pt x="240" y="4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Times New Roman" pitchFamily="18" charset="0"/>
                <a:ea typeface="Yu Gothic" pitchFamily="34" charset="-128"/>
                <a:cs typeface="Times New Roman" pitchFamily="18" charset="0"/>
              </a:endParaRPr>
            </a:p>
          </p:txBody>
        </p:sp>
        <p:sp>
          <p:nvSpPr>
            <p:cNvPr id="41" name="Freeform 177"/>
            <p:cNvSpPr>
              <a:spLocks/>
            </p:cNvSpPr>
            <p:nvPr/>
          </p:nvSpPr>
          <p:spPr bwMode="auto">
            <a:xfrm>
              <a:off x="4960" y="1520"/>
              <a:ext cx="240" cy="160"/>
            </a:xfrm>
            <a:custGeom>
              <a:avLst/>
              <a:gdLst>
                <a:gd name="T0" fmla="*/ 0 w 240"/>
                <a:gd name="T1" fmla="*/ 0 h 160"/>
                <a:gd name="T2" fmla="*/ 96 w 240"/>
                <a:gd name="T3" fmla="*/ 144 h 160"/>
                <a:gd name="T4" fmla="*/ 96 w 240"/>
                <a:gd name="T5" fmla="*/ 96 h 160"/>
                <a:gd name="T6" fmla="*/ 144 w 240"/>
                <a:gd name="T7" fmla="*/ 48 h 160"/>
                <a:gd name="T8" fmla="*/ 240 w 240"/>
                <a:gd name="T9" fmla="*/ 48 h 1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"/>
                <a:gd name="T16" fmla="*/ 0 h 160"/>
                <a:gd name="T17" fmla="*/ 240 w 240"/>
                <a:gd name="T18" fmla="*/ 160 h 1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" h="160">
                  <a:moveTo>
                    <a:pt x="0" y="0"/>
                  </a:moveTo>
                  <a:cubicBezTo>
                    <a:pt x="40" y="64"/>
                    <a:pt x="80" y="128"/>
                    <a:pt x="96" y="144"/>
                  </a:cubicBezTo>
                  <a:cubicBezTo>
                    <a:pt x="112" y="160"/>
                    <a:pt x="88" y="112"/>
                    <a:pt x="96" y="96"/>
                  </a:cubicBezTo>
                  <a:cubicBezTo>
                    <a:pt x="104" y="80"/>
                    <a:pt x="120" y="56"/>
                    <a:pt x="144" y="48"/>
                  </a:cubicBezTo>
                  <a:cubicBezTo>
                    <a:pt x="168" y="40"/>
                    <a:pt x="204" y="44"/>
                    <a:pt x="240" y="4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Times New Roman" pitchFamily="18" charset="0"/>
                <a:ea typeface="Yu Gothic" pitchFamily="34" charset="-128"/>
                <a:cs typeface="Times New Roman" pitchFamily="18" charset="0"/>
              </a:endParaRPr>
            </a:p>
          </p:txBody>
        </p:sp>
      </p:grpSp>
      <p:graphicFrame>
        <p:nvGraphicFramePr>
          <p:cNvPr id="53259" name="Object 11"/>
          <p:cNvGraphicFramePr>
            <a:graphicFrameLocks noChangeAspect="1"/>
          </p:cNvGraphicFramePr>
          <p:nvPr/>
        </p:nvGraphicFramePr>
        <p:xfrm>
          <a:off x="271463" y="2643188"/>
          <a:ext cx="3389312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67" name="Формула" r:id="rId5" imgW="1434960" imgH="431640" progId="">
                  <p:embed/>
                </p:oleObj>
              </mc:Choice>
              <mc:Fallback>
                <p:oleObj name="Формула" r:id="rId5" imgW="1434960" imgH="431640" progId="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463" y="2643188"/>
                        <a:ext cx="3389312" cy="1025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60" name="Object 12"/>
          <p:cNvGraphicFramePr>
            <a:graphicFrameLocks noChangeAspect="1"/>
          </p:cNvGraphicFramePr>
          <p:nvPr/>
        </p:nvGraphicFramePr>
        <p:xfrm>
          <a:off x="3714744" y="2643182"/>
          <a:ext cx="2579688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68" name="Формула" r:id="rId7" imgW="1091880" imgH="431640" progId="">
                  <p:embed/>
                </p:oleObj>
              </mc:Choice>
              <mc:Fallback>
                <p:oleObj name="Формула" r:id="rId7" imgW="1091880" imgH="43164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4744" y="2643182"/>
                        <a:ext cx="2579688" cy="1025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62" name="Object 14"/>
          <p:cNvGraphicFramePr>
            <a:graphicFrameLocks noChangeAspect="1"/>
          </p:cNvGraphicFramePr>
          <p:nvPr/>
        </p:nvGraphicFramePr>
        <p:xfrm>
          <a:off x="6286512" y="2714620"/>
          <a:ext cx="2160587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69" name="Формула" r:id="rId9" imgW="914400" imgH="393480" progId="">
                  <p:embed/>
                </p:oleObj>
              </mc:Choice>
              <mc:Fallback>
                <p:oleObj name="Формула" r:id="rId9" imgW="914400" imgH="393480" progId="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6512" y="2714620"/>
                        <a:ext cx="2160587" cy="935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4" name="Group 109"/>
          <p:cNvGrpSpPr>
            <a:grpSpLocks/>
          </p:cNvGrpSpPr>
          <p:nvPr/>
        </p:nvGrpSpPr>
        <p:grpSpPr bwMode="auto">
          <a:xfrm>
            <a:off x="6571658" y="2786057"/>
            <a:ext cx="762600" cy="714375"/>
            <a:chOff x="3185" y="1770"/>
            <a:chExt cx="183" cy="450"/>
          </a:xfrm>
        </p:grpSpPr>
        <p:sp>
          <p:nvSpPr>
            <p:cNvPr id="36" name="Freeform 107"/>
            <p:cNvSpPr>
              <a:spLocks/>
            </p:cNvSpPr>
            <p:nvPr/>
          </p:nvSpPr>
          <p:spPr bwMode="auto">
            <a:xfrm>
              <a:off x="3185" y="1770"/>
              <a:ext cx="80" cy="140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Freeform 108"/>
            <p:cNvSpPr>
              <a:spLocks/>
            </p:cNvSpPr>
            <p:nvPr/>
          </p:nvSpPr>
          <p:spPr bwMode="auto">
            <a:xfrm>
              <a:off x="3288" y="2064"/>
              <a:ext cx="80" cy="156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2" name="Group 109"/>
          <p:cNvGrpSpPr>
            <a:grpSpLocks/>
          </p:cNvGrpSpPr>
          <p:nvPr/>
        </p:nvGrpSpPr>
        <p:grpSpPr bwMode="auto">
          <a:xfrm>
            <a:off x="6572256" y="2857495"/>
            <a:ext cx="714380" cy="688975"/>
            <a:chOff x="3168" y="1950"/>
            <a:chExt cx="96" cy="434"/>
          </a:xfrm>
        </p:grpSpPr>
        <p:sp>
          <p:nvSpPr>
            <p:cNvPr id="43" name="Freeform 107"/>
            <p:cNvSpPr>
              <a:spLocks/>
            </p:cNvSpPr>
            <p:nvPr/>
          </p:nvSpPr>
          <p:spPr bwMode="auto">
            <a:xfrm>
              <a:off x="3216" y="1950"/>
              <a:ext cx="48" cy="135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Freeform 108"/>
            <p:cNvSpPr>
              <a:spLocks/>
            </p:cNvSpPr>
            <p:nvPr/>
          </p:nvSpPr>
          <p:spPr bwMode="auto">
            <a:xfrm>
              <a:off x="3168" y="2310"/>
              <a:ext cx="38" cy="74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53263" name="Object 15"/>
          <p:cNvGraphicFramePr>
            <a:graphicFrameLocks noChangeAspect="1"/>
          </p:cNvGraphicFramePr>
          <p:nvPr/>
        </p:nvGraphicFramePr>
        <p:xfrm>
          <a:off x="414338" y="3929063"/>
          <a:ext cx="2190750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70" name="Формула" r:id="rId11" imgW="927000" imgH="393480" progId="">
                  <p:embed/>
                </p:oleObj>
              </mc:Choice>
              <mc:Fallback>
                <p:oleObj name="Формула" r:id="rId11" imgW="927000" imgH="393480" progId="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338" y="3929063"/>
                        <a:ext cx="2190750" cy="935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64" name="Object 16"/>
          <p:cNvGraphicFramePr>
            <a:graphicFrameLocks noChangeAspect="1"/>
          </p:cNvGraphicFramePr>
          <p:nvPr/>
        </p:nvGraphicFramePr>
        <p:xfrm>
          <a:off x="2643174" y="3929066"/>
          <a:ext cx="1620837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71" name="Формула" r:id="rId13" imgW="685800" imgH="393480" progId="">
                  <p:embed/>
                </p:oleObj>
              </mc:Choice>
              <mc:Fallback>
                <p:oleObj name="Формула" r:id="rId13" imgW="685800" imgH="393480" progId="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3174" y="3929066"/>
                        <a:ext cx="1620837" cy="935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65" name="Object 17"/>
          <p:cNvGraphicFramePr>
            <a:graphicFrameLocks noChangeAspect="1"/>
          </p:cNvGraphicFramePr>
          <p:nvPr/>
        </p:nvGraphicFramePr>
        <p:xfrm>
          <a:off x="4214810" y="3929066"/>
          <a:ext cx="1081087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72" name="Формула" r:id="rId15" imgW="457200" imgH="393480" progId="">
                  <p:embed/>
                </p:oleObj>
              </mc:Choice>
              <mc:Fallback>
                <p:oleObj name="Формула" r:id="rId15" imgW="457200" imgH="393480" progId="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4810" y="3929066"/>
                        <a:ext cx="1081087" cy="935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Text Box 34"/>
          <p:cNvSpPr txBox="1">
            <a:spLocks noChangeArrowheads="1"/>
          </p:cNvSpPr>
          <p:nvPr/>
        </p:nvSpPr>
        <p:spPr bwMode="auto">
          <a:xfrm>
            <a:off x="785786" y="6143644"/>
            <a:ext cx="29289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r>
              <a:rPr lang="en-US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- 4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53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3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3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53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3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3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53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3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3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53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3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3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53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Выражения со скобками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9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980728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 Найдите значение выражения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</a:p>
          <a:p>
            <a:pPr lv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Запишите полностью решение и ответ</a:t>
            </a:r>
            <a:r>
              <a:rPr lang="ru-RU" sz="2400" dirty="0" smtClean="0"/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5929322" y="857232"/>
          <a:ext cx="2938463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4" name="Формула" r:id="rId3" imgW="1244520" imgH="431640" progId="">
                  <p:embed/>
                </p:oleObj>
              </mc:Choice>
              <mc:Fallback>
                <p:oleObj name="Формула" r:id="rId3" imgW="1244520" imgH="43164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9322" y="857232"/>
                        <a:ext cx="2938463" cy="1025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 Box 34"/>
          <p:cNvSpPr txBox="1">
            <a:spLocks noChangeArrowheads="1"/>
          </p:cNvSpPr>
          <p:nvPr/>
        </p:nvSpPr>
        <p:spPr bwMode="auto">
          <a:xfrm>
            <a:off x="285720" y="2000240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234910" y="2500308"/>
          <a:ext cx="3315293" cy="11684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5" name="Формула" r:id="rId5" imgW="1231560" imgH="431640" progId="">
                  <p:embed/>
                </p:oleObj>
              </mc:Choice>
              <mc:Fallback>
                <p:oleObj name="Формула" r:id="rId5" imgW="1231560" imgH="43164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910" y="2500308"/>
                        <a:ext cx="3315293" cy="11684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0" name="Group 109"/>
          <p:cNvGrpSpPr>
            <a:grpSpLocks/>
          </p:cNvGrpSpPr>
          <p:nvPr/>
        </p:nvGrpSpPr>
        <p:grpSpPr bwMode="auto">
          <a:xfrm>
            <a:off x="520671" y="2714624"/>
            <a:ext cx="855768" cy="760413"/>
            <a:chOff x="3168" y="1905"/>
            <a:chExt cx="115" cy="479"/>
          </a:xfrm>
        </p:grpSpPr>
        <p:sp>
          <p:nvSpPr>
            <p:cNvPr id="31" name="Freeform 107"/>
            <p:cNvSpPr>
              <a:spLocks/>
            </p:cNvSpPr>
            <p:nvPr/>
          </p:nvSpPr>
          <p:spPr bwMode="auto">
            <a:xfrm>
              <a:off x="3235" y="1905"/>
              <a:ext cx="48" cy="135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Freeform 108"/>
            <p:cNvSpPr>
              <a:spLocks/>
            </p:cNvSpPr>
            <p:nvPr/>
          </p:nvSpPr>
          <p:spPr bwMode="auto">
            <a:xfrm>
              <a:off x="3168" y="2310"/>
              <a:ext cx="38" cy="74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3" name="Group 109"/>
          <p:cNvGrpSpPr>
            <a:grpSpLocks/>
          </p:cNvGrpSpPr>
          <p:nvPr/>
        </p:nvGrpSpPr>
        <p:grpSpPr bwMode="auto">
          <a:xfrm>
            <a:off x="452206" y="2643186"/>
            <a:ext cx="922741" cy="760413"/>
            <a:chOff x="3082" y="1905"/>
            <a:chExt cx="124" cy="479"/>
          </a:xfrm>
        </p:grpSpPr>
        <p:sp>
          <p:nvSpPr>
            <p:cNvPr id="34" name="Freeform 107"/>
            <p:cNvSpPr>
              <a:spLocks/>
            </p:cNvSpPr>
            <p:nvPr/>
          </p:nvSpPr>
          <p:spPr bwMode="auto">
            <a:xfrm>
              <a:off x="3082" y="1905"/>
              <a:ext cx="48" cy="135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Freeform 108"/>
            <p:cNvSpPr>
              <a:spLocks/>
            </p:cNvSpPr>
            <p:nvPr/>
          </p:nvSpPr>
          <p:spPr bwMode="auto">
            <a:xfrm>
              <a:off x="3168" y="2310"/>
              <a:ext cx="38" cy="74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21515" name="Object 11"/>
          <p:cNvGraphicFramePr>
            <a:graphicFrameLocks noChangeAspect="1"/>
          </p:cNvGraphicFramePr>
          <p:nvPr/>
        </p:nvGraphicFramePr>
        <p:xfrm>
          <a:off x="3592497" y="2500308"/>
          <a:ext cx="3076575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6" name="Формула" r:id="rId7" imgW="1143000" imgH="431640" progId="">
                  <p:embed/>
                </p:oleObj>
              </mc:Choice>
              <mc:Fallback>
                <p:oleObj name="Формула" r:id="rId7" imgW="1143000" imgH="431640" progId="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2497" y="2500308"/>
                        <a:ext cx="3076575" cy="1168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6" name="Object 12"/>
          <p:cNvGraphicFramePr>
            <a:graphicFrameLocks noChangeAspect="1"/>
          </p:cNvGraphicFramePr>
          <p:nvPr/>
        </p:nvGraphicFramePr>
        <p:xfrm>
          <a:off x="223828" y="3714752"/>
          <a:ext cx="3043238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7" name="Формула" r:id="rId9" imgW="1130040" imgH="431640" progId="">
                  <p:embed/>
                </p:oleObj>
              </mc:Choice>
              <mc:Fallback>
                <p:oleObj name="Формула" r:id="rId9" imgW="1130040" imgH="43164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828" y="3714752"/>
                        <a:ext cx="3043238" cy="1168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2" name="Group 173"/>
          <p:cNvGrpSpPr>
            <a:grpSpLocks/>
          </p:cNvGrpSpPr>
          <p:nvPr/>
        </p:nvGrpSpPr>
        <p:grpSpPr bwMode="auto">
          <a:xfrm>
            <a:off x="1020729" y="3500440"/>
            <a:ext cx="1214446" cy="508000"/>
            <a:chOff x="4480" y="1360"/>
            <a:chExt cx="720" cy="320"/>
          </a:xfrm>
        </p:grpSpPr>
        <p:sp>
          <p:nvSpPr>
            <p:cNvPr id="43" name="Text Box 174"/>
            <p:cNvSpPr txBox="1">
              <a:spLocks noChangeArrowheads="1"/>
            </p:cNvSpPr>
            <p:nvPr/>
          </p:nvSpPr>
          <p:spPr bwMode="auto">
            <a:xfrm>
              <a:off x="4480" y="1376"/>
              <a:ext cx="17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Yu Gothic" pitchFamily="34" charset="-128"/>
                  <a:cs typeface="Times New Roman" pitchFamily="18" charset="0"/>
                </a:rPr>
                <a:t>5</a:t>
              </a:r>
            </a:p>
          </p:txBody>
        </p:sp>
        <p:sp>
          <p:nvSpPr>
            <p:cNvPr id="44" name="Text Box 175"/>
            <p:cNvSpPr txBox="1">
              <a:spLocks noChangeArrowheads="1"/>
            </p:cNvSpPr>
            <p:nvPr/>
          </p:nvSpPr>
          <p:spPr bwMode="auto">
            <a:xfrm>
              <a:off x="4939" y="1360"/>
              <a:ext cx="17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Yu Gothic" pitchFamily="34" charset="-128"/>
                  <a:cs typeface="Times New Roman" pitchFamily="18" charset="0"/>
                </a:rPr>
                <a:t>1</a:t>
              </a:r>
              <a:endParaRPr lang="ru-RU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Yu Gothic" pitchFamily="34" charset="-128"/>
                <a:cs typeface="Times New Roman" pitchFamily="18" charset="0"/>
              </a:endParaRPr>
            </a:p>
          </p:txBody>
        </p:sp>
        <p:sp>
          <p:nvSpPr>
            <p:cNvPr id="45" name="Freeform 176"/>
            <p:cNvSpPr>
              <a:spLocks/>
            </p:cNvSpPr>
            <p:nvPr/>
          </p:nvSpPr>
          <p:spPr bwMode="auto">
            <a:xfrm>
              <a:off x="4480" y="1520"/>
              <a:ext cx="240" cy="160"/>
            </a:xfrm>
            <a:custGeom>
              <a:avLst/>
              <a:gdLst>
                <a:gd name="T0" fmla="*/ 0 w 240"/>
                <a:gd name="T1" fmla="*/ 0 h 160"/>
                <a:gd name="T2" fmla="*/ 96 w 240"/>
                <a:gd name="T3" fmla="*/ 144 h 160"/>
                <a:gd name="T4" fmla="*/ 96 w 240"/>
                <a:gd name="T5" fmla="*/ 96 h 160"/>
                <a:gd name="T6" fmla="*/ 144 w 240"/>
                <a:gd name="T7" fmla="*/ 48 h 160"/>
                <a:gd name="T8" fmla="*/ 240 w 240"/>
                <a:gd name="T9" fmla="*/ 48 h 1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"/>
                <a:gd name="T16" fmla="*/ 0 h 160"/>
                <a:gd name="T17" fmla="*/ 240 w 240"/>
                <a:gd name="T18" fmla="*/ 160 h 1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" h="160">
                  <a:moveTo>
                    <a:pt x="0" y="0"/>
                  </a:moveTo>
                  <a:cubicBezTo>
                    <a:pt x="40" y="64"/>
                    <a:pt x="80" y="128"/>
                    <a:pt x="96" y="144"/>
                  </a:cubicBezTo>
                  <a:cubicBezTo>
                    <a:pt x="112" y="160"/>
                    <a:pt x="88" y="112"/>
                    <a:pt x="96" y="96"/>
                  </a:cubicBezTo>
                  <a:cubicBezTo>
                    <a:pt x="104" y="80"/>
                    <a:pt x="120" y="56"/>
                    <a:pt x="144" y="48"/>
                  </a:cubicBezTo>
                  <a:cubicBezTo>
                    <a:pt x="168" y="40"/>
                    <a:pt x="204" y="44"/>
                    <a:pt x="240" y="4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Times New Roman" pitchFamily="18" charset="0"/>
                <a:ea typeface="Yu Gothic" pitchFamily="34" charset="-128"/>
                <a:cs typeface="Times New Roman" pitchFamily="18" charset="0"/>
              </a:endParaRPr>
            </a:p>
          </p:txBody>
        </p:sp>
        <p:sp>
          <p:nvSpPr>
            <p:cNvPr id="46" name="Freeform 177"/>
            <p:cNvSpPr>
              <a:spLocks/>
            </p:cNvSpPr>
            <p:nvPr/>
          </p:nvSpPr>
          <p:spPr bwMode="auto">
            <a:xfrm>
              <a:off x="4960" y="1520"/>
              <a:ext cx="240" cy="160"/>
            </a:xfrm>
            <a:custGeom>
              <a:avLst/>
              <a:gdLst>
                <a:gd name="T0" fmla="*/ 0 w 240"/>
                <a:gd name="T1" fmla="*/ 0 h 160"/>
                <a:gd name="T2" fmla="*/ 96 w 240"/>
                <a:gd name="T3" fmla="*/ 144 h 160"/>
                <a:gd name="T4" fmla="*/ 96 w 240"/>
                <a:gd name="T5" fmla="*/ 96 h 160"/>
                <a:gd name="T6" fmla="*/ 144 w 240"/>
                <a:gd name="T7" fmla="*/ 48 h 160"/>
                <a:gd name="T8" fmla="*/ 240 w 240"/>
                <a:gd name="T9" fmla="*/ 48 h 1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"/>
                <a:gd name="T16" fmla="*/ 0 h 160"/>
                <a:gd name="T17" fmla="*/ 240 w 240"/>
                <a:gd name="T18" fmla="*/ 160 h 1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" h="160">
                  <a:moveTo>
                    <a:pt x="0" y="0"/>
                  </a:moveTo>
                  <a:cubicBezTo>
                    <a:pt x="40" y="64"/>
                    <a:pt x="80" y="128"/>
                    <a:pt x="96" y="144"/>
                  </a:cubicBezTo>
                  <a:cubicBezTo>
                    <a:pt x="112" y="160"/>
                    <a:pt x="88" y="112"/>
                    <a:pt x="96" y="96"/>
                  </a:cubicBezTo>
                  <a:cubicBezTo>
                    <a:pt x="104" y="80"/>
                    <a:pt x="120" y="56"/>
                    <a:pt x="144" y="48"/>
                  </a:cubicBezTo>
                  <a:cubicBezTo>
                    <a:pt x="168" y="40"/>
                    <a:pt x="204" y="44"/>
                    <a:pt x="240" y="4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Times New Roman" pitchFamily="18" charset="0"/>
                <a:ea typeface="Yu Gothic" pitchFamily="34" charset="-128"/>
                <a:cs typeface="Times New Roman" pitchFamily="18" charset="0"/>
              </a:endParaRPr>
            </a:p>
          </p:txBody>
        </p:sp>
      </p:grpSp>
      <p:graphicFrame>
        <p:nvGraphicFramePr>
          <p:cNvPr id="21517" name="Object 13"/>
          <p:cNvGraphicFramePr>
            <a:graphicFrameLocks noChangeAspect="1"/>
          </p:cNvGraphicFramePr>
          <p:nvPr/>
        </p:nvGraphicFramePr>
        <p:xfrm>
          <a:off x="3214678" y="3714752"/>
          <a:ext cx="2941638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8" name="Формула" r:id="rId11" imgW="1091880" imgH="431640" progId="">
                  <p:embed/>
                </p:oleObj>
              </mc:Choice>
              <mc:Fallback>
                <p:oleObj name="Формула" r:id="rId11" imgW="1091880" imgH="431640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4678" y="3714752"/>
                        <a:ext cx="2941638" cy="1168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8" name="Object 14"/>
          <p:cNvGraphicFramePr>
            <a:graphicFrameLocks noChangeAspect="1"/>
          </p:cNvGraphicFramePr>
          <p:nvPr/>
        </p:nvGraphicFramePr>
        <p:xfrm>
          <a:off x="285720" y="4857760"/>
          <a:ext cx="3419475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9" name="Формула" r:id="rId13" imgW="1269720" imgH="431640" progId="">
                  <p:embed/>
                </p:oleObj>
              </mc:Choice>
              <mc:Fallback>
                <p:oleObj name="Формула" r:id="rId13" imgW="1269720" imgH="431640" progId="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20" y="4857760"/>
                        <a:ext cx="3419475" cy="1168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9" name="Object 15"/>
          <p:cNvGraphicFramePr>
            <a:graphicFrameLocks noChangeAspect="1"/>
          </p:cNvGraphicFramePr>
          <p:nvPr/>
        </p:nvGraphicFramePr>
        <p:xfrm>
          <a:off x="3714744" y="4857760"/>
          <a:ext cx="1709737" cy="1065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0" name="Формула" r:id="rId15" imgW="634680" imgH="393480" progId="">
                  <p:embed/>
                </p:oleObj>
              </mc:Choice>
              <mc:Fallback>
                <p:oleObj name="Формула" r:id="rId15" imgW="634680" imgH="393480" progId="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4744" y="4857760"/>
                        <a:ext cx="1709737" cy="1065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20" name="Object 16"/>
          <p:cNvGraphicFramePr>
            <a:graphicFrameLocks noChangeAspect="1"/>
          </p:cNvGraphicFramePr>
          <p:nvPr/>
        </p:nvGraphicFramePr>
        <p:xfrm>
          <a:off x="5429256" y="4929198"/>
          <a:ext cx="147002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1" name="Формула" r:id="rId17" imgW="545760" imgH="393480" progId="">
                  <p:embed/>
                </p:oleObj>
              </mc:Choice>
              <mc:Fallback>
                <p:oleObj name="Формула" r:id="rId17" imgW="545760" imgH="393480" progId="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9256" y="4929198"/>
                        <a:ext cx="1470025" cy="1000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7" name="Group 109"/>
          <p:cNvGrpSpPr>
            <a:grpSpLocks/>
          </p:cNvGrpSpPr>
          <p:nvPr/>
        </p:nvGrpSpPr>
        <p:grpSpPr bwMode="auto">
          <a:xfrm>
            <a:off x="5715008" y="5072074"/>
            <a:ext cx="855768" cy="760413"/>
            <a:chOff x="3168" y="1905"/>
            <a:chExt cx="115" cy="479"/>
          </a:xfrm>
        </p:grpSpPr>
        <p:sp>
          <p:nvSpPr>
            <p:cNvPr id="48" name="Freeform 107"/>
            <p:cNvSpPr>
              <a:spLocks/>
            </p:cNvSpPr>
            <p:nvPr/>
          </p:nvSpPr>
          <p:spPr bwMode="auto">
            <a:xfrm>
              <a:off x="3235" y="1905"/>
              <a:ext cx="48" cy="135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Freeform 108"/>
            <p:cNvSpPr>
              <a:spLocks/>
            </p:cNvSpPr>
            <p:nvPr/>
          </p:nvSpPr>
          <p:spPr bwMode="auto">
            <a:xfrm>
              <a:off x="3168" y="2310"/>
              <a:ext cx="38" cy="74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21521" name="Object 17"/>
          <p:cNvGraphicFramePr>
            <a:graphicFrameLocks noChangeAspect="1"/>
          </p:cNvGraphicFramePr>
          <p:nvPr/>
        </p:nvGraphicFramePr>
        <p:xfrm>
          <a:off x="6858016" y="4929198"/>
          <a:ext cx="1333500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2" name="Формула" r:id="rId19" imgW="495000" imgH="393480" progId="">
                  <p:embed/>
                </p:oleObj>
              </mc:Choice>
              <mc:Fallback>
                <p:oleObj name="Формула" r:id="rId19" imgW="495000" imgH="393480" progId="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16" y="4929198"/>
                        <a:ext cx="1333500" cy="1000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22" name="Object 18"/>
          <p:cNvGraphicFramePr>
            <a:graphicFrameLocks noChangeAspect="1"/>
          </p:cNvGraphicFramePr>
          <p:nvPr/>
        </p:nvGraphicFramePr>
        <p:xfrm>
          <a:off x="8221662" y="4929198"/>
          <a:ext cx="922338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3" name="Формула" r:id="rId21" imgW="342720" imgH="393480" progId="">
                  <p:embed/>
                </p:oleObj>
              </mc:Choice>
              <mc:Fallback>
                <p:oleObj name="Формула" r:id="rId21" imgW="342720" imgH="393480" progId="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21662" y="4929198"/>
                        <a:ext cx="922338" cy="1000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Text Box 34"/>
          <p:cNvSpPr txBox="1">
            <a:spLocks noChangeArrowheads="1"/>
          </p:cNvSpPr>
          <p:nvPr/>
        </p:nvSpPr>
        <p:spPr bwMode="auto">
          <a:xfrm>
            <a:off x="785786" y="6143644"/>
            <a:ext cx="29289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r>
              <a:rPr lang="en-US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21523" name="Object 19"/>
          <p:cNvGraphicFramePr>
            <a:graphicFrameLocks noChangeAspect="1"/>
          </p:cNvGraphicFramePr>
          <p:nvPr/>
        </p:nvGraphicFramePr>
        <p:xfrm>
          <a:off x="2197100" y="5922963"/>
          <a:ext cx="719138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4" name="Формула" r:id="rId23" imgW="304560" imgH="393480" progId="">
                  <p:embed/>
                </p:oleObj>
              </mc:Choice>
              <mc:Fallback>
                <p:oleObj name="Формула" r:id="rId23" imgW="304560" imgH="393480" progId="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7100" y="5922963"/>
                        <a:ext cx="719138" cy="935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5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Выражения со скобками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9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980728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3) Найдите значение выражения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</a:p>
          <a:p>
            <a:pPr lv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Запишите полностью решение и ответ</a:t>
            </a:r>
            <a:r>
              <a:rPr lang="ru-RU" sz="2400" dirty="0" smtClean="0"/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5884863" y="857250"/>
          <a:ext cx="3028950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1" name="Формула" r:id="rId3" imgW="1282680" imgH="431640" progId="">
                  <p:embed/>
                </p:oleObj>
              </mc:Choice>
              <mc:Fallback>
                <p:oleObj name="Формула" r:id="rId3" imgW="1282680" imgH="43164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4863" y="857250"/>
                        <a:ext cx="3028950" cy="1025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 Box 34"/>
          <p:cNvSpPr txBox="1">
            <a:spLocks noChangeArrowheads="1"/>
          </p:cNvSpPr>
          <p:nvPr/>
        </p:nvSpPr>
        <p:spPr bwMode="auto">
          <a:xfrm>
            <a:off x="285720" y="2000240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0" y="2627307"/>
          <a:ext cx="3320560" cy="11588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2" name="Формула" r:id="rId5" imgW="1244520" imgH="431640" progId="">
                  <p:embed/>
                </p:oleObj>
              </mc:Choice>
              <mc:Fallback>
                <p:oleObj name="Формула" r:id="rId5" imgW="1244520" imgH="43164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627307"/>
                        <a:ext cx="3320560" cy="115887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oup 109"/>
          <p:cNvGrpSpPr>
            <a:grpSpLocks/>
          </p:cNvGrpSpPr>
          <p:nvPr/>
        </p:nvGrpSpPr>
        <p:grpSpPr bwMode="auto">
          <a:xfrm>
            <a:off x="1177623" y="2857490"/>
            <a:ext cx="788795" cy="688975"/>
            <a:chOff x="3158" y="1950"/>
            <a:chExt cx="106" cy="434"/>
          </a:xfrm>
        </p:grpSpPr>
        <p:sp>
          <p:nvSpPr>
            <p:cNvPr id="25" name="Freeform 107"/>
            <p:cNvSpPr>
              <a:spLocks/>
            </p:cNvSpPr>
            <p:nvPr/>
          </p:nvSpPr>
          <p:spPr bwMode="auto">
            <a:xfrm>
              <a:off x="3216" y="1950"/>
              <a:ext cx="48" cy="135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Freeform 108"/>
            <p:cNvSpPr>
              <a:spLocks/>
            </p:cNvSpPr>
            <p:nvPr/>
          </p:nvSpPr>
          <p:spPr bwMode="auto">
            <a:xfrm>
              <a:off x="3158" y="2265"/>
              <a:ext cx="48" cy="119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7" name="Group 109"/>
          <p:cNvGrpSpPr>
            <a:grpSpLocks/>
          </p:cNvGrpSpPr>
          <p:nvPr/>
        </p:nvGrpSpPr>
        <p:grpSpPr bwMode="auto">
          <a:xfrm>
            <a:off x="1180595" y="2786052"/>
            <a:ext cx="855768" cy="714375"/>
            <a:chOff x="3216" y="1950"/>
            <a:chExt cx="115" cy="450"/>
          </a:xfrm>
        </p:grpSpPr>
        <p:sp>
          <p:nvSpPr>
            <p:cNvPr id="28" name="Freeform 107"/>
            <p:cNvSpPr>
              <a:spLocks/>
            </p:cNvSpPr>
            <p:nvPr/>
          </p:nvSpPr>
          <p:spPr bwMode="auto">
            <a:xfrm>
              <a:off x="3216" y="1950"/>
              <a:ext cx="48" cy="135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Freeform 108"/>
            <p:cNvSpPr>
              <a:spLocks/>
            </p:cNvSpPr>
            <p:nvPr/>
          </p:nvSpPr>
          <p:spPr bwMode="auto">
            <a:xfrm>
              <a:off x="3283" y="2310"/>
              <a:ext cx="48" cy="90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63493" name="Object 5"/>
          <p:cNvGraphicFramePr>
            <a:graphicFrameLocks noChangeAspect="1"/>
          </p:cNvGraphicFramePr>
          <p:nvPr/>
        </p:nvGraphicFramePr>
        <p:xfrm>
          <a:off x="3404696" y="2643182"/>
          <a:ext cx="3016250" cy="115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3" name="Формула" r:id="rId7" imgW="1130040" imgH="431640" progId="">
                  <p:embed/>
                </p:oleObj>
              </mc:Choice>
              <mc:Fallback>
                <p:oleObj name="Формула" r:id="rId7" imgW="1130040" imgH="43164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4696" y="2643182"/>
                        <a:ext cx="3016250" cy="1158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4" name="Object 6"/>
          <p:cNvGraphicFramePr>
            <a:graphicFrameLocks noChangeAspect="1"/>
          </p:cNvGraphicFramePr>
          <p:nvPr/>
        </p:nvGraphicFramePr>
        <p:xfrm>
          <a:off x="6286512" y="2643182"/>
          <a:ext cx="2609850" cy="115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4" name="Формула" r:id="rId9" imgW="977760" imgH="431640" progId="">
                  <p:embed/>
                </p:oleObj>
              </mc:Choice>
              <mc:Fallback>
                <p:oleObj name="Формула" r:id="rId9" imgW="977760" imgH="43164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6512" y="2643182"/>
                        <a:ext cx="2609850" cy="1158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5" name="Object 7"/>
          <p:cNvGraphicFramePr>
            <a:graphicFrameLocks noChangeAspect="1"/>
          </p:cNvGraphicFramePr>
          <p:nvPr/>
        </p:nvGraphicFramePr>
        <p:xfrm>
          <a:off x="187325" y="3857625"/>
          <a:ext cx="3117850" cy="115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5" name="Формула" r:id="rId11" imgW="1168200" imgH="431640" progId="">
                  <p:embed/>
                </p:oleObj>
              </mc:Choice>
              <mc:Fallback>
                <p:oleObj name="Формула" r:id="rId11" imgW="1168200" imgH="43164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325" y="3857625"/>
                        <a:ext cx="3117850" cy="1158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3" name="Group 173"/>
          <p:cNvGrpSpPr>
            <a:grpSpLocks/>
          </p:cNvGrpSpPr>
          <p:nvPr/>
        </p:nvGrpSpPr>
        <p:grpSpPr bwMode="auto">
          <a:xfrm>
            <a:off x="1071538" y="3571876"/>
            <a:ext cx="929640" cy="508000"/>
            <a:chOff x="4480" y="1360"/>
            <a:chExt cx="720" cy="320"/>
          </a:xfrm>
        </p:grpSpPr>
        <p:sp>
          <p:nvSpPr>
            <p:cNvPr id="34" name="Text Box 174"/>
            <p:cNvSpPr txBox="1">
              <a:spLocks noChangeArrowheads="1"/>
            </p:cNvSpPr>
            <p:nvPr/>
          </p:nvSpPr>
          <p:spPr bwMode="auto">
            <a:xfrm>
              <a:off x="4480" y="1376"/>
              <a:ext cx="23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Yu Gothic" pitchFamily="34" charset="-128"/>
                  <a:cs typeface="Times New Roman" pitchFamily="18" charset="0"/>
                </a:rPr>
                <a:t>2</a:t>
              </a:r>
            </a:p>
          </p:txBody>
        </p:sp>
        <p:sp>
          <p:nvSpPr>
            <p:cNvPr id="36" name="Text Box 175"/>
            <p:cNvSpPr txBox="1">
              <a:spLocks noChangeArrowheads="1"/>
            </p:cNvSpPr>
            <p:nvPr/>
          </p:nvSpPr>
          <p:spPr bwMode="auto">
            <a:xfrm>
              <a:off x="4939" y="1360"/>
              <a:ext cx="23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Yu Gothic" pitchFamily="34" charset="-128"/>
                  <a:cs typeface="Times New Roman" pitchFamily="18" charset="0"/>
                </a:rPr>
                <a:t>3</a:t>
              </a:r>
              <a:endParaRPr lang="ru-RU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Yu Gothic" pitchFamily="34" charset="-128"/>
                <a:cs typeface="Times New Roman" pitchFamily="18" charset="0"/>
              </a:endParaRPr>
            </a:p>
          </p:txBody>
        </p:sp>
        <p:sp>
          <p:nvSpPr>
            <p:cNvPr id="37" name="Freeform 176"/>
            <p:cNvSpPr>
              <a:spLocks/>
            </p:cNvSpPr>
            <p:nvPr/>
          </p:nvSpPr>
          <p:spPr bwMode="auto">
            <a:xfrm>
              <a:off x="4480" y="1520"/>
              <a:ext cx="240" cy="160"/>
            </a:xfrm>
            <a:custGeom>
              <a:avLst/>
              <a:gdLst>
                <a:gd name="T0" fmla="*/ 0 w 240"/>
                <a:gd name="T1" fmla="*/ 0 h 160"/>
                <a:gd name="T2" fmla="*/ 96 w 240"/>
                <a:gd name="T3" fmla="*/ 144 h 160"/>
                <a:gd name="T4" fmla="*/ 96 w 240"/>
                <a:gd name="T5" fmla="*/ 96 h 160"/>
                <a:gd name="T6" fmla="*/ 144 w 240"/>
                <a:gd name="T7" fmla="*/ 48 h 160"/>
                <a:gd name="T8" fmla="*/ 240 w 240"/>
                <a:gd name="T9" fmla="*/ 48 h 1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"/>
                <a:gd name="T16" fmla="*/ 0 h 160"/>
                <a:gd name="T17" fmla="*/ 240 w 240"/>
                <a:gd name="T18" fmla="*/ 160 h 1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" h="160">
                  <a:moveTo>
                    <a:pt x="0" y="0"/>
                  </a:moveTo>
                  <a:cubicBezTo>
                    <a:pt x="40" y="64"/>
                    <a:pt x="80" y="128"/>
                    <a:pt x="96" y="144"/>
                  </a:cubicBezTo>
                  <a:cubicBezTo>
                    <a:pt x="112" y="160"/>
                    <a:pt x="88" y="112"/>
                    <a:pt x="96" y="96"/>
                  </a:cubicBezTo>
                  <a:cubicBezTo>
                    <a:pt x="104" y="80"/>
                    <a:pt x="120" y="56"/>
                    <a:pt x="144" y="48"/>
                  </a:cubicBezTo>
                  <a:cubicBezTo>
                    <a:pt x="168" y="40"/>
                    <a:pt x="204" y="44"/>
                    <a:pt x="240" y="4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Times New Roman" pitchFamily="18" charset="0"/>
                <a:ea typeface="Yu Gothic" pitchFamily="34" charset="-128"/>
                <a:cs typeface="Times New Roman" pitchFamily="18" charset="0"/>
              </a:endParaRPr>
            </a:p>
          </p:txBody>
        </p:sp>
        <p:sp>
          <p:nvSpPr>
            <p:cNvPr id="42" name="Freeform 177"/>
            <p:cNvSpPr>
              <a:spLocks/>
            </p:cNvSpPr>
            <p:nvPr/>
          </p:nvSpPr>
          <p:spPr bwMode="auto">
            <a:xfrm>
              <a:off x="4960" y="1520"/>
              <a:ext cx="240" cy="160"/>
            </a:xfrm>
            <a:custGeom>
              <a:avLst/>
              <a:gdLst>
                <a:gd name="T0" fmla="*/ 0 w 240"/>
                <a:gd name="T1" fmla="*/ 0 h 160"/>
                <a:gd name="T2" fmla="*/ 96 w 240"/>
                <a:gd name="T3" fmla="*/ 144 h 160"/>
                <a:gd name="T4" fmla="*/ 96 w 240"/>
                <a:gd name="T5" fmla="*/ 96 h 160"/>
                <a:gd name="T6" fmla="*/ 144 w 240"/>
                <a:gd name="T7" fmla="*/ 48 h 160"/>
                <a:gd name="T8" fmla="*/ 240 w 240"/>
                <a:gd name="T9" fmla="*/ 48 h 1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"/>
                <a:gd name="T16" fmla="*/ 0 h 160"/>
                <a:gd name="T17" fmla="*/ 240 w 240"/>
                <a:gd name="T18" fmla="*/ 160 h 1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" h="160">
                  <a:moveTo>
                    <a:pt x="0" y="0"/>
                  </a:moveTo>
                  <a:cubicBezTo>
                    <a:pt x="40" y="64"/>
                    <a:pt x="80" y="128"/>
                    <a:pt x="96" y="144"/>
                  </a:cubicBezTo>
                  <a:cubicBezTo>
                    <a:pt x="112" y="160"/>
                    <a:pt x="88" y="112"/>
                    <a:pt x="96" y="96"/>
                  </a:cubicBezTo>
                  <a:cubicBezTo>
                    <a:pt x="104" y="80"/>
                    <a:pt x="120" y="56"/>
                    <a:pt x="144" y="48"/>
                  </a:cubicBezTo>
                  <a:cubicBezTo>
                    <a:pt x="168" y="40"/>
                    <a:pt x="204" y="44"/>
                    <a:pt x="240" y="4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Times New Roman" pitchFamily="18" charset="0"/>
                <a:ea typeface="Yu Gothic" pitchFamily="34" charset="-128"/>
                <a:cs typeface="Times New Roman" pitchFamily="18" charset="0"/>
              </a:endParaRPr>
            </a:p>
          </p:txBody>
        </p:sp>
      </p:grpSp>
      <p:graphicFrame>
        <p:nvGraphicFramePr>
          <p:cNvPr id="63496" name="Object 8"/>
          <p:cNvGraphicFramePr>
            <a:graphicFrameLocks noChangeAspect="1"/>
          </p:cNvGraphicFramePr>
          <p:nvPr/>
        </p:nvGraphicFramePr>
        <p:xfrm>
          <a:off x="3286116" y="3857628"/>
          <a:ext cx="3116262" cy="115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6" name="Формула" r:id="rId13" imgW="1168200" imgH="431640" progId="">
                  <p:embed/>
                </p:oleObj>
              </mc:Choice>
              <mc:Fallback>
                <p:oleObj name="Формула" r:id="rId13" imgW="1168200" imgH="431640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6116" y="3857628"/>
                        <a:ext cx="3116262" cy="1158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7" name="Object 9"/>
          <p:cNvGraphicFramePr>
            <a:graphicFrameLocks noChangeAspect="1"/>
          </p:cNvGraphicFramePr>
          <p:nvPr/>
        </p:nvGraphicFramePr>
        <p:xfrm>
          <a:off x="6357950" y="3929066"/>
          <a:ext cx="1795462" cy="105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7" name="Формула" r:id="rId15" imgW="672840" imgH="393480" progId="">
                  <p:embed/>
                </p:oleObj>
              </mc:Choice>
              <mc:Fallback>
                <p:oleObj name="Формула" r:id="rId15" imgW="672840" imgH="393480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7950" y="3929066"/>
                        <a:ext cx="1795462" cy="1057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8" name="Object 10"/>
          <p:cNvGraphicFramePr>
            <a:graphicFrameLocks noChangeAspect="1"/>
          </p:cNvGraphicFramePr>
          <p:nvPr/>
        </p:nvGraphicFramePr>
        <p:xfrm>
          <a:off x="642910" y="5000636"/>
          <a:ext cx="1795462" cy="105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8" name="Формула" r:id="rId17" imgW="672840" imgH="393480" progId="">
                  <p:embed/>
                </p:oleObj>
              </mc:Choice>
              <mc:Fallback>
                <p:oleObj name="Формула" r:id="rId17" imgW="672840" imgH="393480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10" y="5000636"/>
                        <a:ext cx="1795462" cy="1057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3" name="Group 109"/>
          <p:cNvGrpSpPr>
            <a:grpSpLocks/>
          </p:cNvGrpSpPr>
          <p:nvPr/>
        </p:nvGrpSpPr>
        <p:grpSpPr bwMode="auto">
          <a:xfrm>
            <a:off x="1142976" y="5214950"/>
            <a:ext cx="788795" cy="688975"/>
            <a:chOff x="3158" y="1950"/>
            <a:chExt cx="106" cy="434"/>
          </a:xfrm>
        </p:grpSpPr>
        <p:sp>
          <p:nvSpPr>
            <p:cNvPr id="44" name="Freeform 107"/>
            <p:cNvSpPr>
              <a:spLocks/>
            </p:cNvSpPr>
            <p:nvPr/>
          </p:nvSpPr>
          <p:spPr bwMode="auto">
            <a:xfrm>
              <a:off x="3216" y="1950"/>
              <a:ext cx="48" cy="135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Freeform 108"/>
            <p:cNvSpPr>
              <a:spLocks/>
            </p:cNvSpPr>
            <p:nvPr/>
          </p:nvSpPr>
          <p:spPr bwMode="auto">
            <a:xfrm>
              <a:off x="3158" y="2265"/>
              <a:ext cx="48" cy="119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63499" name="Object 11"/>
          <p:cNvGraphicFramePr>
            <a:graphicFrameLocks noChangeAspect="1"/>
          </p:cNvGraphicFramePr>
          <p:nvPr/>
        </p:nvGraphicFramePr>
        <p:xfrm>
          <a:off x="2500298" y="5000636"/>
          <a:ext cx="1320800" cy="105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9" name="Формула" r:id="rId19" imgW="495000" imgH="393480" progId="">
                  <p:embed/>
                </p:oleObj>
              </mc:Choice>
              <mc:Fallback>
                <p:oleObj name="Формула" r:id="rId19" imgW="495000" imgH="393480" progId="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0298" y="5000636"/>
                        <a:ext cx="1320800" cy="1057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Text Box 34"/>
          <p:cNvSpPr txBox="1">
            <a:spLocks noChangeArrowheads="1"/>
          </p:cNvSpPr>
          <p:nvPr/>
        </p:nvSpPr>
        <p:spPr bwMode="auto">
          <a:xfrm>
            <a:off x="4429124" y="6000768"/>
            <a:ext cx="29289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r>
              <a:rPr lang="en-US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63500" name="Object 12"/>
          <p:cNvGraphicFramePr>
            <a:graphicFrameLocks noChangeAspect="1"/>
          </p:cNvGraphicFramePr>
          <p:nvPr/>
        </p:nvGraphicFramePr>
        <p:xfrm>
          <a:off x="5729288" y="5643563"/>
          <a:ext cx="688975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10" name="Формула" r:id="rId21" imgW="291960" imgH="393480" progId="">
                  <p:embed/>
                </p:oleObj>
              </mc:Choice>
              <mc:Fallback>
                <p:oleObj name="Формула" r:id="rId21" imgW="291960" imgH="39348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9288" y="5643563"/>
                        <a:ext cx="688975" cy="935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3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3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63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63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3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3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63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Действия с отрицательными числами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1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3648" y="836712"/>
            <a:ext cx="75608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3) Вычислите:  4 · (43 − 150).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 Box 34"/>
          <p:cNvSpPr txBox="1">
            <a:spLocks noChangeArrowheads="1"/>
          </p:cNvSpPr>
          <p:nvPr/>
        </p:nvSpPr>
        <p:spPr bwMode="auto">
          <a:xfrm>
            <a:off x="357158" y="1571612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428596" y="2143116"/>
            <a:ext cx="25346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4 ∙ (– 107) =</a:t>
            </a:r>
            <a:endParaRPr lang="ru-RU" sz="36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Text Box 34"/>
          <p:cNvSpPr txBox="1">
            <a:spLocks noChangeArrowheads="1"/>
          </p:cNvSpPr>
          <p:nvPr/>
        </p:nvSpPr>
        <p:spPr bwMode="auto">
          <a:xfrm>
            <a:off x="642910" y="6072206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928794" y="6000768"/>
            <a:ext cx="5072098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- 428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8" grpId="0"/>
      <p:bldP spid="19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Выражения со скобками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9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980728"/>
            <a:ext cx="7560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4) Найдите значение выражения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</a:p>
          <a:p>
            <a:pPr lv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Запишите полностью решение и ответ</a:t>
            </a:r>
            <a:r>
              <a:rPr lang="ru-RU" sz="2400" dirty="0" smtClean="0"/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2285984" y="1285860"/>
          <a:ext cx="4918075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20" name="Формула" r:id="rId3" imgW="2082600" imgH="431640" progId="">
                  <p:embed/>
                </p:oleObj>
              </mc:Choice>
              <mc:Fallback>
                <p:oleObj name="Формула" r:id="rId3" imgW="2082600" imgH="43164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5984" y="1285860"/>
                        <a:ext cx="4918075" cy="1025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 Box 34"/>
          <p:cNvSpPr txBox="1">
            <a:spLocks noChangeArrowheads="1"/>
          </p:cNvSpPr>
          <p:nvPr/>
        </p:nvSpPr>
        <p:spPr bwMode="auto">
          <a:xfrm>
            <a:off x="434915" y="2357424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274638" y="3000375"/>
          <a:ext cx="3843337" cy="100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21" name="Формула" r:id="rId5" imgW="1511280" imgH="393480" progId="">
                  <p:embed/>
                </p:oleObj>
              </mc:Choice>
              <mc:Fallback>
                <p:oleObj name="Формула" r:id="rId5" imgW="1511280" imgH="39348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638" y="3000375"/>
                        <a:ext cx="3843337" cy="1006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17" name="Object 5"/>
          <p:cNvGraphicFramePr>
            <a:graphicFrameLocks noChangeAspect="1"/>
          </p:cNvGraphicFramePr>
          <p:nvPr/>
        </p:nvGraphicFramePr>
        <p:xfrm>
          <a:off x="4343400" y="2928938"/>
          <a:ext cx="3584575" cy="100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22" name="Формула" r:id="rId7" imgW="1409400" imgH="393480" progId="">
                  <p:embed/>
                </p:oleObj>
              </mc:Choice>
              <mc:Fallback>
                <p:oleObj name="Формула" r:id="rId7" imgW="1409400" imgH="39348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2928938"/>
                        <a:ext cx="3584575" cy="1006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5" name="Group 109"/>
          <p:cNvGrpSpPr>
            <a:grpSpLocks/>
          </p:cNvGrpSpPr>
          <p:nvPr/>
        </p:nvGrpSpPr>
        <p:grpSpPr bwMode="auto">
          <a:xfrm>
            <a:off x="6789542" y="3071812"/>
            <a:ext cx="714380" cy="760413"/>
            <a:chOff x="3216" y="1950"/>
            <a:chExt cx="96" cy="479"/>
          </a:xfrm>
        </p:grpSpPr>
        <p:sp>
          <p:nvSpPr>
            <p:cNvPr id="26" name="Freeform 107"/>
            <p:cNvSpPr>
              <a:spLocks/>
            </p:cNvSpPr>
            <p:nvPr/>
          </p:nvSpPr>
          <p:spPr bwMode="auto">
            <a:xfrm>
              <a:off x="3216" y="1950"/>
              <a:ext cx="48" cy="135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Freeform 108"/>
            <p:cNvSpPr>
              <a:spLocks/>
            </p:cNvSpPr>
            <p:nvPr/>
          </p:nvSpPr>
          <p:spPr bwMode="auto">
            <a:xfrm>
              <a:off x="3264" y="2310"/>
              <a:ext cx="48" cy="119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8" name="Group 109"/>
          <p:cNvGrpSpPr>
            <a:grpSpLocks/>
          </p:cNvGrpSpPr>
          <p:nvPr/>
        </p:nvGrpSpPr>
        <p:grpSpPr bwMode="auto">
          <a:xfrm>
            <a:off x="6643698" y="3071812"/>
            <a:ext cx="855768" cy="760413"/>
            <a:chOff x="3158" y="1905"/>
            <a:chExt cx="115" cy="479"/>
          </a:xfrm>
        </p:grpSpPr>
        <p:sp>
          <p:nvSpPr>
            <p:cNvPr id="29" name="Freeform 107"/>
            <p:cNvSpPr>
              <a:spLocks/>
            </p:cNvSpPr>
            <p:nvPr/>
          </p:nvSpPr>
          <p:spPr bwMode="auto">
            <a:xfrm>
              <a:off x="3225" y="1905"/>
              <a:ext cx="48" cy="135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Freeform 108"/>
            <p:cNvSpPr>
              <a:spLocks/>
            </p:cNvSpPr>
            <p:nvPr/>
          </p:nvSpPr>
          <p:spPr bwMode="auto">
            <a:xfrm>
              <a:off x="3158" y="2265"/>
              <a:ext cx="48" cy="119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64518" name="Object 6"/>
          <p:cNvGraphicFramePr>
            <a:graphicFrameLocks noChangeAspect="1"/>
          </p:cNvGraphicFramePr>
          <p:nvPr/>
        </p:nvGraphicFramePr>
        <p:xfrm>
          <a:off x="500034" y="4214818"/>
          <a:ext cx="2744788" cy="100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23" name="Формула" r:id="rId9" imgW="1079280" imgH="393480" progId="">
                  <p:embed/>
                </p:oleObj>
              </mc:Choice>
              <mc:Fallback>
                <p:oleObj name="Формула" r:id="rId9" imgW="1079280" imgH="39348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34" y="4214818"/>
                        <a:ext cx="2744788" cy="1006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19" name="Object 7"/>
          <p:cNvGraphicFramePr>
            <a:graphicFrameLocks noChangeAspect="1"/>
          </p:cNvGraphicFramePr>
          <p:nvPr/>
        </p:nvGraphicFramePr>
        <p:xfrm>
          <a:off x="3214678" y="4500570"/>
          <a:ext cx="1517650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24" name="Формула" r:id="rId11" imgW="596880" imgH="177480" progId="">
                  <p:embed/>
                </p:oleObj>
              </mc:Choice>
              <mc:Fallback>
                <p:oleObj name="Формула" r:id="rId11" imgW="596880" imgH="17748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4678" y="4500570"/>
                        <a:ext cx="1517650" cy="454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 Box 34"/>
          <p:cNvSpPr txBox="1">
            <a:spLocks noChangeArrowheads="1"/>
          </p:cNvSpPr>
          <p:nvPr/>
        </p:nvSpPr>
        <p:spPr bwMode="auto">
          <a:xfrm>
            <a:off x="785786" y="6143644"/>
            <a:ext cx="29289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r>
              <a:rPr lang="en-US" sz="32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- 4</a:t>
            </a:r>
            <a:endParaRPr lang="ru-RU" sz="32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64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64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Решение несложных логических задач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10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85852" y="857232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В семье Михайловых пятеро детей — три мальчика и две девочки. </a:t>
            </a:r>
            <a:endParaRPr lang="en-US" alt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Выберите утверждения, которые верны при указанных условиях, и запишите в ответе их номера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без пробелов, запятых или других дополнительных символов.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5720" y="2857496"/>
            <a:ext cx="864399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AutoNum type="arabicParenR"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У каждой девочки в семье Михайловых есть две сестры.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 algn="jus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Нет, неверно. Это противоречит условию задачи.</a:t>
            </a:r>
            <a:endParaRPr lang="ru-RU" alt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2) Дочерей у Михайловых не меньше трёх.</a:t>
            </a:r>
            <a:endParaRPr lang="en-US" alt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Нет, неверно. Это противоречит условию задачи.</a:t>
            </a:r>
            <a:endParaRPr lang="ru-RU" alt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3) Большинство детей в семье Михайловых — мальчики.</a:t>
            </a:r>
            <a:endParaRPr lang="en-US" alt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Да, верно.</a:t>
            </a:r>
            <a:endParaRPr lang="ru-RU" alt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4) У каждого мальчика в семье Михайловых сестёр и братьев поровну.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Да, верно. </a:t>
            </a:r>
            <a:endParaRPr lang="ru-RU" alt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5500694" y="6143644"/>
            <a:ext cx="29289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r>
              <a:rPr lang="en-US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34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Решение текстовых задач на проценты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11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836712"/>
            <a:ext cx="7560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AutoNum type="arabicParenR"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Сумма трех чисел равна 135. Первое число составляет 15% этой суммы. Второе число в три раза больше первого. Найдите третье число. </a:t>
            </a:r>
            <a:endParaRPr lang="en-US" alt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/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Запишите решение и ответ.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 Box 34"/>
          <p:cNvSpPr txBox="1">
            <a:spLocks noChangeArrowheads="1"/>
          </p:cNvSpPr>
          <p:nvPr/>
        </p:nvSpPr>
        <p:spPr bwMode="auto">
          <a:xfrm>
            <a:off x="428596" y="2500306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4" name="Text Box 34"/>
          <p:cNvSpPr txBox="1">
            <a:spLocks noChangeArrowheads="1"/>
          </p:cNvSpPr>
          <p:nvPr/>
        </p:nvSpPr>
        <p:spPr bwMode="auto">
          <a:xfrm>
            <a:off x="428596" y="3071810"/>
            <a:ext cx="227337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15% = 0,15;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5" name="Text Box 34"/>
          <p:cNvSpPr txBox="1">
            <a:spLocks noChangeArrowheads="1"/>
          </p:cNvSpPr>
          <p:nvPr/>
        </p:nvSpPr>
        <p:spPr bwMode="auto">
          <a:xfrm>
            <a:off x="428596" y="3643314"/>
            <a:ext cx="60278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1) 135 ∙ 0,15 = 20,25 – 1-</a:t>
            </a:r>
            <a:r>
              <a:rPr lang="ru-RU" sz="3200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ое</a:t>
            </a: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число;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6" name="Text Box 34"/>
          <p:cNvSpPr txBox="1">
            <a:spLocks noChangeArrowheads="1"/>
          </p:cNvSpPr>
          <p:nvPr/>
        </p:nvSpPr>
        <p:spPr bwMode="auto">
          <a:xfrm>
            <a:off x="428596" y="4286256"/>
            <a:ext cx="58226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</a:t>
            </a:r>
            <a:r>
              <a:rPr lang="en-US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) 20,25 ∙ 3 = </a:t>
            </a: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6</a:t>
            </a:r>
            <a:r>
              <a:rPr lang="en-US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0,75 – </a:t>
            </a: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</a:t>
            </a:r>
            <a:r>
              <a:rPr lang="en-US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  <a:r>
              <a:rPr lang="ru-RU" sz="3200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ое</a:t>
            </a: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число;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7" name="Text Box 34"/>
          <p:cNvSpPr txBox="1">
            <a:spLocks noChangeArrowheads="1"/>
          </p:cNvSpPr>
          <p:nvPr/>
        </p:nvSpPr>
        <p:spPr bwMode="auto">
          <a:xfrm>
            <a:off x="285720" y="4929198"/>
            <a:ext cx="758092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3</a:t>
            </a:r>
            <a:r>
              <a:rPr lang="en-US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) </a:t>
            </a: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</a:t>
            </a:r>
            <a:r>
              <a:rPr lang="en-US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3</a:t>
            </a: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5 – (</a:t>
            </a:r>
            <a:r>
              <a:rPr lang="en-US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20,25</a:t>
            </a: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+ 6</a:t>
            </a:r>
            <a:r>
              <a:rPr lang="en-US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0,75</a:t>
            </a: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) = 1</a:t>
            </a:r>
            <a:r>
              <a:rPr lang="en-US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3</a:t>
            </a: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5 – 8</a:t>
            </a:r>
            <a:r>
              <a:rPr lang="en-US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</a:t>
            </a: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= 5</a:t>
            </a:r>
            <a:r>
              <a:rPr lang="en-US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4 –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3</a:t>
            </a:r>
            <a:r>
              <a:rPr lang="en-US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  <a:r>
              <a:rPr lang="ru-RU" sz="3200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ье</a:t>
            </a: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число;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8" name="Text Box 34"/>
          <p:cNvSpPr txBox="1">
            <a:spLocks noChangeArrowheads="1"/>
          </p:cNvSpPr>
          <p:nvPr/>
        </p:nvSpPr>
        <p:spPr bwMode="auto">
          <a:xfrm>
            <a:off x="785786" y="6143644"/>
            <a:ext cx="29289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r>
              <a:rPr lang="en-US" sz="32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ru-RU" sz="32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5</a:t>
            </a:r>
            <a:r>
              <a:rPr lang="en-US" sz="32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4</a:t>
            </a:r>
            <a:endParaRPr lang="ru-RU" sz="32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4" grpId="0"/>
      <p:bldP spid="35" grpId="0"/>
      <p:bldP spid="36" grpId="0"/>
      <p:bldP spid="37" grpId="0"/>
      <p:bldP spid="3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Решение текстовых задач на проценты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11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836712"/>
            <a:ext cx="7560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Цены на яблоки сначала выросли на 60%, а затем понизились на 20%. Сколько изначально стоили яблоки, если после понижения цен они стали стоить 128 </a:t>
            </a: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? Запишите решение и ответ.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 Box 34"/>
          <p:cNvSpPr txBox="1">
            <a:spLocks noChangeArrowheads="1"/>
          </p:cNvSpPr>
          <p:nvPr/>
        </p:nvSpPr>
        <p:spPr bwMode="auto">
          <a:xfrm>
            <a:off x="285720" y="2428868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4" name="Text Box 34"/>
          <p:cNvSpPr txBox="1">
            <a:spLocks noChangeArrowheads="1"/>
          </p:cNvSpPr>
          <p:nvPr/>
        </p:nvSpPr>
        <p:spPr bwMode="auto">
          <a:xfrm>
            <a:off x="2071670" y="2357430"/>
            <a:ext cx="4646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х</a:t>
            </a:r>
            <a:r>
              <a:rPr lang="en-US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р. – стоили изначально</a:t>
            </a:r>
            <a:r>
              <a:rPr lang="en-US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;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5" name="Text Box 34"/>
          <p:cNvSpPr txBox="1">
            <a:spLocks noChangeArrowheads="1"/>
          </p:cNvSpPr>
          <p:nvPr/>
        </p:nvSpPr>
        <p:spPr bwMode="auto">
          <a:xfrm>
            <a:off x="357158" y="3000372"/>
            <a:ext cx="486280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</a:t>
            </a: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00%</a:t>
            </a:r>
            <a:r>
              <a:rPr lang="en-US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+</a:t>
            </a:r>
            <a:r>
              <a:rPr lang="en-US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60%</a:t>
            </a:r>
            <a:r>
              <a:rPr lang="en-US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= </a:t>
            </a: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160% = 1,6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1,6х р. – после повышения;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6" name="Text Box 34"/>
          <p:cNvSpPr txBox="1">
            <a:spLocks noChangeArrowheads="1"/>
          </p:cNvSpPr>
          <p:nvPr/>
        </p:nvSpPr>
        <p:spPr bwMode="auto">
          <a:xfrm>
            <a:off x="357158" y="4572008"/>
            <a:ext cx="26581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1,6х р. – 100%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7" name="Text Box 34"/>
          <p:cNvSpPr txBox="1">
            <a:spLocks noChangeArrowheads="1"/>
          </p:cNvSpPr>
          <p:nvPr/>
        </p:nvSpPr>
        <p:spPr bwMode="auto">
          <a:xfrm>
            <a:off x="357158" y="4071942"/>
            <a:ext cx="69926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100% - 20% = 80% - после понижения;</a:t>
            </a:r>
            <a:endParaRPr lang="en-US" sz="3200" i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Text Box 34"/>
          <p:cNvSpPr txBox="1">
            <a:spLocks noChangeArrowheads="1"/>
          </p:cNvSpPr>
          <p:nvPr/>
        </p:nvSpPr>
        <p:spPr bwMode="auto">
          <a:xfrm>
            <a:off x="357158" y="5143512"/>
            <a:ext cx="237276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128 р. – 80%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3" name="Text Box 34"/>
          <p:cNvSpPr txBox="1">
            <a:spLocks noChangeArrowheads="1"/>
          </p:cNvSpPr>
          <p:nvPr/>
        </p:nvSpPr>
        <p:spPr bwMode="auto">
          <a:xfrm>
            <a:off x="4857752" y="4572008"/>
            <a:ext cx="37561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1,6х ∙ 80 = 128 ∙ 100;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4" name="Text Box 34"/>
          <p:cNvSpPr txBox="1">
            <a:spLocks noChangeArrowheads="1"/>
          </p:cNvSpPr>
          <p:nvPr/>
        </p:nvSpPr>
        <p:spPr bwMode="auto">
          <a:xfrm>
            <a:off x="4500562" y="5072074"/>
            <a:ext cx="314060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128х = 128 ∙ 100;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500958" y="5072074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| : 128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 Box 34"/>
          <p:cNvSpPr txBox="1">
            <a:spLocks noChangeArrowheads="1"/>
          </p:cNvSpPr>
          <p:nvPr/>
        </p:nvSpPr>
        <p:spPr bwMode="auto">
          <a:xfrm>
            <a:off x="4643438" y="5572140"/>
            <a:ext cx="146546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х</a:t>
            </a: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=100.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7" name="Text Box 34"/>
          <p:cNvSpPr txBox="1">
            <a:spLocks noChangeArrowheads="1"/>
          </p:cNvSpPr>
          <p:nvPr/>
        </p:nvSpPr>
        <p:spPr bwMode="auto">
          <a:xfrm>
            <a:off x="714348" y="6072206"/>
            <a:ext cx="29289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r>
              <a:rPr lang="en-US" sz="32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ru-RU" sz="32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100 р.</a:t>
            </a:r>
            <a:endParaRPr lang="ru-RU" sz="32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4" grpId="0"/>
      <p:bldP spid="35" grpId="0"/>
      <p:bldP spid="36" grpId="0"/>
      <p:bldP spid="37" grpId="0"/>
      <p:bldP spid="20" grpId="0"/>
      <p:bldP spid="23" grpId="0"/>
      <p:bldP spid="24" grpId="0"/>
      <p:bldP spid="25" grpId="0"/>
      <p:bldP spid="26" grpId="0"/>
      <p:bldP spid="2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Решение текстовых задач на проценты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11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836712"/>
            <a:ext cx="7560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Оля потратила в книжном магазине 500 рублей. На покупку книги она израсходовала 65% этой суммы, а на покупку календаря — 20% этой суммы. Сколько рублей стоили остальные товары? Запишите решение и ответ.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 Box 34"/>
          <p:cNvSpPr txBox="1">
            <a:spLocks noChangeArrowheads="1"/>
          </p:cNvSpPr>
          <p:nvPr/>
        </p:nvSpPr>
        <p:spPr bwMode="auto">
          <a:xfrm>
            <a:off x="285720" y="2428868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4" name="Text Box 34"/>
          <p:cNvSpPr txBox="1">
            <a:spLocks noChangeArrowheads="1"/>
          </p:cNvSpPr>
          <p:nvPr/>
        </p:nvSpPr>
        <p:spPr bwMode="auto">
          <a:xfrm>
            <a:off x="2071670" y="2357430"/>
            <a:ext cx="501772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514350" indent="-514350" fontAlgn="auto">
              <a:spcBef>
                <a:spcPts val="0"/>
              </a:spcBef>
              <a:spcAft>
                <a:spcPts val="0"/>
              </a:spcAft>
              <a:buAutoNum type="arabicParenR"/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65% = 0,65</a:t>
            </a:r>
            <a:r>
              <a:rPr lang="en-US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;</a:t>
            </a:r>
            <a:endParaRPr lang="ru-RU" sz="3200" i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500 ∙ 0,65 = 325(р.) – книга;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8" name="Text Box 34"/>
          <p:cNvSpPr txBox="1">
            <a:spLocks noChangeArrowheads="1"/>
          </p:cNvSpPr>
          <p:nvPr/>
        </p:nvSpPr>
        <p:spPr bwMode="auto">
          <a:xfrm>
            <a:off x="571472" y="3357562"/>
            <a:ext cx="561564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2) 20% = 0,2</a:t>
            </a:r>
            <a:r>
              <a:rPr lang="en-US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;</a:t>
            </a:r>
            <a:endParaRPr lang="ru-RU" sz="3200" i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500 ∙ 0,2 = 100(р.) – календарь;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9" name="Text Box 34"/>
          <p:cNvSpPr txBox="1">
            <a:spLocks noChangeArrowheads="1"/>
          </p:cNvSpPr>
          <p:nvPr/>
        </p:nvSpPr>
        <p:spPr bwMode="auto">
          <a:xfrm>
            <a:off x="428596" y="4429132"/>
            <a:ext cx="755206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514350" indent="-514350" fontAlgn="auto">
              <a:spcBef>
                <a:spcPts val="0"/>
              </a:spcBef>
              <a:spcAft>
                <a:spcPts val="0"/>
              </a:spcAft>
              <a:buAutoNum type="arabicParenR" startAt="3"/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500 – (325 + 100) = 500 – 425 = 75(р.) -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– остальные товары.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0" name="Text Box 34"/>
          <p:cNvSpPr txBox="1">
            <a:spLocks noChangeArrowheads="1"/>
          </p:cNvSpPr>
          <p:nvPr/>
        </p:nvSpPr>
        <p:spPr bwMode="auto">
          <a:xfrm>
            <a:off x="714348" y="6072206"/>
            <a:ext cx="29289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r>
              <a:rPr lang="en-US" sz="32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ru-RU" sz="32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75 р.</a:t>
            </a:r>
            <a:endParaRPr lang="ru-RU" sz="32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4" grpId="0"/>
      <p:bldP spid="28" grpId="0"/>
      <p:bldP spid="29" grpId="0"/>
      <p:bldP spid="3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Геометрические построения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12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59632" y="836712"/>
            <a:ext cx="7560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На рис. 1 изображены два треугольника. Они разбивают плоскость на четыре части. На свободном поле справа, обозначенном как рис. 2, нарисуйте два треугольника так, чтобы они разбивали плоскость на семь частей.</a:t>
            </a:r>
          </a:p>
        </p:txBody>
      </p:sp>
      <p:pic>
        <p:nvPicPr>
          <p:cNvPr id="17" name="Picture 2" descr="C:\Users\User\Documents\get_fi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500306"/>
            <a:ext cx="7143800" cy="340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Равнобедренный треугольник 17"/>
          <p:cNvSpPr/>
          <p:nvPr/>
        </p:nvSpPr>
        <p:spPr>
          <a:xfrm rot="1893182">
            <a:off x="4872617" y="2445159"/>
            <a:ext cx="2071702" cy="2280347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 rot="19372969">
            <a:off x="4448757" y="3358386"/>
            <a:ext cx="2328024" cy="1284235"/>
          </a:xfrm>
          <a:prstGeom prst="triangle">
            <a:avLst>
              <a:gd name="adj" fmla="val 5079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rot="5400000">
            <a:off x="6000760" y="4000504"/>
            <a:ext cx="642942" cy="7143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5072066" y="4429132"/>
            <a:ext cx="571503" cy="3571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786314" y="371475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86446" y="300037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357818" y="371475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357950" y="3643314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857884" y="442913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72066" y="4500570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43702" y="300037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 Box 34"/>
          <p:cNvSpPr txBox="1">
            <a:spLocks noChangeArrowheads="1"/>
          </p:cNvSpPr>
          <p:nvPr/>
        </p:nvSpPr>
        <p:spPr bwMode="auto">
          <a:xfrm>
            <a:off x="642910" y="6072206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928794" y="6000768"/>
            <a:ext cx="5072098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5" grpId="0" autoUpdateAnimBg="0"/>
      <p:bldP spid="26" grpId="0" autoUpdateAnimBg="0"/>
      <p:bldP spid="27" grpId="0" autoUpdateAnimBg="0"/>
      <p:bldP spid="28" grpId="0" autoUpdateAnimBg="0"/>
      <p:bldP spid="29" grpId="0" autoUpdateAnimBg="0"/>
      <p:bldP spid="30" grpId="0" autoUpdateAnimBg="0"/>
      <p:bldP spid="31" grpId="0" autoUpdateAnimBg="0"/>
      <p:bldP spid="32" grpId="0"/>
      <p:bldP spid="3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Логические задачи повышенной сложности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13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836712"/>
            <a:ext cx="75608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В бутылке, стакане, кувшине и банке находятся молоко, лимонад, квас и вода, причём вода и молоко не в бутылке, сосуд с лимонадом стоит между кувшином и сосудом с квасом, в банке не лимонад и не вода. Стакан стоит около банки и сосуда с молоком. В какой сосуд налита каждая из жидкостей?</a:t>
            </a:r>
          </a:p>
        </p:txBody>
      </p:sp>
      <p:sp>
        <p:nvSpPr>
          <p:cNvPr id="14" name="Text Box 34"/>
          <p:cNvSpPr txBox="1">
            <a:spLocks noChangeArrowheads="1"/>
          </p:cNvSpPr>
          <p:nvPr/>
        </p:nvSpPr>
        <p:spPr bwMode="auto">
          <a:xfrm>
            <a:off x="214282" y="3071810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1714480" y="3143248"/>
          <a:ext cx="7143800" cy="24288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8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87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87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87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857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577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577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577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577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1" name="Text Box 34"/>
          <p:cNvSpPr txBox="1">
            <a:spLocks noChangeArrowheads="1"/>
          </p:cNvSpPr>
          <p:nvPr/>
        </p:nvSpPr>
        <p:spPr bwMode="auto">
          <a:xfrm>
            <a:off x="7643834" y="3143248"/>
            <a:ext cx="10622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банка</a:t>
            </a:r>
            <a:endParaRPr lang="ru-RU" sz="28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51" name="Text Box 34"/>
          <p:cNvSpPr txBox="1">
            <a:spLocks noChangeArrowheads="1"/>
          </p:cNvSpPr>
          <p:nvPr/>
        </p:nvSpPr>
        <p:spPr bwMode="auto">
          <a:xfrm>
            <a:off x="3071802" y="3143248"/>
            <a:ext cx="151913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бутылка</a:t>
            </a:r>
            <a:endParaRPr lang="ru-RU" sz="28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52" name="Text Box 34"/>
          <p:cNvSpPr txBox="1">
            <a:spLocks noChangeArrowheads="1"/>
          </p:cNvSpPr>
          <p:nvPr/>
        </p:nvSpPr>
        <p:spPr bwMode="auto">
          <a:xfrm>
            <a:off x="4643438" y="3143248"/>
            <a:ext cx="13038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стакан</a:t>
            </a:r>
            <a:endParaRPr lang="ru-RU" sz="28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53" name="Text Box 34"/>
          <p:cNvSpPr txBox="1">
            <a:spLocks noChangeArrowheads="1"/>
          </p:cNvSpPr>
          <p:nvPr/>
        </p:nvSpPr>
        <p:spPr bwMode="auto">
          <a:xfrm>
            <a:off x="6072198" y="3143248"/>
            <a:ext cx="129554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кувшин</a:t>
            </a:r>
            <a:endParaRPr lang="ru-RU" sz="28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54" name="Text Box 34"/>
          <p:cNvSpPr txBox="1">
            <a:spLocks noChangeArrowheads="1"/>
          </p:cNvSpPr>
          <p:nvPr/>
        </p:nvSpPr>
        <p:spPr bwMode="auto">
          <a:xfrm>
            <a:off x="1785918" y="3643314"/>
            <a:ext cx="125970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молоко</a:t>
            </a:r>
            <a:endParaRPr lang="ru-RU" sz="28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55" name="Text Box 34"/>
          <p:cNvSpPr txBox="1">
            <a:spLocks noChangeArrowheads="1"/>
          </p:cNvSpPr>
          <p:nvPr/>
        </p:nvSpPr>
        <p:spPr bwMode="auto">
          <a:xfrm>
            <a:off x="1714480" y="4071942"/>
            <a:ext cx="14686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лимонад</a:t>
            </a:r>
            <a:endParaRPr lang="ru-RU" sz="28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56" name="Text Box 34"/>
          <p:cNvSpPr txBox="1">
            <a:spLocks noChangeArrowheads="1"/>
          </p:cNvSpPr>
          <p:nvPr/>
        </p:nvSpPr>
        <p:spPr bwMode="auto">
          <a:xfrm>
            <a:off x="2000232" y="4572008"/>
            <a:ext cx="8442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квас</a:t>
            </a:r>
            <a:endParaRPr lang="ru-RU" sz="28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57" name="Text Box 34"/>
          <p:cNvSpPr txBox="1">
            <a:spLocks noChangeArrowheads="1"/>
          </p:cNvSpPr>
          <p:nvPr/>
        </p:nvSpPr>
        <p:spPr bwMode="auto">
          <a:xfrm>
            <a:off x="2000232" y="5072074"/>
            <a:ext cx="87087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вода</a:t>
            </a:r>
            <a:endParaRPr lang="ru-RU" sz="28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58" name="Text Box 34"/>
          <p:cNvSpPr txBox="1">
            <a:spLocks noChangeArrowheads="1"/>
          </p:cNvSpPr>
          <p:nvPr/>
        </p:nvSpPr>
        <p:spPr bwMode="auto">
          <a:xfrm>
            <a:off x="3643306" y="5000636"/>
            <a:ext cx="3385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  <a:endParaRPr lang="ru-RU" sz="36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59" name="Text Box 34"/>
          <p:cNvSpPr txBox="1">
            <a:spLocks noChangeArrowheads="1"/>
          </p:cNvSpPr>
          <p:nvPr/>
        </p:nvSpPr>
        <p:spPr bwMode="auto">
          <a:xfrm>
            <a:off x="3643306" y="3571876"/>
            <a:ext cx="3385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  <a:endParaRPr lang="ru-RU" sz="36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60" name="Text Box 34"/>
          <p:cNvSpPr txBox="1">
            <a:spLocks noChangeArrowheads="1"/>
          </p:cNvSpPr>
          <p:nvPr/>
        </p:nvSpPr>
        <p:spPr bwMode="auto">
          <a:xfrm>
            <a:off x="8001024" y="4000504"/>
            <a:ext cx="3385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  <a:endParaRPr lang="ru-RU" sz="36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61" name="Text Box 34"/>
          <p:cNvSpPr txBox="1">
            <a:spLocks noChangeArrowheads="1"/>
          </p:cNvSpPr>
          <p:nvPr/>
        </p:nvSpPr>
        <p:spPr bwMode="auto">
          <a:xfrm>
            <a:off x="8001024" y="4929198"/>
            <a:ext cx="3385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  <a:endParaRPr lang="ru-RU" sz="36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62" name="Text Box 34"/>
          <p:cNvSpPr txBox="1">
            <a:spLocks noChangeArrowheads="1"/>
          </p:cNvSpPr>
          <p:nvPr/>
        </p:nvSpPr>
        <p:spPr bwMode="auto">
          <a:xfrm>
            <a:off x="8001024" y="3500438"/>
            <a:ext cx="3385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  <a:endParaRPr lang="ru-RU" sz="36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63" name="Text Box 34"/>
          <p:cNvSpPr txBox="1">
            <a:spLocks noChangeArrowheads="1"/>
          </p:cNvSpPr>
          <p:nvPr/>
        </p:nvSpPr>
        <p:spPr bwMode="auto">
          <a:xfrm>
            <a:off x="8001024" y="4500570"/>
            <a:ext cx="44755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+</a:t>
            </a:r>
            <a:endParaRPr lang="ru-RU" sz="36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64" name="Text Box 34"/>
          <p:cNvSpPr txBox="1">
            <a:spLocks noChangeArrowheads="1"/>
          </p:cNvSpPr>
          <p:nvPr/>
        </p:nvSpPr>
        <p:spPr bwMode="auto">
          <a:xfrm>
            <a:off x="3571868" y="4500570"/>
            <a:ext cx="3385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  <a:endParaRPr lang="ru-RU" sz="36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65" name="Text Box 34"/>
          <p:cNvSpPr txBox="1">
            <a:spLocks noChangeArrowheads="1"/>
          </p:cNvSpPr>
          <p:nvPr/>
        </p:nvSpPr>
        <p:spPr bwMode="auto">
          <a:xfrm>
            <a:off x="5072066" y="4429132"/>
            <a:ext cx="3385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  <a:endParaRPr lang="ru-RU" sz="36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66" name="Text Box 34"/>
          <p:cNvSpPr txBox="1">
            <a:spLocks noChangeArrowheads="1"/>
          </p:cNvSpPr>
          <p:nvPr/>
        </p:nvSpPr>
        <p:spPr bwMode="auto">
          <a:xfrm>
            <a:off x="6572264" y="4500570"/>
            <a:ext cx="3385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  <a:endParaRPr lang="ru-RU" sz="36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67" name="Text Box 34"/>
          <p:cNvSpPr txBox="1">
            <a:spLocks noChangeArrowheads="1"/>
          </p:cNvSpPr>
          <p:nvPr/>
        </p:nvSpPr>
        <p:spPr bwMode="auto">
          <a:xfrm>
            <a:off x="3714744" y="4071942"/>
            <a:ext cx="44755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+</a:t>
            </a:r>
            <a:endParaRPr lang="ru-RU" sz="36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68" name="Text Box 34"/>
          <p:cNvSpPr txBox="1">
            <a:spLocks noChangeArrowheads="1"/>
          </p:cNvSpPr>
          <p:nvPr/>
        </p:nvSpPr>
        <p:spPr bwMode="auto">
          <a:xfrm>
            <a:off x="5143504" y="4000504"/>
            <a:ext cx="3385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  <a:endParaRPr lang="ru-RU" sz="36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69" name="Text Box 34"/>
          <p:cNvSpPr txBox="1">
            <a:spLocks noChangeArrowheads="1"/>
          </p:cNvSpPr>
          <p:nvPr/>
        </p:nvSpPr>
        <p:spPr bwMode="auto">
          <a:xfrm>
            <a:off x="6572264" y="4000504"/>
            <a:ext cx="3385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  <a:endParaRPr lang="ru-RU" sz="36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70" name="Text Box 34"/>
          <p:cNvSpPr txBox="1">
            <a:spLocks noChangeArrowheads="1"/>
          </p:cNvSpPr>
          <p:nvPr/>
        </p:nvSpPr>
        <p:spPr bwMode="auto">
          <a:xfrm>
            <a:off x="5072066" y="3500438"/>
            <a:ext cx="3385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  <a:endParaRPr lang="ru-RU" sz="36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71" name="Text Box 34"/>
          <p:cNvSpPr txBox="1">
            <a:spLocks noChangeArrowheads="1"/>
          </p:cNvSpPr>
          <p:nvPr/>
        </p:nvSpPr>
        <p:spPr bwMode="auto">
          <a:xfrm>
            <a:off x="6500826" y="3500438"/>
            <a:ext cx="44755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+</a:t>
            </a:r>
            <a:endParaRPr lang="ru-RU" sz="36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72" name="Text Box 34"/>
          <p:cNvSpPr txBox="1">
            <a:spLocks noChangeArrowheads="1"/>
          </p:cNvSpPr>
          <p:nvPr/>
        </p:nvSpPr>
        <p:spPr bwMode="auto">
          <a:xfrm>
            <a:off x="6572264" y="4929198"/>
            <a:ext cx="3385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  <a:endParaRPr lang="ru-RU" sz="36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73" name="Text Box 34"/>
          <p:cNvSpPr txBox="1">
            <a:spLocks noChangeArrowheads="1"/>
          </p:cNvSpPr>
          <p:nvPr/>
        </p:nvSpPr>
        <p:spPr bwMode="auto">
          <a:xfrm>
            <a:off x="5072066" y="5000636"/>
            <a:ext cx="44755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+</a:t>
            </a:r>
            <a:endParaRPr lang="ru-RU" sz="36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74" name="Text Box 34"/>
          <p:cNvSpPr txBox="1">
            <a:spLocks noChangeArrowheads="1"/>
          </p:cNvSpPr>
          <p:nvPr/>
        </p:nvSpPr>
        <p:spPr bwMode="auto">
          <a:xfrm>
            <a:off x="500034" y="5643578"/>
            <a:ext cx="842968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r>
              <a:rPr lang="en-US" sz="32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ru-RU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молоко в кувшине, лимонад в бутылке, квас в банке, вода в стакане.</a:t>
            </a:r>
            <a:endParaRPr lang="ru-RU" sz="32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1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Действия с отрицательными числами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1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3648" y="836712"/>
            <a:ext cx="75608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4) Вычислите:  (39 − 57) : (27 − 18).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 Box 34"/>
          <p:cNvSpPr txBox="1">
            <a:spLocks noChangeArrowheads="1"/>
          </p:cNvSpPr>
          <p:nvPr/>
        </p:nvSpPr>
        <p:spPr bwMode="auto">
          <a:xfrm>
            <a:off x="357158" y="1571612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428596" y="2143116"/>
            <a:ext cx="20345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– 18 : 9 =</a:t>
            </a:r>
            <a:endParaRPr lang="ru-RU" sz="36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8" name="Text Box 34"/>
          <p:cNvSpPr txBox="1">
            <a:spLocks noChangeArrowheads="1"/>
          </p:cNvSpPr>
          <p:nvPr/>
        </p:nvSpPr>
        <p:spPr bwMode="auto">
          <a:xfrm>
            <a:off x="642910" y="6072206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928794" y="6000768"/>
            <a:ext cx="5072098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- 2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8" grpId="0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Действия с отрицательными числами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1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3648" y="836712"/>
            <a:ext cx="75608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5) Вычислите: 5 · (74 − 93).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 Box 34"/>
          <p:cNvSpPr txBox="1">
            <a:spLocks noChangeArrowheads="1"/>
          </p:cNvSpPr>
          <p:nvPr/>
        </p:nvSpPr>
        <p:spPr bwMode="auto">
          <a:xfrm>
            <a:off x="357158" y="1571612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Text Box 34"/>
          <p:cNvSpPr txBox="1">
            <a:spLocks noChangeArrowheads="1"/>
          </p:cNvSpPr>
          <p:nvPr/>
        </p:nvSpPr>
        <p:spPr bwMode="auto">
          <a:xfrm>
            <a:off x="428596" y="2143116"/>
            <a:ext cx="23038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5 ∙ (– 19) =</a:t>
            </a:r>
            <a:endParaRPr lang="ru-RU" sz="36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1" name="Text Box 34"/>
          <p:cNvSpPr txBox="1">
            <a:spLocks noChangeArrowheads="1"/>
          </p:cNvSpPr>
          <p:nvPr/>
        </p:nvSpPr>
        <p:spPr bwMode="auto">
          <a:xfrm>
            <a:off x="642910" y="6072206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928794" y="6000768"/>
            <a:ext cx="5072098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- 95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21" grpId="0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Действия с отрицательными числами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1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3648" y="836712"/>
            <a:ext cx="75608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6) Вычислите: (87 – 68 – 22) : 3.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 Box 34"/>
          <p:cNvSpPr txBox="1">
            <a:spLocks noChangeArrowheads="1"/>
          </p:cNvSpPr>
          <p:nvPr/>
        </p:nvSpPr>
        <p:spPr bwMode="auto">
          <a:xfrm>
            <a:off x="357158" y="1571612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" name="Text Box 34"/>
          <p:cNvSpPr txBox="1">
            <a:spLocks noChangeArrowheads="1"/>
          </p:cNvSpPr>
          <p:nvPr/>
        </p:nvSpPr>
        <p:spPr bwMode="auto">
          <a:xfrm>
            <a:off x="428596" y="2143116"/>
            <a:ext cx="303480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(87 – 90) : 3 =</a:t>
            </a:r>
            <a:endParaRPr lang="ru-RU" sz="36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3" name="Text Box 34"/>
          <p:cNvSpPr txBox="1">
            <a:spLocks noChangeArrowheads="1"/>
          </p:cNvSpPr>
          <p:nvPr/>
        </p:nvSpPr>
        <p:spPr bwMode="auto">
          <a:xfrm>
            <a:off x="3347864" y="2132856"/>
            <a:ext cx="20345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– 3 : 3 =</a:t>
            </a:r>
            <a:endParaRPr lang="ru-RU" sz="36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4" name="Text Box 34"/>
          <p:cNvSpPr txBox="1">
            <a:spLocks noChangeArrowheads="1"/>
          </p:cNvSpPr>
          <p:nvPr/>
        </p:nvSpPr>
        <p:spPr bwMode="auto">
          <a:xfrm>
            <a:off x="642910" y="6072206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928794" y="6000768"/>
            <a:ext cx="5072098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- 1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23" grpId="0"/>
      <p:bldP spid="24" grpId="0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Действия с </a:t>
            </a:r>
            <a:r>
              <a:rPr lang="ru-RU" sz="2800" b="1" i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обыкновнными</a:t>
            </a: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дробями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2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980728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1) Найдите значение выражения                               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357158" y="1571612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57158" y="2071678"/>
          <a:ext cx="4572892" cy="12382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Формула" r:id="rId3" imgW="1600200" imgH="431640" progId="">
                  <p:embed/>
                </p:oleObj>
              </mc:Choice>
              <mc:Fallback>
                <p:oleObj name="Формула" r:id="rId3" imgW="1600200" imgH="43164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58" y="2071678"/>
                        <a:ext cx="4572892" cy="123825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908720"/>
            <a:ext cx="168116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2" name="Group 109"/>
          <p:cNvGrpSpPr>
            <a:grpSpLocks/>
          </p:cNvGrpSpPr>
          <p:nvPr/>
        </p:nvGrpSpPr>
        <p:grpSpPr bwMode="auto">
          <a:xfrm flipH="1">
            <a:off x="2786050" y="2142912"/>
            <a:ext cx="642942" cy="1000639"/>
            <a:chOff x="3248" y="1754"/>
            <a:chExt cx="144" cy="519"/>
          </a:xfrm>
        </p:grpSpPr>
        <p:sp>
          <p:nvSpPr>
            <p:cNvPr id="33" name="Freeform 107"/>
            <p:cNvSpPr>
              <a:spLocks/>
            </p:cNvSpPr>
            <p:nvPr/>
          </p:nvSpPr>
          <p:spPr bwMode="auto">
            <a:xfrm>
              <a:off x="3344" y="1754"/>
              <a:ext cx="48" cy="246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Freeform 108"/>
            <p:cNvSpPr>
              <a:spLocks/>
            </p:cNvSpPr>
            <p:nvPr/>
          </p:nvSpPr>
          <p:spPr bwMode="auto">
            <a:xfrm>
              <a:off x="3248" y="2125"/>
              <a:ext cx="64" cy="148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5" name="Group 109"/>
          <p:cNvGrpSpPr>
            <a:grpSpLocks/>
          </p:cNvGrpSpPr>
          <p:nvPr/>
        </p:nvGrpSpPr>
        <p:grpSpPr bwMode="auto">
          <a:xfrm>
            <a:off x="3786182" y="2143116"/>
            <a:ext cx="785818" cy="1117600"/>
            <a:chOff x="3168" y="1680"/>
            <a:chExt cx="240" cy="704"/>
          </a:xfrm>
        </p:grpSpPr>
        <p:sp>
          <p:nvSpPr>
            <p:cNvPr id="36" name="Freeform 107"/>
            <p:cNvSpPr>
              <a:spLocks/>
            </p:cNvSpPr>
            <p:nvPr/>
          </p:nvSpPr>
          <p:spPr bwMode="auto">
            <a:xfrm>
              <a:off x="3299" y="1680"/>
              <a:ext cx="109" cy="225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Freeform 108"/>
            <p:cNvSpPr>
              <a:spLocks/>
            </p:cNvSpPr>
            <p:nvPr/>
          </p:nvSpPr>
          <p:spPr bwMode="auto">
            <a:xfrm>
              <a:off x="3168" y="2130"/>
              <a:ext cx="109" cy="254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1035" name="Object 11"/>
          <p:cNvGraphicFramePr>
            <a:graphicFrameLocks noChangeAspect="1"/>
          </p:cNvGraphicFramePr>
          <p:nvPr/>
        </p:nvGraphicFramePr>
        <p:xfrm>
          <a:off x="4857752" y="2143116"/>
          <a:ext cx="2287588" cy="1128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Формула" r:id="rId6" imgW="799920" imgH="393480" progId="">
                  <p:embed/>
                </p:oleObj>
              </mc:Choice>
              <mc:Fallback>
                <p:oleObj name="Формула" r:id="rId6" imgW="799920" imgH="393480" progId="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7752" y="2143116"/>
                        <a:ext cx="2287588" cy="1128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6" name="Object 12"/>
          <p:cNvGraphicFramePr>
            <a:graphicFrameLocks noChangeAspect="1"/>
          </p:cNvGraphicFramePr>
          <p:nvPr/>
        </p:nvGraphicFramePr>
        <p:xfrm>
          <a:off x="7072330" y="2143116"/>
          <a:ext cx="1598613" cy="1128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Формула" r:id="rId8" imgW="558720" imgH="393480" progId="">
                  <p:embed/>
                </p:oleObj>
              </mc:Choice>
              <mc:Fallback>
                <p:oleObj name="Формула" r:id="rId8" imgW="558720" imgH="39348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2330" y="2143116"/>
                        <a:ext cx="1598613" cy="1128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9" name="Group 173"/>
          <p:cNvGrpSpPr>
            <a:grpSpLocks/>
          </p:cNvGrpSpPr>
          <p:nvPr/>
        </p:nvGrpSpPr>
        <p:grpSpPr bwMode="auto">
          <a:xfrm>
            <a:off x="7358082" y="1857364"/>
            <a:ext cx="929640" cy="508000"/>
            <a:chOff x="4480" y="1360"/>
            <a:chExt cx="720" cy="320"/>
          </a:xfrm>
        </p:grpSpPr>
        <p:sp>
          <p:nvSpPr>
            <p:cNvPr id="40" name="Text Box 174"/>
            <p:cNvSpPr txBox="1">
              <a:spLocks noChangeArrowheads="1"/>
            </p:cNvSpPr>
            <p:nvPr/>
          </p:nvSpPr>
          <p:spPr bwMode="auto">
            <a:xfrm>
              <a:off x="4480" y="1376"/>
              <a:ext cx="23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Yu Gothic" pitchFamily="34" charset="-128"/>
                  <a:cs typeface="Times New Roman" pitchFamily="18" charset="0"/>
                </a:rPr>
                <a:t>2</a:t>
              </a:r>
            </a:p>
          </p:txBody>
        </p:sp>
        <p:sp>
          <p:nvSpPr>
            <p:cNvPr id="41" name="Text Box 175"/>
            <p:cNvSpPr txBox="1">
              <a:spLocks noChangeArrowheads="1"/>
            </p:cNvSpPr>
            <p:nvPr/>
          </p:nvSpPr>
          <p:spPr bwMode="auto">
            <a:xfrm>
              <a:off x="4939" y="1360"/>
              <a:ext cx="23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Yu Gothic" pitchFamily="34" charset="-128"/>
                  <a:cs typeface="Times New Roman" pitchFamily="18" charset="0"/>
                </a:rPr>
                <a:t>1</a:t>
              </a:r>
              <a:endParaRPr lang="ru-RU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Yu Gothic" pitchFamily="34" charset="-128"/>
                <a:cs typeface="Times New Roman" pitchFamily="18" charset="0"/>
              </a:endParaRPr>
            </a:p>
          </p:txBody>
        </p:sp>
        <p:sp>
          <p:nvSpPr>
            <p:cNvPr id="42" name="Freeform 176"/>
            <p:cNvSpPr>
              <a:spLocks/>
            </p:cNvSpPr>
            <p:nvPr/>
          </p:nvSpPr>
          <p:spPr bwMode="auto">
            <a:xfrm>
              <a:off x="4480" y="1520"/>
              <a:ext cx="240" cy="160"/>
            </a:xfrm>
            <a:custGeom>
              <a:avLst/>
              <a:gdLst>
                <a:gd name="T0" fmla="*/ 0 w 240"/>
                <a:gd name="T1" fmla="*/ 0 h 160"/>
                <a:gd name="T2" fmla="*/ 96 w 240"/>
                <a:gd name="T3" fmla="*/ 144 h 160"/>
                <a:gd name="T4" fmla="*/ 96 w 240"/>
                <a:gd name="T5" fmla="*/ 96 h 160"/>
                <a:gd name="T6" fmla="*/ 144 w 240"/>
                <a:gd name="T7" fmla="*/ 48 h 160"/>
                <a:gd name="T8" fmla="*/ 240 w 240"/>
                <a:gd name="T9" fmla="*/ 48 h 1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"/>
                <a:gd name="T16" fmla="*/ 0 h 160"/>
                <a:gd name="T17" fmla="*/ 240 w 240"/>
                <a:gd name="T18" fmla="*/ 160 h 1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" h="160">
                  <a:moveTo>
                    <a:pt x="0" y="0"/>
                  </a:moveTo>
                  <a:cubicBezTo>
                    <a:pt x="40" y="64"/>
                    <a:pt x="80" y="128"/>
                    <a:pt x="96" y="144"/>
                  </a:cubicBezTo>
                  <a:cubicBezTo>
                    <a:pt x="112" y="160"/>
                    <a:pt x="88" y="112"/>
                    <a:pt x="96" y="96"/>
                  </a:cubicBezTo>
                  <a:cubicBezTo>
                    <a:pt x="104" y="80"/>
                    <a:pt x="120" y="56"/>
                    <a:pt x="144" y="48"/>
                  </a:cubicBezTo>
                  <a:cubicBezTo>
                    <a:pt x="168" y="40"/>
                    <a:pt x="204" y="44"/>
                    <a:pt x="240" y="4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Times New Roman" pitchFamily="18" charset="0"/>
                <a:ea typeface="Yu Gothic" pitchFamily="34" charset="-128"/>
                <a:cs typeface="Times New Roman" pitchFamily="18" charset="0"/>
              </a:endParaRPr>
            </a:p>
          </p:txBody>
        </p:sp>
        <p:sp>
          <p:nvSpPr>
            <p:cNvPr id="43" name="Freeform 177"/>
            <p:cNvSpPr>
              <a:spLocks/>
            </p:cNvSpPr>
            <p:nvPr/>
          </p:nvSpPr>
          <p:spPr bwMode="auto">
            <a:xfrm>
              <a:off x="4960" y="1520"/>
              <a:ext cx="240" cy="160"/>
            </a:xfrm>
            <a:custGeom>
              <a:avLst/>
              <a:gdLst>
                <a:gd name="T0" fmla="*/ 0 w 240"/>
                <a:gd name="T1" fmla="*/ 0 h 160"/>
                <a:gd name="T2" fmla="*/ 96 w 240"/>
                <a:gd name="T3" fmla="*/ 144 h 160"/>
                <a:gd name="T4" fmla="*/ 96 w 240"/>
                <a:gd name="T5" fmla="*/ 96 h 160"/>
                <a:gd name="T6" fmla="*/ 144 w 240"/>
                <a:gd name="T7" fmla="*/ 48 h 160"/>
                <a:gd name="T8" fmla="*/ 240 w 240"/>
                <a:gd name="T9" fmla="*/ 48 h 1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"/>
                <a:gd name="T16" fmla="*/ 0 h 160"/>
                <a:gd name="T17" fmla="*/ 240 w 240"/>
                <a:gd name="T18" fmla="*/ 160 h 1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" h="160">
                  <a:moveTo>
                    <a:pt x="0" y="0"/>
                  </a:moveTo>
                  <a:cubicBezTo>
                    <a:pt x="40" y="64"/>
                    <a:pt x="80" y="128"/>
                    <a:pt x="96" y="144"/>
                  </a:cubicBezTo>
                  <a:cubicBezTo>
                    <a:pt x="112" y="160"/>
                    <a:pt x="88" y="112"/>
                    <a:pt x="96" y="96"/>
                  </a:cubicBezTo>
                  <a:cubicBezTo>
                    <a:pt x="104" y="80"/>
                    <a:pt x="120" y="56"/>
                    <a:pt x="144" y="48"/>
                  </a:cubicBezTo>
                  <a:cubicBezTo>
                    <a:pt x="168" y="40"/>
                    <a:pt x="204" y="44"/>
                    <a:pt x="240" y="4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Times New Roman" pitchFamily="18" charset="0"/>
                <a:ea typeface="Yu Gothic" pitchFamily="34" charset="-128"/>
                <a:cs typeface="Times New Roman" pitchFamily="18" charset="0"/>
              </a:endParaRPr>
            </a:p>
          </p:txBody>
        </p:sp>
      </p:grpSp>
      <p:graphicFrame>
        <p:nvGraphicFramePr>
          <p:cNvPr id="1037" name="Object 13"/>
          <p:cNvGraphicFramePr>
            <a:graphicFrameLocks noChangeAspect="1"/>
          </p:cNvGraphicFramePr>
          <p:nvPr/>
        </p:nvGraphicFramePr>
        <p:xfrm>
          <a:off x="428596" y="3429000"/>
          <a:ext cx="1684337" cy="1165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Формула" r:id="rId10" imgW="571320" imgH="393480" progId="">
                  <p:embed/>
                </p:oleObj>
              </mc:Choice>
              <mc:Fallback>
                <p:oleObj name="Формула" r:id="rId10" imgW="571320" imgH="393480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596" y="3429000"/>
                        <a:ext cx="1684337" cy="1165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8" name="Object 14"/>
          <p:cNvGraphicFramePr>
            <a:graphicFrameLocks noChangeAspect="1"/>
          </p:cNvGraphicFramePr>
          <p:nvPr/>
        </p:nvGraphicFramePr>
        <p:xfrm>
          <a:off x="2143108" y="3429000"/>
          <a:ext cx="973137" cy="1165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Формула" r:id="rId12" imgW="330120" imgH="393480" progId="">
                  <p:embed/>
                </p:oleObj>
              </mc:Choice>
              <mc:Fallback>
                <p:oleObj name="Формула" r:id="rId12" imgW="330120" imgH="393480" progId="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08" y="3429000"/>
                        <a:ext cx="973137" cy="1165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Text Box 34"/>
          <p:cNvSpPr txBox="1">
            <a:spLocks noChangeArrowheads="1"/>
          </p:cNvSpPr>
          <p:nvPr/>
        </p:nvSpPr>
        <p:spPr bwMode="auto">
          <a:xfrm>
            <a:off x="642910" y="5786454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1928794" y="5857892"/>
            <a:ext cx="6215106" cy="71438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8" grpId="0"/>
      <p:bldP spid="4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3568" y="260648"/>
            <a:ext cx="7776864" cy="52322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Действия с </a:t>
            </a:r>
            <a:r>
              <a:rPr lang="ru-RU" sz="2800" b="1" i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обыкновнными</a:t>
            </a: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дробями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836712"/>
            <a:ext cx="1080119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2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31640" y="980728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2) Найдите значение выражения                               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357158" y="1571612"/>
            <a:ext cx="147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Решение: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908720"/>
            <a:ext cx="1519238" cy="62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7" name="Object 3"/>
          <p:cNvGraphicFramePr>
            <a:graphicFrameLocks noChangeAspect="1"/>
          </p:cNvGraphicFramePr>
          <p:nvPr/>
        </p:nvGraphicFramePr>
        <p:xfrm>
          <a:off x="357158" y="2071678"/>
          <a:ext cx="2178050" cy="1128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9" name="Формула" r:id="rId4" imgW="761760" imgH="393480" progId="">
                  <p:embed/>
                </p:oleObj>
              </mc:Choice>
              <mc:Fallback>
                <p:oleObj name="Формула" r:id="rId4" imgW="761760" imgH="39348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58" y="2071678"/>
                        <a:ext cx="2178050" cy="1128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8" name="Group 109"/>
          <p:cNvGrpSpPr>
            <a:grpSpLocks/>
          </p:cNvGrpSpPr>
          <p:nvPr/>
        </p:nvGrpSpPr>
        <p:grpSpPr bwMode="auto">
          <a:xfrm flipH="1">
            <a:off x="1428728" y="2143116"/>
            <a:ext cx="642942" cy="1000639"/>
            <a:chOff x="3248" y="1754"/>
            <a:chExt cx="144" cy="519"/>
          </a:xfrm>
        </p:grpSpPr>
        <p:sp>
          <p:nvSpPr>
            <p:cNvPr id="39" name="Freeform 107"/>
            <p:cNvSpPr>
              <a:spLocks/>
            </p:cNvSpPr>
            <p:nvPr/>
          </p:nvSpPr>
          <p:spPr bwMode="auto">
            <a:xfrm>
              <a:off x="3344" y="1754"/>
              <a:ext cx="48" cy="246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Freeform 108"/>
            <p:cNvSpPr>
              <a:spLocks/>
            </p:cNvSpPr>
            <p:nvPr/>
          </p:nvSpPr>
          <p:spPr bwMode="auto">
            <a:xfrm>
              <a:off x="3248" y="2125"/>
              <a:ext cx="64" cy="148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28685" name="Object 13"/>
          <p:cNvGraphicFramePr>
            <a:graphicFrameLocks noChangeAspect="1"/>
          </p:cNvGraphicFramePr>
          <p:nvPr/>
        </p:nvGraphicFramePr>
        <p:xfrm>
          <a:off x="2733675" y="2071688"/>
          <a:ext cx="1997075" cy="1128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0" name="Формула" r:id="rId6" imgW="698400" imgH="393480" progId="">
                  <p:embed/>
                </p:oleObj>
              </mc:Choice>
              <mc:Fallback>
                <p:oleObj name="Формула" r:id="rId6" imgW="698400" imgH="393480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3675" y="2071688"/>
                        <a:ext cx="1997075" cy="1128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5" name="Group 109"/>
          <p:cNvGrpSpPr>
            <a:grpSpLocks/>
          </p:cNvGrpSpPr>
          <p:nvPr/>
        </p:nvGrpSpPr>
        <p:grpSpPr bwMode="auto">
          <a:xfrm>
            <a:off x="1213815" y="2214554"/>
            <a:ext cx="857851" cy="1000125"/>
            <a:chOff x="3146" y="1680"/>
            <a:chExt cx="262" cy="630"/>
          </a:xfrm>
        </p:grpSpPr>
        <p:sp>
          <p:nvSpPr>
            <p:cNvPr id="46" name="Freeform 107"/>
            <p:cNvSpPr>
              <a:spLocks/>
            </p:cNvSpPr>
            <p:nvPr/>
          </p:nvSpPr>
          <p:spPr bwMode="auto">
            <a:xfrm>
              <a:off x="3299" y="1680"/>
              <a:ext cx="109" cy="225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" name="Freeform 108"/>
            <p:cNvSpPr>
              <a:spLocks/>
            </p:cNvSpPr>
            <p:nvPr/>
          </p:nvSpPr>
          <p:spPr bwMode="auto">
            <a:xfrm>
              <a:off x="3146" y="2085"/>
              <a:ext cx="87" cy="225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320"/>
                </a:cxn>
              </a:cxnLst>
              <a:rect l="0" t="0" r="r" b="b"/>
              <a:pathLst>
                <a:path w="200" h="320">
                  <a:moveTo>
                    <a:pt x="200" y="0"/>
                  </a:moveTo>
                  <a:cubicBezTo>
                    <a:pt x="167" y="53"/>
                    <a:pt x="42" y="253"/>
                    <a:pt x="0" y="32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28686" name="Object 14"/>
          <p:cNvGraphicFramePr>
            <a:graphicFrameLocks noChangeAspect="1"/>
          </p:cNvGraphicFramePr>
          <p:nvPr/>
        </p:nvGraphicFramePr>
        <p:xfrm>
          <a:off x="4822825" y="2071688"/>
          <a:ext cx="1779588" cy="1128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1" name="Формула" r:id="rId8" imgW="622080" imgH="393480" progId="">
                  <p:embed/>
                </p:oleObj>
              </mc:Choice>
              <mc:Fallback>
                <p:oleObj name="Формула" r:id="rId8" imgW="622080" imgH="393480" progId="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2825" y="2071688"/>
                        <a:ext cx="1779588" cy="1128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9" name="Group 173"/>
          <p:cNvGrpSpPr>
            <a:grpSpLocks/>
          </p:cNvGrpSpPr>
          <p:nvPr/>
        </p:nvGrpSpPr>
        <p:grpSpPr bwMode="auto">
          <a:xfrm>
            <a:off x="5286380" y="1857364"/>
            <a:ext cx="929640" cy="508000"/>
            <a:chOff x="4480" y="1360"/>
            <a:chExt cx="720" cy="320"/>
          </a:xfrm>
        </p:grpSpPr>
        <p:sp>
          <p:nvSpPr>
            <p:cNvPr id="50" name="Text Box 174"/>
            <p:cNvSpPr txBox="1">
              <a:spLocks noChangeArrowheads="1"/>
            </p:cNvSpPr>
            <p:nvPr/>
          </p:nvSpPr>
          <p:spPr bwMode="auto">
            <a:xfrm>
              <a:off x="4480" y="1376"/>
              <a:ext cx="23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Yu Gothic" pitchFamily="34" charset="-128"/>
                  <a:cs typeface="Times New Roman" pitchFamily="18" charset="0"/>
                </a:rPr>
                <a:t>2</a:t>
              </a:r>
            </a:p>
          </p:txBody>
        </p:sp>
        <p:sp>
          <p:nvSpPr>
            <p:cNvPr id="51" name="Text Box 175"/>
            <p:cNvSpPr txBox="1">
              <a:spLocks noChangeArrowheads="1"/>
            </p:cNvSpPr>
            <p:nvPr/>
          </p:nvSpPr>
          <p:spPr bwMode="auto">
            <a:xfrm>
              <a:off x="4939" y="1360"/>
              <a:ext cx="23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Yu Gothic" pitchFamily="34" charset="-128"/>
                  <a:cs typeface="Times New Roman" pitchFamily="18" charset="0"/>
                </a:rPr>
                <a:t>3</a:t>
              </a:r>
              <a:endParaRPr lang="ru-RU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Yu Gothic" pitchFamily="34" charset="-128"/>
                <a:cs typeface="Times New Roman" pitchFamily="18" charset="0"/>
              </a:endParaRPr>
            </a:p>
          </p:txBody>
        </p:sp>
        <p:sp>
          <p:nvSpPr>
            <p:cNvPr id="52" name="Freeform 176"/>
            <p:cNvSpPr>
              <a:spLocks/>
            </p:cNvSpPr>
            <p:nvPr/>
          </p:nvSpPr>
          <p:spPr bwMode="auto">
            <a:xfrm>
              <a:off x="4480" y="1520"/>
              <a:ext cx="240" cy="160"/>
            </a:xfrm>
            <a:custGeom>
              <a:avLst/>
              <a:gdLst>
                <a:gd name="T0" fmla="*/ 0 w 240"/>
                <a:gd name="T1" fmla="*/ 0 h 160"/>
                <a:gd name="T2" fmla="*/ 96 w 240"/>
                <a:gd name="T3" fmla="*/ 144 h 160"/>
                <a:gd name="T4" fmla="*/ 96 w 240"/>
                <a:gd name="T5" fmla="*/ 96 h 160"/>
                <a:gd name="T6" fmla="*/ 144 w 240"/>
                <a:gd name="T7" fmla="*/ 48 h 160"/>
                <a:gd name="T8" fmla="*/ 240 w 240"/>
                <a:gd name="T9" fmla="*/ 48 h 1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"/>
                <a:gd name="T16" fmla="*/ 0 h 160"/>
                <a:gd name="T17" fmla="*/ 240 w 240"/>
                <a:gd name="T18" fmla="*/ 160 h 1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" h="160">
                  <a:moveTo>
                    <a:pt x="0" y="0"/>
                  </a:moveTo>
                  <a:cubicBezTo>
                    <a:pt x="40" y="64"/>
                    <a:pt x="80" y="128"/>
                    <a:pt x="96" y="144"/>
                  </a:cubicBezTo>
                  <a:cubicBezTo>
                    <a:pt x="112" y="160"/>
                    <a:pt x="88" y="112"/>
                    <a:pt x="96" y="96"/>
                  </a:cubicBezTo>
                  <a:cubicBezTo>
                    <a:pt x="104" y="80"/>
                    <a:pt x="120" y="56"/>
                    <a:pt x="144" y="48"/>
                  </a:cubicBezTo>
                  <a:cubicBezTo>
                    <a:pt x="168" y="40"/>
                    <a:pt x="204" y="44"/>
                    <a:pt x="240" y="4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Times New Roman" pitchFamily="18" charset="0"/>
                <a:ea typeface="Yu Gothic" pitchFamily="34" charset="-128"/>
                <a:cs typeface="Times New Roman" pitchFamily="18" charset="0"/>
              </a:endParaRPr>
            </a:p>
          </p:txBody>
        </p:sp>
        <p:sp>
          <p:nvSpPr>
            <p:cNvPr id="53" name="Freeform 177"/>
            <p:cNvSpPr>
              <a:spLocks/>
            </p:cNvSpPr>
            <p:nvPr/>
          </p:nvSpPr>
          <p:spPr bwMode="auto">
            <a:xfrm>
              <a:off x="4960" y="1520"/>
              <a:ext cx="240" cy="160"/>
            </a:xfrm>
            <a:custGeom>
              <a:avLst/>
              <a:gdLst>
                <a:gd name="T0" fmla="*/ 0 w 240"/>
                <a:gd name="T1" fmla="*/ 0 h 160"/>
                <a:gd name="T2" fmla="*/ 96 w 240"/>
                <a:gd name="T3" fmla="*/ 144 h 160"/>
                <a:gd name="T4" fmla="*/ 96 w 240"/>
                <a:gd name="T5" fmla="*/ 96 h 160"/>
                <a:gd name="T6" fmla="*/ 144 w 240"/>
                <a:gd name="T7" fmla="*/ 48 h 160"/>
                <a:gd name="T8" fmla="*/ 240 w 240"/>
                <a:gd name="T9" fmla="*/ 48 h 1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"/>
                <a:gd name="T16" fmla="*/ 0 h 160"/>
                <a:gd name="T17" fmla="*/ 240 w 240"/>
                <a:gd name="T18" fmla="*/ 160 h 1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" h="160">
                  <a:moveTo>
                    <a:pt x="0" y="0"/>
                  </a:moveTo>
                  <a:cubicBezTo>
                    <a:pt x="40" y="64"/>
                    <a:pt x="80" y="128"/>
                    <a:pt x="96" y="144"/>
                  </a:cubicBezTo>
                  <a:cubicBezTo>
                    <a:pt x="112" y="160"/>
                    <a:pt x="88" y="112"/>
                    <a:pt x="96" y="96"/>
                  </a:cubicBezTo>
                  <a:cubicBezTo>
                    <a:pt x="104" y="80"/>
                    <a:pt x="120" y="56"/>
                    <a:pt x="144" y="48"/>
                  </a:cubicBezTo>
                  <a:cubicBezTo>
                    <a:pt x="168" y="40"/>
                    <a:pt x="204" y="44"/>
                    <a:pt x="240" y="4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Times New Roman" pitchFamily="18" charset="0"/>
                <a:ea typeface="Yu Gothic" pitchFamily="34" charset="-128"/>
                <a:cs typeface="Times New Roman" pitchFamily="18" charset="0"/>
              </a:endParaRPr>
            </a:p>
          </p:txBody>
        </p:sp>
      </p:grpSp>
      <p:graphicFrame>
        <p:nvGraphicFramePr>
          <p:cNvPr id="28687" name="Object 15"/>
          <p:cNvGraphicFramePr>
            <a:graphicFrameLocks noChangeAspect="1"/>
          </p:cNvGraphicFramePr>
          <p:nvPr/>
        </p:nvGraphicFramePr>
        <p:xfrm>
          <a:off x="6608763" y="2071688"/>
          <a:ext cx="1609725" cy="1165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2" name="Формула" r:id="rId10" imgW="545760" imgH="393480" progId="">
                  <p:embed/>
                </p:oleObj>
              </mc:Choice>
              <mc:Fallback>
                <p:oleObj name="Формула" r:id="rId10" imgW="545760" imgH="393480" progId="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8763" y="2071688"/>
                        <a:ext cx="1609725" cy="1165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Text Box 34"/>
          <p:cNvSpPr txBox="1">
            <a:spLocks noChangeArrowheads="1"/>
          </p:cNvSpPr>
          <p:nvPr/>
        </p:nvSpPr>
        <p:spPr bwMode="auto">
          <a:xfrm>
            <a:off x="642910" y="5786454"/>
            <a:ext cx="12540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Ответ: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1928794" y="5500702"/>
            <a:ext cx="1214446" cy="107157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7" name="Object 10"/>
          <p:cNvGraphicFramePr>
            <a:graphicFrameLocks noChangeAspect="1"/>
          </p:cNvGraphicFramePr>
          <p:nvPr/>
        </p:nvGraphicFramePr>
        <p:xfrm>
          <a:off x="2268538" y="5572125"/>
          <a:ext cx="509587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3" name="Формула" r:id="rId12" imgW="215640" imgH="393480" progId="">
                  <p:embed/>
                </p:oleObj>
              </mc:Choice>
              <mc:Fallback>
                <p:oleObj name="Формула" r:id="rId12" imgW="215640" imgH="393480" progId="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5572125"/>
                        <a:ext cx="509587" cy="935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55" grpId="0"/>
      <p:bldP spid="5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7525</TotalTime>
  <Words>1836</Words>
  <Application>Microsoft Office PowerPoint</Application>
  <PresentationFormat>Экран (4:3)</PresentationFormat>
  <Paragraphs>416</Paragraphs>
  <Slides>46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52" baseType="lpstr">
      <vt:lpstr>Yu Gothic</vt:lpstr>
      <vt:lpstr>Arial</vt:lpstr>
      <vt:lpstr>Calibri</vt:lpstr>
      <vt:lpstr>Times New Roman</vt:lpstr>
      <vt:lpstr>Тема Office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Любовь Гринюк</dc:creator>
  <cp:lastModifiedBy>Пользователь Windows</cp:lastModifiedBy>
  <cp:revision>612</cp:revision>
  <dcterms:created xsi:type="dcterms:W3CDTF">2011-11-26T03:51:07Z</dcterms:created>
  <dcterms:modified xsi:type="dcterms:W3CDTF">2025-08-24T03:43:05Z</dcterms:modified>
</cp:coreProperties>
</file>